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0" r:id="rId6"/>
  </p:sldMasterIdLst>
  <p:notesMasterIdLst>
    <p:notesMasterId r:id="rId38"/>
  </p:notesMasterIdLst>
  <p:handoutMasterIdLst>
    <p:handoutMasterId r:id="rId39"/>
  </p:handoutMasterIdLst>
  <p:sldIdLst>
    <p:sldId id="256" r:id="rId7"/>
    <p:sldId id="258" r:id="rId8"/>
    <p:sldId id="260" r:id="rId9"/>
    <p:sldId id="261" r:id="rId10"/>
    <p:sldId id="262" r:id="rId11"/>
    <p:sldId id="280" r:id="rId12"/>
    <p:sldId id="281" r:id="rId13"/>
    <p:sldId id="1164" r:id="rId14"/>
    <p:sldId id="1163" r:id="rId15"/>
    <p:sldId id="1165" r:id="rId16"/>
    <p:sldId id="264" r:id="rId17"/>
    <p:sldId id="265" r:id="rId18"/>
    <p:sldId id="287" r:id="rId19"/>
    <p:sldId id="1162" r:id="rId20"/>
    <p:sldId id="267" r:id="rId21"/>
    <p:sldId id="270" r:id="rId22"/>
    <p:sldId id="271" r:id="rId23"/>
    <p:sldId id="272" r:id="rId24"/>
    <p:sldId id="273" r:id="rId25"/>
    <p:sldId id="275" r:id="rId26"/>
    <p:sldId id="286" r:id="rId27"/>
    <p:sldId id="1159" r:id="rId28"/>
    <p:sldId id="1158" r:id="rId29"/>
    <p:sldId id="1160" r:id="rId30"/>
    <p:sldId id="276" r:id="rId31"/>
    <p:sldId id="277" r:id="rId32"/>
    <p:sldId id="278" r:id="rId33"/>
    <p:sldId id="283" r:id="rId34"/>
    <p:sldId id="284" r:id="rId35"/>
    <p:sldId id="285" r:id="rId36"/>
    <p:sldId id="632" r:id="rId37"/>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024" userDrawn="1">
          <p15:clr>
            <a:srgbClr val="A4A3A4"/>
          </p15:clr>
        </p15:guide>
        <p15:guide id="4" orient="horz" pos="528" userDrawn="1">
          <p15:clr>
            <a:srgbClr val="A4A3A4"/>
          </p15:clr>
        </p15:guide>
        <p15:guide id="5" orient="horz" pos="864" userDrawn="1">
          <p15:clr>
            <a:srgbClr val="A4A3A4"/>
          </p15:clr>
        </p15:guide>
        <p15:guide id="6" pos="5880" userDrawn="1">
          <p15:clr>
            <a:srgbClr val="A4A3A4"/>
          </p15:clr>
        </p15:guide>
        <p15:guide id="7" pos="216" userDrawn="1">
          <p15:clr>
            <a:srgbClr val="A4A3A4"/>
          </p15:clr>
        </p15:guide>
        <p15:guide id="8" pos="6864" userDrawn="1">
          <p15:clr>
            <a:srgbClr val="A4A3A4"/>
          </p15:clr>
        </p15:guide>
        <p15:guide id="9" orient="horz" pos="3960" userDrawn="1">
          <p15:clr>
            <a:srgbClr val="A4A3A4"/>
          </p15:clr>
        </p15:guide>
        <p15:guide id="10" orient="horz" pos="1992" userDrawn="1">
          <p15:clr>
            <a:srgbClr val="A4A3A4"/>
          </p15:clr>
        </p15:guide>
      </p15:sldGuideLst>
    </p:ext>
    <p:ext uri="{2D200454-40CA-4A62-9FC3-DE9A4176ACB9}">
      <p15:notesGuideLst xmlns:p15="http://schemas.microsoft.com/office/powerpoint/2012/main">
        <p15:guide id="1" orient="horz" pos="5664" userDrawn="1">
          <p15:clr>
            <a:srgbClr val="A4A3A4"/>
          </p15:clr>
        </p15:guide>
        <p15:guide id="2" pos="386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Puja Shahi" initials="PPS" lastIdx="19" clrIdx="0">
    <p:extLst>
      <p:ext uri="{19B8F6BF-5375-455C-9EA6-DF929625EA0E}">
        <p15:presenceInfo xmlns:p15="http://schemas.microsoft.com/office/powerpoint/2012/main" userId="S-1-5-21-6776287-1952083785-2110791508-11728404" providerId="AD"/>
      </p:ext>
    </p:extLst>
  </p:cmAuthor>
  <p:cmAuthor id="2" name="Catherine Champagne" initials="CC" lastIdx="94" clrIdx="1">
    <p:extLst>
      <p:ext uri="{19B8F6BF-5375-455C-9EA6-DF929625EA0E}">
        <p15:presenceInfo xmlns:p15="http://schemas.microsoft.com/office/powerpoint/2012/main" userId="S-1-5-21-843470849-2691081344-3603689924-14199" providerId="AD"/>
      </p:ext>
    </p:extLst>
  </p:cmAuthor>
  <p:cmAuthor id="3" name="JC Barral" initials="JB" lastIdx="1" clrIdx="2">
    <p:extLst>
      <p:ext uri="{19B8F6BF-5375-455C-9EA6-DF929625EA0E}">
        <p15:presenceInfo xmlns:p15="http://schemas.microsoft.com/office/powerpoint/2012/main" userId="JC Bar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8FF"/>
    <a:srgbClr val="CC00CC"/>
    <a:srgbClr val="CC0099"/>
    <a:srgbClr val="CC00FF"/>
    <a:srgbClr val="9933FF"/>
    <a:srgbClr val="404040"/>
    <a:srgbClr val="6E0447"/>
    <a:srgbClr val="F6F2F0"/>
    <a:srgbClr val="FF00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4" autoAdjust="0"/>
    <p:restoredTop sz="94394" autoAdjust="0"/>
  </p:normalViewPr>
  <p:slideViewPr>
    <p:cSldViewPr snapToGrid="0" snapToObjects="1">
      <p:cViewPr varScale="1">
        <p:scale>
          <a:sx n="64" d="100"/>
          <a:sy n="64" d="100"/>
        </p:scale>
        <p:origin x="1028" y="36"/>
      </p:cViewPr>
      <p:guideLst>
        <p:guide orient="horz" pos="3024"/>
        <p:guide orient="horz" pos="528"/>
        <p:guide orient="horz" pos="864"/>
        <p:guide pos="5880"/>
        <p:guide pos="216"/>
        <p:guide pos="6864"/>
        <p:guide orient="horz" pos="3960"/>
        <p:guide orient="horz" pos="1992"/>
      </p:guideLst>
    </p:cSldViewPr>
  </p:slideViewPr>
  <p:outlineViewPr>
    <p:cViewPr>
      <p:scale>
        <a:sx n="33" d="100"/>
        <a:sy n="33" d="100"/>
      </p:scale>
      <p:origin x="0" y="-75906"/>
    </p:cViewPr>
  </p:outlineViewPr>
  <p:notesTextViewPr>
    <p:cViewPr>
      <p:scale>
        <a:sx n="3" d="2"/>
        <a:sy n="3" d="2"/>
      </p:scale>
      <p:origin x="0" y="0"/>
    </p:cViewPr>
  </p:notesTextViewPr>
  <p:sorterViewPr>
    <p:cViewPr varScale="1">
      <p:scale>
        <a:sx n="1" d="1"/>
        <a:sy n="1" d="1"/>
      </p:scale>
      <p:origin x="0" y="-6486"/>
    </p:cViewPr>
  </p:sorterViewPr>
  <p:notesViewPr>
    <p:cSldViewPr snapToGrid="0" snapToObjects="1" showGuides="1">
      <p:cViewPr varScale="1">
        <p:scale>
          <a:sx n="78" d="100"/>
          <a:sy n="78" d="100"/>
        </p:scale>
        <p:origin x="3636" y="114"/>
      </p:cViewPr>
      <p:guideLst>
        <p:guide orient="horz" pos="5664"/>
        <p:guide pos="386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dirty="0">
                <a:latin typeface="Arial Narrow" panose="020B0606020202030204" pitchFamily="34" charset="0"/>
              </a:rPr>
              <a:t>Estimated HPV Vaccination</a:t>
            </a:r>
            <a:r>
              <a:rPr lang="en-US" sz="1600" b="1" baseline="0" dirty="0">
                <a:latin typeface="Arial Narrow" panose="020B0606020202030204" pitchFamily="34" charset="0"/>
              </a:rPr>
              <a:t> Rates</a:t>
            </a:r>
            <a:r>
              <a:rPr lang="en-US" sz="1600" b="1" dirty="0">
                <a:latin typeface="Arial Narrow" panose="020B0606020202030204" pitchFamily="34" charset="0"/>
              </a:rPr>
              <a:t> in Adolescents</a:t>
            </a:r>
            <a:r>
              <a:rPr lang="en-US" sz="1600" b="1" baseline="0" dirty="0">
                <a:latin typeface="Arial Narrow" panose="020B0606020202030204" pitchFamily="34" charset="0"/>
              </a:rPr>
              <a:t> Ages 13–17 Years, 2013-2018</a:t>
            </a:r>
            <a:r>
              <a:rPr lang="en-US" sz="1600" b="1" baseline="30000" dirty="0">
                <a:latin typeface="Arial Narrow" panose="020B0606020202030204" pitchFamily="34" charset="0"/>
              </a:rPr>
              <a:t>1-6</a:t>
            </a:r>
          </a:p>
        </c:rich>
      </c:tx>
      <c:layout>
        <c:manualLayout>
          <c:xMode val="edge"/>
          <c:yMode val="edge"/>
          <c:x val="0.18384961390695725"/>
          <c:y val="1.751185497426308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7217182091369019E-2"/>
          <c:y val="0.12092671265711834"/>
          <c:w val="0.90949779375404161"/>
          <c:h val="0.65173677613644354"/>
        </c:manualLayout>
      </c:layout>
      <c:lineChart>
        <c:grouping val="standard"/>
        <c:varyColors val="0"/>
        <c:ser>
          <c:idx val="0"/>
          <c:order val="0"/>
          <c:tx>
            <c:strRef>
              <c:f>Sheet1!$B$1</c:f>
              <c:strCache>
                <c:ptCount val="1"/>
                <c:pt idx="0">
                  <c:v>Males ≥1 dose</c:v>
                </c:pt>
              </c:strCache>
            </c:strRef>
          </c:tx>
          <c:spPr>
            <a:ln w="38100" cap="rnd">
              <a:solidFill>
                <a:srgbClr val="F3AD2E"/>
              </a:solidFill>
              <a:round/>
            </a:ln>
            <a:effectLst/>
          </c:spPr>
          <c:marker>
            <c:symbol val="circle"/>
            <c:size val="8"/>
            <c:spPr>
              <a:solidFill>
                <a:srgbClr val="F3AD2E"/>
              </a:solidFill>
              <a:ln w="9525">
                <a:no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33.6</c:v>
                </c:pt>
                <c:pt idx="1">
                  <c:v>41.7</c:v>
                </c:pt>
                <c:pt idx="2">
                  <c:v>49.8</c:v>
                </c:pt>
                <c:pt idx="3">
                  <c:v>56</c:v>
                </c:pt>
                <c:pt idx="4">
                  <c:v>62.6</c:v>
                </c:pt>
                <c:pt idx="5">
                  <c:v>66.3</c:v>
                </c:pt>
              </c:numCache>
            </c:numRef>
          </c:val>
          <c:smooth val="0"/>
          <c:extLst>
            <c:ext xmlns:c16="http://schemas.microsoft.com/office/drawing/2014/chart" uri="{C3380CC4-5D6E-409C-BE32-E72D297353CC}">
              <c16:uniqueId val="{00000000-1AB9-4130-AC65-FBFC989A64BE}"/>
            </c:ext>
          </c:extLst>
        </c:ser>
        <c:ser>
          <c:idx val="1"/>
          <c:order val="1"/>
          <c:tx>
            <c:strRef>
              <c:f>Sheet1!$C$1</c:f>
              <c:strCache>
                <c:ptCount val="1"/>
                <c:pt idx="0">
                  <c:v>Females ≥1 dose</c:v>
                </c:pt>
              </c:strCache>
            </c:strRef>
          </c:tx>
          <c:spPr>
            <a:ln w="38100" cap="rnd">
              <a:solidFill>
                <a:schemeClr val="accent5"/>
              </a:solidFill>
              <a:round/>
            </a:ln>
            <a:effectLst/>
          </c:spPr>
          <c:marker>
            <c:symbol val="circle"/>
            <c:size val="8"/>
            <c:spPr>
              <a:solidFill>
                <a:schemeClr val="accent5"/>
              </a:solidFill>
              <a:ln w="9525">
                <a:solidFill>
                  <a:schemeClr val="accent5"/>
                </a:solid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56.7</c:v>
                </c:pt>
                <c:pt idx="1">
                  <c:v>60</c:v>
                </c:pt>
                <c:pt idx="2">
                  <c:v>62.8</c:v>
                </c:pt>
                <c:pt idx="3">
                  <c:v>65.099999999999994</c:v>
                </c:pt>
                <c:pt idx="4">
                  <c:v>68.599999999999994</c:v>
                </c:pt>
                <c:pt idx="5">
                  <c:v>69.900000000000006</c:v>
                </c:pt>
              </c:numCache>
            </c:numRef>
          </c:val>
          <c:smooth val="0"/>
          <c:extLst>
            <c:ext xmlns:c16="http://schemas.microsoft.com/office/drawing/2014/chart" uri="{C3380CC4-5D6E-409C-BE32-E72D297353CC}">
              <c16:uniqueId val="{00000001-1AB9-4130-AC65-FBFC989A64BE}"/>
            </c:ext>
          </c:extLst>
        </c:ser>
        <c:dLbls>
          <c:showLegendKey val="0"/>
          <c:showVal val="0"/>
          <c:showCatName val="0"/>
          <c:showSerName val="0"/>
          <c:showPercent val="0"/>
          <c:showBubbleSize val="0"/>
        </c:dLbls>
        <c:marker val="1"/>
        <c:smooth val="0"/>
        <c:axId val="577631384"/>
        <c:axId val="577632368"/>
      </c:lineChart>
      <c:catAx>
        <c:axId val="5776313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r>
                  <a:rPr lang="en-US" sz="1400" b="1" dirty="0">
                    <a:latin typeface="Arial Narrow" panose="020B0606020202030204" pitchFamily="34" charset="0"/>
                  </a:rPr>
                  <a:t>Year</a:t>
                </a:r>
              </a:p>
            </c:rich>
          </c:tx>
          <c:layout>
            <c:manualLayout>
              <c:xMode val="edge"/>
              <c:yMode val="edge"/>
              <c:x val="0.51433926737418689"/>
              <c:y val="0.8468312505257004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12700"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7632368"/>
        <c:crosses val="autoZero"/>
        <c:auto val="1"/>
        <c:lblAlgn val="ctr"/>
        <c:lblOffset val="100"/>
        <c:noMultiLvlLbl val="0"/>
      </c:catAx>
      <c:valAx>
        <c:axId val="577632368"/>
        <c:scaling>
          <c:orientation val="minMax"/>
        </c:scaling>
        <c:delete val="0"/>
        <c:axPos val="l"/>
        <c:majorGridlines>
          <c:spPr>
            <a:ln w="6350" cap="flat" cmpd="sng" algn="ctr">
              <a:solidFill>
                <a:schemeClr val="bg1">
                  <a:lumMod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lumMod val="65000"/>
                        <a:lumOff val="35000"/>
                      </a:srgbClr>
                    </a:solidFill>
                    <a:latin typeface="Arial Narrow" panose="020B0606020202030204" pitchFamily="34" charset="0"/>
                    <a:ea typeface="+mn-ea"/>
                    <a:cs typeface="+mn-cs"/>
                  </a:defRPr>
                </a:pPr>
                <a:r>
                  <a:rPr lang="en-US" sz="1400" dirty="0">
                    <a:effectLst/>
                    <a:latin typeface="Arial Narrow" panose="020B0606020202030204" pitchFamily="34" charset="0"/>
                  </a:rPr>
                  <a:t>≥1 Dose </a:t>
                </a:r>
                <a:r>
                  <a:rPr lang="en-US" sz="1400" b="1" dirty="0">
                    <a:latin typeface="Arial Narrow" panose="020B0606020202030204" pitchFamily="34" charset="0"/>
                  </a:rPr>
                  <a:t>HPV Vaccine Received, %</a:t>
                </a:r>
              </a:p>
            </c:rich>
          </c:tx>
          <c:layout>
            <c:manualLayout>
              <c:xMode val="edge"/>
              <c:yMode val="edge"/>
              <c:x val="1.6908212560386472E-2"/>
              <c:y val="0.1496700555093628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lumMod val="65000"/>
                      <a:lumOff val="35000"/>
                    </a:srgb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7631384"/>
        <c:crosses val="autoZero"/>
        <c:crossBetween val="between"/>
      </c:valAx>
      <c:spPr>
        <a:noFill/>
        <a:ln>
          <a:noFill/>
        </a:ln>
        <a:effectLst/>
      </c:spPr>
    </c:plotArea>
    <c:legend>
      <c:legendPos val="b"/>
      <c:layout>
        <c:manualLayout>
          <c:xMode val="edge"/>
          <c:yMode val="edge"/>
          <c:x val="0.62426680324344941"/>
          <c:y val="0.62689038669567176"/>
          <c:w val="0.27447107155083877"/>
          <c:h val="5.667842856611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600" b="1" i="0" baseline="0" dirty="0">
                <a:effectLst/>
                <a:latin typeface="Arial Narrow" panose="020B0606020202030204" pitchFamily="34" charset="0"/>
              </a:rPr>
              <a:t>Estimated Up-to-Date (UTD) HPV Vaccination Rates in Adolescents Ages 13–17 Years, 2016-2018</a:t>
            </a:r>
            <a:r>
              <a:rPr lang="en-US" sz="1600" b="1" i="0" baseline="30000" dirty="0">
                <a:effectLst/>
                <a:latin typeface="Arial Narrow" panose="020B0606020202030204" pitchFamily="34" charset="0"/>
              </a:rPr>
              <a:t>1-3,</a:t>
            </a:r>
            <a:r>
              <a:rPr lang="en-US" sz="1600" b="1" i="0" baseline="0" dirty="0">
                <a:effectLst/>
                <a:latin typeface="Arial Narrow" panose="020B0606020202030204" pitchFamily="34" charset="0"/>
              </a:rPr>
              <a:t>*</a:t>
            </a:r>
            <a:endParaRPr lang="en-US" sz="1600" dirty="0">
              <a:effectLst/>
              <a:latin typeface="Arial Narrow" panose="020B0606020202030204" pitchFamily="34" charset="0"/>
            </a:endParaRPr>
          </a:p>
        </c:rich>
      </c:tx>
      <c:layout>
        <c:manualLayout>
          <c:xMode val="edge"/>
          <c:yMode val="edge"/>
          <c:x val="0.13887053020767687"/>
          <c:y val="1.75119334678411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7217182091369019E-2"/>
          <c:y val="0.12092671265711834"/>
          <c:w val="0.90949779375404161"/>
          <c:h val="0.65173677613644354"/>
        </c:manualLayout>
      </c:layout>
      <c:lineChart>
        <c:grouping val="standard"/>
        <c:varyColors val="0"/>
        <c:ser>
          <c:idx val="0"/>
          <c:order val="0"/>
          <c:tx>
            <c:strRef>
              <c:f>Sheet1!$B$1</c:f>
              <c:strCache>
                <c:ptCount val="1"/>
                <c:pt idx="0">
                  <c:v>Males UTD</c:v>
                </c:pt>
              </c:strCache>
            </c:strRef>
          </c:tx>
          <c:spPr>
            <a:ln w="38100" cap="rnd">
              <a:solidFill>
                <a:srgbClr val="F3AD2E"/>
              </a:solidFill>
              <a:round/>
            </a:ln>
            <a:effectLst/>
          </c:spPr>
          <c:marker>
            <c:symbol val="circle"/>
            <c:size val="8"/>
            <c:spPr>
              <a:solidFill>
                <a:srgbClr val="F3AD2E"/>
              </a:solidFill>
              <a:ln w="9525">
                <a:no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3">
                  <c:v>37.5</c:v>
                </c:pt>
                <c:pt idx="4">
                  <c:v>44.3</c:v>
                </c:pt>
                <c:pt idx="5">
                  <c:v>48.7</c:v>
                </c:pt>
              </c:numCache>
            </c:numRef>
          </c:val>
          <c:smooth val="0"/>
          <c:extLst>
            <c:ext xmlns:c16="http://schemas.microsoft.com/office/drawing/2014/chart" uri="{C3380CC4-5D6E-409C-BE32-E72D297353CC}">
              <c16:uniqueId val="{00000000-CB53-4BDC-9C43-8A34E45B9D5D}"/>
            </c:ext>
          </c:extLst>
        </c:ser>
        <c:ser>
          <c:idx val="1"/>
          <c:order val="1"/>
          <c:tx>
            <c:strRef>
              <c:f>Sheet1!$C$1</c:f>
              <c:strCache>
                <c:ptCount val="1"/>
                <c:pt idx="0">
                  <c:v>Females UTD</c:v>
                </c:pt>
              </c:strCache>
            </c:strRef>
          </c:tx>
          <c:spPr>
            <a:ln w="38100" cap="rnd">
              <a:solidFill>
                <a:schemeClr val="accent5"/>
              </a:solidFill>
              <a:round/>
            </a:ln>
            <a:effectLst/>
          </c:spPr>
          <c:marker>
            <c:symbol val="circle"/>
            <c:size val="8"/>
            <c:spPr>
              <a:solidFill>
                <a:schemeClr val="accent5"/>
              </a:solidFill>
              <a:ln w="9525">
                <a:solidFill>
                  <a:schemeClr val="accent5"/>
                </a:solidFill>
              </a:ln>
              <a:effectLst/>
            </c:spPr>
          </c:marker>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3">
                  <c:v>49.5</c:v>
                </c:pt>
                <c:pt idx="4">
                  <c:v>53.1</c:v>
                </c:pt>
                <c:pt idx="5">
                  <c:v>53.7</c:v>
                </c:pt>
              </c:numCache>
            </c:numRef>
          </c:val>
          <c:smooth val="0"/>
          <c:extLst>
            <c:ext xmlns:c16="http://schemas.microsoft.com/office/drawing/2014/chart" uri="{C3380CC4-5D6E-409C-BE32-E72D297353CC}">
              <c16:uniqueId val="{00000001-CB53-4BDC-9C43-8A34E45B9D5D}"/>
            </c:ext>
          </c:extLst>
        </c:ser>
        <c:dLbls>
          <c:showLegendKey val="0"/>
          <c:showVal val="0"/>
          <c:showCatName val="0"/>
          <c:showSerName val="0"/>
          <c:showPercent val="0"/>
          <c:showBubbleSize val="0"/>
        </c:dLbls>
        <c:marker val="1"/>
        <c:smooth val="0"/>
        <c:axId val="577631384"/>
        <c:axId val="577632368"/>
      </c:lineChart>
      <c:catAx>
        <c:axId val="5776313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r>
                  <a:rPr lang="en-US" sz="1400" b="1" dirty="0">
                    <a:latin typeface="Arial Narrow" panose="020B0606020202030204" pitchFamily="34" charset="0"/>
                  </a:rPr>
                  <a:t>Year</a:t>
                </a:r>
              </a:p>
            </c:rich>
          </c:tx>
          <c:layout>
            <c:manualLayout>
              <c:xMode val="edge"/>
              <c:yMode val="edge"/>
              <c:x val="0.51433926737418689"/>
              <c:y val="0.8468312505257004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12700"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7632368"/>
        <c:crosses val="autoZero"/>
        <c:auto val="1"/>
        <c:lblAlgn val="ctr"/>
        <c:lblOffset val="100"/>
        <c:noMultiLvlLbl val="0"/>
      </c:catAx>
      <c:valAx>
        <c:axId val="577632368"/>
        <c:scaling>
          <c:orientation val="minMax"/>
          <c:max val="80"/>
        </c:scaling>
        <c:delete val="0"/>
        <c:axPos val="l"/>
        <c:majorGridlines>
          <c:spPr>
            <a:ln w="6350" cap="flat" cmpd="sng" algn="ctr">
              <a:solidFill>
                <a:schemeClr val="bg1">
                  <a:lumMod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lumMod val="65000"/>
                        <a:lumOff val="35000"/>
                      </a:srgbClr>
                    </a:solidFill>
                    <a:latin typeface="Arial Narrow" panose="020B0606020202030204" pitchFamily="34" charset="0"/>
                    <a:ea typeface="+mn-ea"/>
                    <a:cs typeface="+mn-cs"/>
                  </a:defRPr>
                </a:pPr>
                <a:r>
                  <a:rPr lang="en-US" sz="1400" dirty="0">
                    <a:effectLst/>
                    <a:latin typeface="Arial Narrow" panose="020B0606020202030204" pitchFamily="34" charset="0"/>
                  </a:rPr>
                  <a:t>UTD Vaccine Received, %</a:t>
                </a:r>
              </a:p>
            </c:rich>
          </c:tx>
          <c:layout>
            <c:manualLayout>
              <c:xMode val="edge"/>
              <c:yMode val="edge"/>
              <c:x val="1.6908165034126819E-2"/>
              <c:y val="0.21529181634762071"/>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lumMod val="65000"/>
                      <a:lumOff val="35000"/>
                    </a:srgb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7631384"/>
        <c:crosses val="autoZero"/>
        <c:crossBetween val="between"/>
      </c:valAx>
      <c:spPr>
        <a:noFill/>
        <a:ln>
          <a:noFill/>
        </a:ln>
        <a:effectLst/>
      </c:spPr>
    </c:plotArea>
    <c:legend>
      <c:legendPos val="b"/>
      <c:layout>
        <c:manualLayout>
          <c:xMode val="edge"/>
          <c:yMode val="edge"/>
          <c:x val="0.6005278642805606"/>
          <c:y val="0.62689038669567176"/>
          <c:w val="0.29820996791455634"/>
          <c:h val="5.667842856611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b="1" dirty="0">
                <a:latin typeface="Arial Narrow" panose="020B0606020202030204" pitchFamily="34" charset="0"/>
              </a:rPr>
              <a:t>Estimated</a:t>
            </a:r>
            <a:r>
              <a:rPr lang="en-US" sz="1800" b="1" baseline="0" dirty="0">
                <a:latin typeface="Arial Narrow" panose="020B0606020202030204" pitchFamily="34" charset="0"/>
              </a:rPr>
              <a:t> ≥1 Dose Vaccination Rates in Adolescents Ages 13–17 Years, 2018</a:t>
            </a:r>
            <a:endParaRPr lang="en-US" sz="1800" b="1" dirty="0">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1"/>
          <c:order val="0"/>
          <c:tx>
            <c:strRef>
              <c:f>Sheet1!$B$1</c:f>
              <c:strCache>
                <c:ptCount val="1"/>
                <c:pt idx="0">
                  <c:v>MCV4 ≥1 dose</c:v>
                </c:pt>
              </c:strCache>
            </c:strRef>
          </c:tx>
          <c:spPr>
            <a:solidFill>
              <a:srgbClr val="5A909F"/>
            </a:solidFill>
            <a:ln>
              <a:noFill/>
            </a:ln>
            <a:effectLst/>
          </c:spPr>
          <c:invertIfNegative val="0"/>
          <c:val>
            <c:numRef>
              <c:f>Sheet1!$B$2</c:f>
              <c:numCache>
                <c:formatCode>0.00%</c:formatCode>
                <c:ptCount val="1"/>
                <c:pt idx="0">
                  <c:v>86.6</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B21F-49BD-AF9E-E88A8D43EA56}"/>
            </c:ext>
          </c:extLst>
        </c:ser>
        <c:ser>
          <c:idx val="0"/>
          <c:order val="1"/>
          <c:tx>
            <c:strRef>
              <c:f>Sheet1!$A$1</c:f>
              <c:strCache>
                <c:ptCount val="1"/>
                <c:pt idx="0">
                  <c:v>Tdap ≥1 dose</c:v>
                </c:pt>
              </c:strCache>
            </c:strRef>
          </c:tx>
          <c:spPr>
            <a:solidFill>
              <a:srgbClr val="58A9AA"/>
            </a:solidFill>
            <a:ln>
              <a:noFill/>
            </a:ln>
            <a:effectLst/>
          </c:spPr>
          <c:invertIfNegative val="0"/>
          <c:val>
            <c:numRef>
              <c:f>Sheet1!$A$2</c:f>
              <c:numCache>
                <c:formatCode>0.00%</c:formatCode>
                <c:ptCount val="1"/>
                <c:pt idx="0">
                  <c:v>88.9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B21F-49BD-AF9E-E88A8D43EA56}"/>
            </c:ext>
          </c:extLst>
        </c:ser>
        <c:ser>
          <c:idx val="2"/>
          <c:order val="2"/>
          <c:tx>
            <c:strRef>
              <c:f>Sheet1!$C$1</c:f>
              <c:strCache>
                <c:ptCount val="1"/>
                <c:pt idx="0">
                  <c:v>HPV ≥1 dose</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B21F-49BD-AF9E-E88A8D43EA56}"/>
              </c:ext>
            </c:extLst>
          </c:dPt>
          <c:val>
            <c:numRef>
              <c:f>Sheet1!$C$2</c:f>
              <c:numCache>
                <c:formatCode>0.00%</c:formatCode>
                <c:ptCount val="1"/>
                <c:pt idx="0">
                  <c:v>68.099999999999994</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2-B21F-49BD-AF9E-E88A8D43EA56}"/>
            </c:ext>
          </c:extLst>
        </c:ser>
        <c:dLbls>
          <c:showLegendKey val="0"/>
          <c:showVal val="0"/>
          <c:showCatName val="0"/>
          <c:showSerName val="0"/>
          <c:showPercent val="0"/>
          <c:showBubbleSize val="0"/>
        </c:dLbls>
        <c:gapWidth val="100"/>
        <c:overlap val="-50"/>
        <c:axId val="576977288"/>
        <c:axId val="576978928"/>
      </c:barChart>
      <c:catAx>
        <c:axId val="576977288"/>
        <c:scaling>
          <c:orientation val="minMax"/>
        </c:scaling>
        <c:delete val="0"/>
        <c:axPos val="b"/>
        <c:numFmt formatCode="General" sourceLinked="1"/>
        <c:majorTickMark val="none"/>
        <c:minorTickMark val="none"/>
        <c:tickLblPos val="nextTo"/>
        <c:spPr>
          <a:noFill/>
          <a:ln w="12700"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6978928"/>
        <c:crosses val="autoZero"/>
        <c:auto val="1"/>
        <c:lblAlgn val="ctr"/>
        <c:lblOffset val="100"/>
        <c:noMultiLvlLbl val="0"/>
      </c:catAx>
      <c:valAx>
        <c:axId val="576978928"/>
        <c:scaling>
          <c:orientation val="minMax"/>
          <c:max val="100"/>
          <c:min val="0"/>
        </c:scaling>
        <c:delete val="0"/>
        <c:axPos val="l"/>
        <c:majorGridlines>
          <c:spPr>
            <a:ln w="6350"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r>
                  <a:rPr lang="en-US" sz="1400" b="1" dirty="0">
                    <a:latin typeface="Arial Narrow" panose="020B0606020202030204" pitchFamily="34" charset="0"/>
                  </a:rPr>
                  <a:t>≥1 Dose</a:t>
                </a:r>
                <a:r>
                  <a:rPr lang="en-US" sz="1400" b="1" baseline="0" dirty="0">
                    <a:latin typeface="Arial Narrow" panose="020B0606020202030204" pitchFamily="34" charset="0"/>
                  </a:rPr>
                  <a:t> </a:t>
                </a:r>
                <a:r>
                  <a:rPr lang="en-US" sz="1400" b="1" dirty="0">
                    <a:latin typeface="Arial Narrow" panose="020B0606020202030204" pitchFamily="34" charset="0"/>
                  </a:rPr>
                  <a:t>Vaccine Received,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76977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86436887370131E-2"/>
          <c:y val="3.754437205911957E-2"/>
          <c:w val="0.89984018161001789"/>
          <c:h val="0.91626322316534736"/>
        </c:manualLayout>
      </c:layout>
      <c:barChart>
        <c:barDir val="col"/>
        <c:grouping val="clustered"/>
        <c:varyColors val="0"/>
        <c:ser>
          <c:idx val="0"/>
          <c:order val="0"/>
          <c:tx>
            <c:strRef>
              <c:f>Sheet1!$B$1</c:f>
              <c:strCache>
                <c:ptCount val="1"/>
                <c:pt idx="0">
                  <c:v>Boys</c:v>
                </c:pt>
              </c:strCache>
            </c:strRef>
          </c:tx>
          <c:spPr>
            <a:solidFill>
              <a:schemeClr val="accent1"/>
            </a:solidFill>
            <a:ln>
              <a:noFill/>
            </a:ln>
            <a:effectLst/>
          </c:spPr>
          <c:invertIfNegative val="0"/>
          <c:dPt>
            <c:idx val="0"/>
            <c:invertIfNegative val="0"/>
            <c:bubble3D val="0"/>
            <c:spPr>
              <a:solidFill>
                <a:srgbClr val="F3AD2E"/>
              </a:solidFill>
              <a:ln>
                <a:noFill/>
              </a:ln>
              <a:effectLst/>
            </c:spPr>
            <c:extLst>
              <c:ext xmlns:c16="http://schemas.microsoft.com/office/drawing/2014/chart" uri="{C3380CC4-5D6E-409C-BE32-E72D297353CC}">
                <c16:uniqueId val="{00000001-ACF3-490A-A500-28E7147FED70}"/>
              </c:ext>
            </c:extLst>
          </c:dPt>
          <c:cat>
            <c:numRef>
              <c:f>Sheet1!$A$2</c:f>
              <c:numCache>
                <c:formatCode>General</c:formatCode>
                <c:ptCount val="1"/>
              </c:numCache>
            </c:numRef>
          </c:cat>
          <c:val>
            <c:numRef>
              <c:f>Sheet1!$B$2</c:f>
              <c:numCache>
                <c:formatCode>General</c:formatCode>
                <c:ptCount val="1"/>
                <c:pt idx="0">
                  <c:v>29</c:v>
                </c:pt>
              </c:numCache>
            </c:numRef>
          </c:val>
          <c:extLst>
            <c:ext xmlns:c16="http://schemas.microsoft.com/office/drawing/2014/chart" uri="{C3380CC4-5D6E-409C-BE32-E72D297353CC}">
              <c16:uniqueId val="{00000002-ACF3-490A-A500-28E7147FED70}"/>
            </c:ext>
          </c:extLst>
        </c:ser>
        <c:ser>
          <c:idx val="1"/>
          <c:order val="1"/>
          <c:tx>
            <c:strRef>
              <c:f>Sheet1!$C$1</c:f>
              <c:strCache>
                <c:ptCount val="1"/>
                <c:pt idx="0">
                  <c:v>Girls</c:v>
                </c:pt>
              </c:strCache>
            </c:strRef>
          </c:tx>
          <c:spPr>
            <a:solidFill>
              <a:schemeClr val="accent2"/>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4-ACF3-490A-A500-28E7147FED70}"/>
              </c:ext>
            </c:extLst>
          </c:dPt>
          <c:cat>
            <c:numRef>
              <c:f>Sheet1!$A$2</c:f>
              <c:numCache>
                <c:formatCode>General</c:formatCode>
                <c:ptCount val="1"/>
              </c:numCache>
            </c:numRef>
          </c:cat>
          <c:val>
            <c:numRef>
              <c:f>Sheet1!$C$2</c:f>
              <c:numCache>
                <c:formatCode>General</c:formatCode>
                <c:ptCount val="1"/>
                <c:pt idx="0">
                  <c:v>45</c:v>
                </c:pt>
              </c:numCache>
            </c:numRef>
          </c:val>
          <c:extLst>
            <c:ext xmlns:c16="http://schemas.microsoft.com/office/drawing/2014/chart" uri="{C3380CC4-5D6E-409C-BE32-E72D297353CC}">
              <c16:uniqueId val="{00000005-ACF3-490A-A500-28E7147FED70}"/>
            </c:ext>
          </c:extLst>
        </c:ser>
        <c:dLbls>
          <c:showLegendKey val="0"/>
          <c:showVal val="0"/>
          <c:showCatName val="0"/>
          <c:showSerName val="0"/>
          <c:showPercent val="0"/>
          <c:showBubbleSize val="0"/>
        </c:dLbls>
        <c:gapWidth val="100"/>
        <c:overlap val="-50"/>
        <c:axId val="553195728"/>
        <c:axId val="553195072"/>
      </c:barChart>
      <c:catAx>
        <c:axId val="55319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3195072"/>
        <c:crosses val="autoZero"/>
        <c:auto val="1"/>
        <c:lblAlgn val="ctr"/>
        <c:lblOffset val="100"/>
        <c:noMultiLvlLbl val="0"/>
      </c:catAx>
      <c:valAx>
        <c:axId val="55319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r>
                  <a:rPr lang="en-US" sz="1400" b="1" dirty="0">
                    <a:latin typeface="Arial Narrow" panose="020B0606020202030204" pitchFamily="34" charset="0"/>
                  </a:rPr>
                  <a:t>High-Quality</a:t>
                </a:r>
                <a:r>
                  <a:rPr lang="en-US" sz="1400" b="1" baseline="0" dirty="0">
                    <a:latin typeface="Arial Narrow" panose="020B0606020202030204" pitchFamily="34" charset="0"/>
                  </a:rPr>
                  <a:t> HPV Vaccine Recommendation, %</a:t>
                </a:r>
                <a:endParaRPr lang="en-US" sz="1400" b="1" dirty="0">
                  <a:latin typeface="Arial Narrow" panose="020B0606020202030204" pitchFamily="34" charset="0"/>
                </a:endParaRPr>
              </a:p>
            </c:rich>
          </c:tx>
          <c:layout>
            <c:manualLayout>
              <c:xMode val="edge"/>
              <c:yMode val="edge"/>
              <c:x val="2.2171493746480548E-5"/>
              <c:y val="0.182272973310571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5319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0D66FF-A00B-5F44-B808-0487BE7C71BC}" type="datetimeFigureOut">
              <a:rPr lang="en-US" smtClean="0"/>
              <a:t>7/6/2020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FF16F3-03D3-6542-B9FD-E3DCE117982B}" type="slidenum">
              <a:rPr lang="en-US" smtClean="0"/>
              <a:t>‹#›</a:t>
            </a:fld>
            <a:endParaRPr lang="en-US" dirty="0"/>
          </a:p>
        </p:txBody>
      </p:sp>
    </p:spTree>
    <p:extLst>
      <p:ext uri="{BB962C8B-B14F-4D97-AF65-F5344CB8AC3E}">
        <p14:creationId xmlns:p14="http://schemas.microsoft.com/office/powerpoint/2010/main" val="40016429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2622" y="516466"/>
            <a:ext cx="5249334" cy="2952751"/>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90788" y="3663243"/>
            <a:ext cx="5101167" cy="503392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A40508D4-F556-484A-8040-CCBA6F0C4B1D}"/>
              </a:ext>
            </a:extLst>
          </p:cNvPr>
          <p:cNvSpPr txBox="1">
            <a:spLocks/>
          </p:cNvSpPr>
          <p:nvPr/>
        </p:nvSpPr>
        <p:spPr>
          <a:xfrm>
            <a:off x="6096000" y="8697166"/>
            <a:ext cx="760413" cy="446833"/>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011048-65E2-2740-A545-877BFF49D64C}" type="slidenum">
              <a:rPr lang="en-US" smtClean="0"/>
              <a:pPr/>
              <a:t>‹#›</a:t>
            </a:fld>
            <a:endParaRPr lang="en-US" dirty="0"/>
          </a:p>
        </p:txBody>
      </p:sp>
    </p:spTree>
    <p:extLst>
      <p:ext uri="{BB962C8B-B14F-4D97-AF65-F5344CB8AC3E}">
        <p14:creationId xmlns:p14="http://schemas.microsoft.com/office/powerpoint/2010/main" val="1109637045"/>
      </p:ext>
    </p:extLst>
  </p:cSld>
  <p:clrMap bg1="lt1" tx1="dk1" bg2="lt2" tx2="dk2" accent1="accent1" accent2="accent2" accent3="accent3" accent4="accent4" accent5="accent5" accent6="accent6" hlink="hlink" folHlink="folHlink"/>
  <p:hf sldNum="0" dt="0"/>
  <p:notesStyle>
    <a:lvl1pPr marL="0" algn="l" defTabSz="457200" rtl="0" eaLnBrk="1" latinLnBrk="0" hangingPunct="1">
      <a:spcAft>
        <a:spcPts val="600"/>
      </a:spcAft>
      <a:defRPr sz="1200" kern="1200">
        <a:solidFill>
          <a:schemeClr val="tx1"/>
        </a:solidFill>
        <a:latin typeface="Arial Narrow" panose="020B0606020202030204" pitchFamily="34" charset="0"/>
        <a:ea typeface="+mn-ea"/>
        <a:cs typeface="+mn-cs"/>
      </a:defRPr>
    </a:lvl1pPr>
    <a:lvl2pPr marL="457200" algn="l" defTabSz="457200" rtl="0" eaLnBrk="1" latinLnBrk="0" hangingPunct="1">
      <a:spcAft>
        <a:spcPts val="600"/>
      </a:spcAft>
      <a:defRPr sz="1200" kern="1200">
        <a:solidFill>
          <a:schemeClr val="tx1"/>
        </a:solidFill>
        <a:latin typeface="Arial Narrow" panose="020B0606020202030204" pitchFamily="34" charset="0"/>
        <a:ea typeface="+mn-ea"/>
        <a:cs typeface="+mn-cs"/>
      </a:defRPr>
    </a:lvl2pPr>
    <a:lvl3pPr marL="914400" algn="l" defTabSz="457200" rtl="0" eaLnBrk="1" latinLnBrk="0" hangingPunct="1">
      <a:spcAft>
        <a:spcPts val="600"/>
      </a:spcAft>
      <a:defRPr sz="1200" kern="1200">
        <a:solidFill>
          <a:schemeClr val="tx1"/>
        </a:solidFill>
        <a:latin typeface="Arial Narrow" panose="020B0606020202030204" pitchFamily="34" charset="0"/>
        <a:ea typeface="+mn-ea"/>
        <a:cs typeface="+mn-cs"/>
      </a:defRPr>
    </a:lvl3pPr>
    <a:lvl4pPr marL="1371600" algn="l" defTabSz="457200" rtl="0" eaLnBrk="1" latinLnBrk="0" hangingPunct="1">
      <a:spcAft>
        <a:spcPts val="600"/>
      </a:spcAft>
      <a:defRPr sz="1200" kern="1200">
        <a:solidFill>
          <a:schemeClr val="tx1"/>
        </a:solidFill>
        <a:latin typeface="Arial Narrow" panose="020B0606020202030204" pitchFamily="34" charset="0"/>
        <a:ea typeface="+mn-ea"/>
        <a:cs typeface="+mn-cs"/>
      </a:defRPr>
    </a:lvl4pPr>
    <a:lvl5pPr marL="1828800" algn="l" defTabSz="457200" rtl="0" eaLnBrk="1" latinLnBrk="0" hangingPunct="1">
      <a:spcAft>
        <a:spcPts val="600"/>
      </a:spcAft>
      <a:defRPr sz="1200" kern="1200">
        <a:solidFill>
          <a:schemeClr val="tx1"/>
        </a:solidFill>
        <a:latin typeface="Arial Narrow" panose="020B060602020203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1080" userDrawn="1">
          <p15:clr>
            <a:srgbClr val="F26B43"/>
          </p15:clr>
        </p15:guide>
        <p15:guide id="2" orient="horz" pos="2592" userDrawn="1">
          <p15:clr>
            <a:srgbClr val="F26B43"/>
          </p15:clr>
        </p15:guide>
        <p15:guide id="3" orient="horz" pos="268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Tree>
    <p:extLst>
      <p:ext uri="{BB962C8B-B14F-4D97-AF65-F5344CB8AC3E}">
        <p14:creationId xmlns:p14="http://schemas.microsoft.com/office/powerpoint/2010/main" val="66800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9" name="Notes Placeholder 8">
            <a:extLst>
              <a:ext uri="{FF2B5EF4-FFF2-40B4-BE49-F238E27FC236}">
                <a16:creationId xmlns:a16="http://schemas.microsoft.com/office/drawing/2014/main" id="{A9E538F9-D927-4C18-9DEB-FB9CA8621A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0887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3" name="Notes Placeholder 12">
            <a:extLst>
              <a:ext uri="{FF2B5EF4-FFF2-40B4-BE49-F238E27FC236}">
                <a16:creationId xmlns:a16="http://schemas.microsoft.com/office/drawing/2014/main" id="{BD551142-C536-4D95-9C59-E4EE1A230F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0579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0" name="Notes Placeholder 9">
            <a:extLst>
              <a:ext uri="{FF2B5EF4-FFF2-40B4-BE49-F238E27FC236}">
                <a16:creationId xmlns:a16="http://schemas.microsoft.com/office/drawing/2014/main" id="{49AADBCA-B172-4D77-A2E3-5581FC9ACB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758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3" name="Notes Placeholder 12">
            <a:extLst>
              <a:ext uri="{FF2B5EF4-FFF2-40B4-BE49-F238E27FC236}">
                <a16:creationId xmlns:a16="http://schemas.microsoft.com/office/drawing/2014/main" id="{A8BBCFE4-6AA2-4434-9DCB-4217CA671C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8644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30" name="Notes Placeholder 29">
            <a:extLst>
              <a:ext uri="{FF2B5EF4-FFF2-40B4-BE49-F238E27FC236}">
                <a16:creationId xmlns:a16="http://schemas.microsoft.com/office/drawing/2014/main" id="{09CF19C3-5478-4413-8F95-86017A3DC68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626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22" name="Notes Placeholder 21">
            <a:extLst>
              <a:ext uri="{FF2B5EF4-FFF2-40B4-BE49-F238E27FC236}">
                <a16:creationId xmlns:a16="http://schemas.microsoft.com/office/drawing/2014/main" id="{F8CAFF5E-A542-468C-A9DE-B067064DF1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7869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3" name="Notes Placeholder 12">
            <a:extLst>
              <a:ext uri="{FF2B5EF4-FFF2-40B4-BE49-F238E27FC236}">
                <a16:creationId xmlns:a16="http://schemas.microsoft.com/office/drawing/2014/main" id="{C6BCEBA8-CEB4-4861-9E19-2EDDD444882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1204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0" name="Notes Placeholder 9">
            <a:extLst>
              <a:ext uri="{FF2B5EF4-FFF2-40B4-BE49-F238E27FC236}">
                <a16:creationId xmlns:a16="http://schemas.microsoft.com/office/drawing/2014/main" id="{9949CC3A-A517-4EFE-997C-373EF3A625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1531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0" name="Notes Placeholder 9">
            <a:extLst>
              <a:ext uri="{FF2B5EF4-FFF2-40B4-BE49-F238E27FC236}">
                <a16:creationId xmlns:a16="http://schemas.microsoft.com/office/drawing/2014/main" id="{48D4A27F-C31A-4560-A85B-EBCAD08508A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0757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393700"/>
            <a:ext cx="4511675" cy="2538413"/>
          </a:xfrm>
        </p:spPr>
      </p:sp>
      <p:sp>
        <p:nvSpPr>
          <p:cNvPr id="9" name="Notes Placeholder 8">
            <a:extLst>
              <a:ext uri="{FF2B5EF4-FFF2-40B4-BE49-F238E27FC236}">
                <a16:creationId xmlns:a16="http://schemas.microsoft.com/office/drawing/2014/main" id="{15B3CEEF-A3CB-48E1-BEBC-73E58463167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2982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9" name="Notes Placeholder 8">
            <a:extLst>
              <a:ext uri="{FF2B5EF4-FFF2-40B4-BE49-F238E27FC236}">
                <a16:creationId xmlns:a16="http://schemas.microsoft.com/office/drawing/2014/main" id="{8483D44B-5C12-48BA-A3C0-ABCC594B06E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493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3" name="Notes Placeholder 12">
            <a:extLst>
              <a:ext uri="{FF2B5EF4-FFF2-40B4-BE49-F238E27FC236}">
                <a16:creationId xmlns:a16="http://schemas.microsoft.com/office/drawing/2014/main" id="{2D1C61AF-91AE-48CC-9459-6F58E82120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9443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9" name="Notes Placeholder 8">
            <a:extLst>
              <a:ext uri="{FF2B5EF4-FFF2-40B4-BE49-F238E27FC236}">
                <a16:creationId xmlns:a16="http://schemas.microsoft.com/office/drawing/2014/main" id="{354B7BFA-82F5-4998-AB44-CA6E50732B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2690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2F0F7387-08D6-4BC9-B6D7-37C9013AA5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07143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8C26A631-23EB-449B-88B1-E6B0FA1E0A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19259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E45E0639-8B4C-4E20-A30E-BF5C37E942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78071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0" name="Notes Placeholder 9">
            <a:extLst>
              <a:ext uri="{FF2B5EF4-FFF2-40B4-BE49-F238E27FC236}">
                <a16:creationId xmlns:a16="http://schemas.microsoft.com/office/drawing/2014/main" id="{26822FD7-6099-4F10-A7C2-1C318D8FDA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34931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2" name="Notes Placeholder 11">
            <a:extLst>
              <a:ext uri="{FF2B5EF4-FFF2-40B4-BE49-F238E27FC236}">
                <a16:creationId xmlns:a16="http://schemas.microsoft.com/office/drawing/2014/main" id="{3C5D506C-D3E9-49ED-9FCB-3A0518C57CA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4866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38" name="Notes Placeholder 37">
            <a:extLst>
              <a:ext uri="{FF2B5EF4-FFF2-40B4-BE49-F238E27FC236}">
                <a16:creationId xmlns:a16="http://schemas.microsoft.com/office/drawing/2014/main" id="{A3274F76-FD02-4847-A84F-4885B66F96A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26440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414338"/>
            <a:ext cx="4511675" cy="2538412"/>
          </a:xfrm>
        </p:spPr>
      </p:sp>
      <p:sp>
        <p:nvSpPr>
          <p:cNvPr id="10" name="Notes Placeholder 9">
            <a:extLst>
              <a:ext uri="{FF2B5EF4-FFF2-40B4-BE49-F238E27FC236}">
                <a16:creationId xmlns:a16="http://schemas.microsoft.com/office/drawing/2014/main" id="{F1AEB508-46EA-4813-9500-DB9F1C07FB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40127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9024F1C2-07C0-452A-9D79-13FE8DCF500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464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8D588746-FA31-4136-86E0-EAFB47B2059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03795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9" name="Notes Placeholder 8">
            <a:extLst>
              <a:ext uri="{FF2B5EF4-FFF2-40B4-BE49-F238E27FC236}">
                <a16:creationId xmlns:a16="http://schemas.microsoft.com/office/drawing/2014/main" id="{3800C642-26E2-46D2-8BB8-6E4B2057AC2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2021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08013"/>
            <a:ext cx="5248275" cy="2952750"/>
          </a:xfrm>
        </p:spPr>
      </p:sp>
      <p:sp>
        <p:nvSpPr>
          <p:cNvPr id="7" name="Notes Placeholder 6">
            <a:extLst>
              <a:ext uri="{FF2B5EF4-FFF2-40B4-BE49-F238E27FC236}">
                <a16:creationId xmlns:a16="http://schemas.microsoft.com/office/drawing/2014/main" id="{6BE95AAF-2492-4F5D-986C-16B39126E83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1058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4" name="Notes Placeholder 13">
            <a:extLst>
              <a:ext uri="{FF2B5EF4-FFF2-40B4-BE49-F238E27FC236}">
                <a16:creationId xmlns:a16="http://schemas.microsoft.com/office/drawing/2014/main" id="{1AC982D5-000B-4F32-9B63-E0EB0755D2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0643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18" name="Notes Placeholder 17">
            <a:extLst>
              <a:ext uri="{FF2B5EF4-FFF2-40B4-BE49-F238E27FC236}">
                <a16:creationId xmlns:a16="http://schemas.microsoft.com/office/drawing/2014/main" id="{D75C66E1-D688-4DDA-8774-20017A48B2D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6855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8" name="Notes Placeholder 7">
            <a:extLst>
              <a:ext uri="{FF2B5EF4-FFF2-40B4-BE49-F238E27FC236}">
                <a16:creationId xmlns:a16="http://schemas.microsoft.com/office/drawing/2014/main" id="{9F74B451-0994-4222-9ED7-4DF4B701384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33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7E41D3C5-7509-437A-9148-70CA3AC1892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0083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B6F776D1-BFCF-4455-BA90-998D8C471B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1681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420688"/>
            <a:ext cx="4511675" cy="2538412"/>
          </a:xfrm>
        </p:spPr>
      </p:sp>
      <p:sp>
        <p:nvSpPr>
          <p:cNvPr id="6" name="Notes Placeholder 5">
            <a:extLst>
              <a:ext uri="{FF2B5EF4-FFF2-40B4-BE49-F238E27FC236}">
                <a16:creationId xmlns:a16="http://schemas.microsoft.com/office/drawing/2014/main" id="{1039F6C1-3B94-426F-B3D1-2063D20C564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6252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emf"/><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987426"/>
            <a:ext cx="7485304" cy="998393"/>
          </a:xfrm>
        </p:spPr>
        <p:txBody>
          <a:bodyPr lIns="0" anchor="b">
            <a:normAutofit/>
          </a:bodyPr>
          <a:lstStyle>
            <a:lvl1pPr algn="l">
              <a:defRPr sz="4000" b="1" cap="all" baseline="0">
                <a:solidFill>
                  <a:srgbClr val="6E0447"/>
                </a:solidFill>
                <a:latin typeface="Arial Narrow" panose="020B0606020202030204" pitchFamily="34" charset="0"/>
                <a:cs typeface="Arial" panose="020B0604020202020204" pitchFamily="34" charset="0"/>
              </a:defRPr>
            </a:lvl1pPr>
          </a:lstStyle>
          <a:p>
            <a:r>
              <a:rPr lang="en-US" dirty="0"/>
              <a:t>TITLE STYLE</a:t>
            </a:r>
          </a:p>
        </p:txBody>
      </p:sp>
      <p:sp>
        <p:nvSpPr>
          <p:cNvPr id="9" name="Text Placeholder 8"/>
          <p:cNvSpPr>
            <a:spLocks noGrp="1"/>
          </p:cNvSpPr>
          <p:nvPr>
            <p:ph type="body" sz="quarter" idx="10" hasCustomPrompt="1"/>
          </p:nvPr>
        </p:nvSpPr>
        <p:spPr>
          <a:xfrm>
            <a:off x="381000" y="2009057"/>
            <a:ext cx="7485240" cy="914400"/>
          </a:xfrm>
          <a:prstGeom prst="rect">
            <a:avLst/>
          </a:prstGeom>
        </p:spPr>
        <p:txBody>
          <a:bodyPr lIns="0">
            <a:normAutofit/>
          </a:bodyPr>
          <a:lstStyle>
            <a:lvl1pPr marL="0" indent="0">
              <a:buNone/>
              <a:defRPr sz="2400">
                <a:solidFill>
                  <a:srgbClr val="7F7F7F"/>
                </a:solidFill>
                <a:latin typeface="Arial Narrow" panose="020B0606020202030204" pitchFamily="34" charset="0"/>
                <a:cs typeface="Arial" panose="020B0604020202020204" pitchFamily="34" charset="0"/>
              </a:defRPr>
            </a:lvl1pPr>
          </a:lstStyle>
          <a:p>
            <a:pPr lvl="0"/>
            <a:r>
              <a:rPr lang="en-US" dirty="0"/>
              <a:t>Click To Edit Master Text Styles</a:t>
            </a:r>
          </a:p>
        </p:txBody>
      </p:sp>
      <p:pic>
        <p:nvPicPr>
          <p:cNvPr id="4" name="Picture 3">
            <a:extLst>
              <a:ext uri="{FF2B5EF4-FFF2-40B4-BE49-F238E27FC236}">
                <a16:creationId xmlns:a16="http://schemas.microsoft.com/office/drawing/2014/main" id="{82CDCE52-827D-49C0-A50C-828640B279C5}"/>
              </a:ext>
            </a:extLst>
          </p:cNvPr>
          <p:cNvPicPr>
            <a:picLocks noChangeAspect="1"/>
          </p:cNvPicPr>
          <p:nvPr userDrawn="1"/>
        </p:nvPicPr>
        <p:blipFill rotWithShape="1">
          <a:blip r:embed="rId3">
            <a:clrChange>
              <a:clrFrom>
                <a:srgbClr val="FFFFFF"/>
              </a:clrFrom>
              <a:clrTo>
                <a:srgbClr val="FFFFFF">
                  <a:alpha val="0"/>
                </a:srgbClr>
              </a:clrTo>
            </a:clrChange>
          </a:blip>
          <a:srcRect l="5423" t="18377" r="5731" b="20076"/>
          <a:stretch/>
        </p:blipFill>
        <p:spPr>
          <a:xfrm>
            <a:off x="366713" y="6104050"/>
            <a:ext cx="1657350" cy="571500"/>
          </a:xfrm>
          <a:prstGeom prst="rect">
            <a:avLst/>
          </a:prstGeom>
        </p:spPr>
      </p:pic>
      <p:pic>
        <p:nvPicPr>
          <p:cNvPr id="5" name="Graphic 4">
            <a:extLst>
              <a:ext uri="{FF2B5EF4-FFF2-40B4-BE49-F238E27FC236}">
                <a16:creationId xmlns:a16="http://schemas.microsoft.com/office/drawing/2014/main" id="{5C27CF9C-15BC-4C60-A291-6DC5669B67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7714" y="6101147"/>
            <a:ext cx="1433286" cy="565636"/>
          </a:xfrm>
          <a:prstGeom prst="rect">
            <a:avLst/>
          </a:prstGeom>
        </p:spPr>
      </p:pic>
    </p:spTree>
    <p:extLst>
      <p:ext uri="{BB962C8B-B14F-4D97-AF65-F5344CB8AC3E}">
        <p14:creationId xmlns:p14="http://schemas.microsoft.com/office/powerpoint/2010/main" val="29361699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1" name="Rectangle 10"/>
          <p:cNvSpPr/>
          <p:nvPr userDrawn="1"/>
        </p:nvSpPr>
        <p:spPr>
          <a:xfrm>
            <a:off x="-365756" y="2151400"/>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5A909F"/>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3" name="Rectangle 10"/>
          <p:cNvSpPr/>
          <p:nvPr userDrawn="1"/>
        </p:nvSpPr>
        <p:spPr>
          <a:xfrm>
            <a:off x="-365756" y="2948060"/>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58A9AA"/>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5" name="Rectangle 10"/>
          <p:cNvSpPr/>
          <p:nvPr userDrawn="1"/>
        </p:nvSpPr>
        <p:spPr>
          <a:xfrm>
            <a:off x="-365756" y="3745046"/>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63C1B9"/>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7" name="Rectangle 10"/>
          <p:cNvSpPr/>
          <p:nvPr userDrawn="1"/>
        </p:nvSpPr>
        <p:spPr>
          <a:xfrm>
            <a:off x="-365760" y="372627"/>
            <a:ext cx="935365" cy="1311220"/>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615E8A"/>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9" name="Rectangle 10"/>
          <p:cNvSpPr/>
          <p:nvPr userDrawn="1"/>
        </p:nvSpPr>
        <p:spPr>
          <a:xfrm>
            <a:off x="-365756" y="1354743"/>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5B7393"/>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BFE0881-A9CE-424B-9D56-B11290D513EC}"/>
              </a:ext>
            </a:extLst>
          </p:cNvPr>
          <p:cNvSpPr/>
          <p:nvPr userDrawn="1"/>
        </p:nvSpPr>
        <p:spPr>
          <a:xfrm>
            <a:off x="11620996" y="0"/>
            <a:ext cx="589928" cy="6858000"/>
          </a:xfrm>
          <a:prstGeom prst="rect">
            <a:avLst/>
          </a:prstGeom>
          <a:gradFill rotWithShape="1">
            <a:gsLst>
              <a:gs pos="0">
                <a:srgbClr val="63C1B9"/>
              </a:gs>
              <a:gs pos="100000">
                <a:srgbClr val="615E8A"/>
              </a:gs>
            </a:gsLst>
            <a:lin ang="16200000" scaled="0"/>
          </a:gra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9B16B895-ED27-A746-A72E-0A12D8EE17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38"/>
          <a:stretch/>
        </p:blipFill>
        <p:spPr>
          <a:xfrm>
            <a:off x="11683222" y="6217513"/>
            <a:ext cx="465476" cy="503964"/>
          </a:xfrm>
          <a:prstGeom prst="rect">
            <a:avLst/>
          </a:prstGeom>
        </p:spPr>
      </p:pic>
      <p:sp>
        <p:nvSpPr>
          <p:cNvPr id="2" name="Footer Placeholder 1">
            <a:extLst>
              <a:ext uri="{FF2B5EF4-FFF2-40B4-BE49-F238E27FC236}">
                <a16:creationId xmlns:a16="http://schemas.microsoft.com/office/drawing/2014/main" id="{F2246CA5-C661-E44C-A4D6-9E53A4C729BD}"/>
              </a:ext>
            </a:extLst>
          </p:cNvPr>
          <p:cNvSpPr>
            <a:spLocks noGrp="1"/>
          </p:cNvSpPr>
          <p:nvPr>
            <p:ph type="ftr" sz="quarter" idx="22"/>
          </p:nvPr>
        </p:nvSpPr>
        <p:spPr>
          <a:xfrm>
            <a:off x="1763486" y="6356350"/>
            <a:ext cx="9350828" cy="365125"/>
          </a:xfrm>
        </p:spPr>
        <p:txBody>
          <a:bodyPr vert="horz" lIns="91440" tIns="45720" rIns="91440" bIns="45720" rtlCol="0" anchor="b"/>
          <a:lstStyle>
            <a:lvl1pPr>
              <a:defRPr lang="en-US"/>
            </a:lvl1pPr>
          </a:lstStyle>
          <a:p>
            <a:endParaRPr lang="en-US" dirty="0"/>
          </a:p>
        </p:txBody>
      </p:sp>
      <p:sp>
        <p:nvSpPr>
          <p:cNvPr id="4" name="Title 3">
            <a:extLst>
              <a:ext uri="{FF2B5EF4-FFF2-40B4-BE49-F238E27FC236}">
                <a16:creationId xmlns:a16="http://schemas.microsoft.com/office/drawing/2014/main" id="{F310A2A9-6717-401B-8EED-48E6766B540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CECDFA56-1BC8-4566-8B57-9DA9DCD850BF}"/>
              </a:ext>
            </a:extLst>
          </p:cNvPr>
          <p:cNvSpPr>
            <a:spLocks noGrp="1"/>
          </p:cNvSpPr>
          <p:nvPr>
            <p:ph type="sldNum" sz="quarter" idx="23"/>
          </p:nvPr>
        </p:nvSpPr>
        <p:spPr/>
        <p:txBody>
          <a:bodyPr/>
          <a:lstStyle/>
          <a:p>
            <a:pPr algn="r" defTabSz="457200"/>
            <a:fld id="{94A0ECC2-8CC7-9F48-8342-483F884A4CD6}" type="slidenum">
              <a:rPr lang="en-US" smtClean="0"/>
              <a:pPr algn="r" defTabSz="457200"/>
              <a:t>‹#›</a:t>
            </a:fld>
            <a:endParaRPr lang="en-US" dirty="0"/>
          </a:p>
        </p:txBody>
      </p:sp>
      <p:sp>
        <p:nvSpPr>
          <p:cNvPr id="5" name="Content Placeholder 4">
            <a:extLst>
              <a:ext uri="{FF2B5EF4-FFF2-40B4-BE49-F238E27FC236}">
                <a16:creationId xmlns:a16="http://schemas.microsoft.com/office/drawing/2014/main" id="{AE06820B-2CB1-4070-9531-18A863120C38}"/>
              </a:ext>
            </a:extLst>
          </p:cNvPr>
          <p:cNvSpPr>
            <a:spLocks noGrp="1"/>
          </p:cNvSpPr>
          <p:nvPr>
            <p:ph sz="quarter" idx="24"/>
          </p:nvPr>
        </p:nvSpPr>
        <p:spPr>
          <a:xfrm>
            <a:off x="800100" y="1371601"/>
            <a:ext cx="10650538" cy="4984748"/>
          </a:xfrm>
        </p:spPr>
        <p:txBody>
          <a:bodyPr tIns="45720" bIns="457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542351"/>
      </p:ext>
    </p:extLst>
  </p:cSld>
  <p:clrMapOvr>
    <a:masterClrMapping/>
  </p:clrMapOvr>
  <p:extLst>
    <p:ext uri="{DCECCB84-F9BA-43D5-87BE-67443E8EF086}">
      <p15:sldGuideLst xmlns:p15="http://schemas.microsoft.com/office/powerpoint/2012/main">
        <p15:guide id="1" orient="horz" pos="756">
          <p15:clr>
            <a:srgbClr val="FBAE40"/>
          </p15:clr>
        </p15:guide>
        <p15:guide id="2" pos="504">
          <p15:clr>
            <a:srgbClr val="FBAE40"/>
          </p15:clr>
        </p15:guide>
        <p15:guide id="3" orient="horz" pos="10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1" name="Rectangle 10"/>
          <p:cNvSpPr/>
          <p:nvPr userDrawn="1"/>
        </p:nvSpPr>
        <p:spPr>
          <a:xfrm>
            <a:off x="-365756" y="2151400"/>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5A909F"/>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3" name="Rectangle 10"/>
          <p:cNvSpPr/>
          <p:nvPr userDrawn="1"/>
        </p:nvSpPr>
        <p:spPr>
          <a:xfrm>
            <a:off x="-365756" y="2948060"/>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58A9AA"/>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5" name="Rectangle 10"/>
          <p:cNvSpPr/>
          <p:nvPr userDrawn="1"/>
        </p:nvSpPr>
        <p:spPr>
          <a:xfrm>
            <a:off x="-365756" y="3745046"/>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63C1B9"/>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7" name="Rectangle 10"/>
          <p:cNvSpPr/>
          <p:nvPr userDrawn="1"/>
        </p:nvSpPr>
        <p:spPr>
          <a:xfrm>
            <a:off x="-365760" y="372627"/>
            <a:ext cx="935365" cy="1311220"/>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615E8A"/>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9" name="Rectangle 10"/>
          <p:cNvSpPr/>
          <p:nvPr userDrawn="1"/>
        </p:nvSpPr>
        <p:spPr>
          <a:xfrm>
            <a:off x="-365756" y="1354743"/>
            <a:ext cx="743185" cy="1041817"/>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rgbClr val="5B7393"/>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BFE0881-A9CE-424B-9D56-B11290D513EC}"/>
              </a:ext>
            </a:extLst>
          </p:cNvPr>
          <p:cNvSpPr/>
          <p:nvPr userDrawn="1"/>
        </p:nvSpPr>
        <p:spPr>
          <a:xfrm>
            <a:off x="11620996" y="0"/>
            <a:ext cx="589928" cy="6858000"/>
          </a:xfrm>
          <a:prstGeom prst="rect">
            <a:avLst/>
          </a:prstGeom>
          <a:gradFill rotWithShape="1">
            <a:gsLst>
              <a:gs pos="0">
                <a:srgbClr val="63C1B9"/>
              </a:gs>
              <a:gs pos="100000">
                <a:srgbClr val="615E8A"/>
              </a:gs>
            </a:gsLst>
            <a:lin ang="16200000" scaled="0"/>
          </a:gra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9B16B895-ED27-A746-A72E-0A12D8EE17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38"/>
          <a:stretch/>
        </p:blipFill>
        <p:spPr>
          <a:xfrm>
            <a:off x="11683222" y="6217513"/>
            <a:ext cx="465476" cy="503964"/>
          </a:xfrm>
          <a:prstGeom prst="rect">
            <a:avLst/>
          </a:prstGeom>
        </p:spPr>
      </p:pic>
      <p:sp>
        <p:nvSpPr>
          <p:cNvPr id="2" name="Footer Placeholder 1">
            <a:extLst>
              <a:ext uri="{FF2B5EF4-FFF2-40B4-BE49-F238E27FC236}">
                <a16:creationId xmlns:a16="http://schemas.microsoft.com/office/drawing/2014/main" id="{F2246CA5-C661-E44C-A4D6-9E53A4C729BD}"/>
              </a:ext>
            </a:extLst>
          </p:cNvPr>
          <p:cNvSpPr>
            <a:spLocks noGrp="1"/>
          </p:cNvSpPr>
          <p:nvPr>
            <p:ph type="ftr" sz="quarter" idx="22"/>
          </p:nvPr>
        </p:nvSpPr>
        <p:spPr>
          <a:xfrm>
            <a:off x="1763486" y="6356350"/>
            <a:ext cx="9350828" cy="365125"/>
          </a:xfrm>
        </p:spPr>
        <p:txBody>
          <a:bodyPr vert="horz" lIns="91440" tIns="45720" rIns="91440" bIns="45720" rtlCol="0" anchor="b"/>
          <a:lstStyle>
            <a:lvl1pPr>
              <a:defRPr lang="en-US"/>
            </a:lvl1pPr>
          </a:lstStyle>
          <a:p>
            <a:endParaRPr lang="en-US" dirty="0"/>
          </a:p>
        </p:txBody>
      </p:sp>
      <p:sp>
        <p:nvSpPr>
          <p:cNvPr id="4" name="Title 3">
            <a:extLst>
              <a:ext uri="{FF2B5EF4-FFF2-40B4-BE49-F238E27FC236}">
                <a16:creationId xmlns:a16="http://schemas.microsoft.com/office/drawing/2014/main" id="{F310A2A9-6717-401B-8EED-48E6766B540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ECDFA56-1BC8-4566-8B57-9DA9DCD850BF}"/>
              </a:ext>
            </a:extLst>
          </p:cNvPr>
          <p:cNvSpPr>
            <a:spLocks noGrp="1"/>
          </p:cNvSpPr>
          <p:nvPr>
            <p:ph type="sldNum" sz="quarter" idx="23"/>
          </p:nvPr>
        </p:nvSpPr>
        <p:spPr/>
        <p:txBody>
          <a:bodyPr/>
          <a:lstStyle/>
          <a:p>
            <a:pPr algn="r" defTabSz="457200"/>
            <a:fld id="{94A0ECC2-8CC7-9F48-8342-483F884A4CD6}" type="slidenum">
              <a:rPr lang="en-US" smtClean="0"/>
              <a:pPr algn="r" defTabSz="457200"/>
              <a:t>‹#›</a:t>
            </a:fld>
            <a:endParaRPr lang="en-US" dirty="0"/>
          </a:p>
        </p:txBody>
      </p:sp>
    </p:spTree>
    <p:extLst>
      <p:ext uri="{BB962C8B-B14F-4D97-AF65-F5344CB8AC3E}">
        <p14:creationId xmlns:p14="http://schemas.microsoft.com/office/powerpoint/2010/main" val="1320037882"/>
      </p:ext>
    </p:extLst>
  </p:cSld>
  <p:clrMapOvr>
    <a:masterClrMapping/>
  </p:clrMapOvr>
  <p:extLst>
    <p:ext uri="{DCECCB84-F9BA-43D5-87BE-67443E8EF086}">
      <p15:sldGuideLst xmlns:p15="http://schemas.microsoft.com/office/powerpoint/2012/main">
        <p15:guide id="1" orient="horz" pos="756">
          <p15:clr>
            <a:srgbClr val="FBAE40"/>
          </p15:clr>
        </p15:guide>
        <p15:guide id="2" pos="504">
          <p15:clr>
            <a:srgbClr val="FBAE40"/>
          </p15:clr>
        </p15:guide>
        <p15:guide id="3" orient="horz" pos="10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SI Slid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F6608E-763B-EB48-9431-88491305154E}"/>
              </a:ext>
            </a:extLst>
          </p:cNvPr>
          <p:cNvSpPr/>
          <p:nvPr userDrawn="1"/>
        </p:nvSpPr>
        <p:spPr>
          <a:xfrm>
            <a:off x="11620996" y="0"/>
            <a:ext cx="589928" cy="6858000"/>
          </a:xfrm>
          <a:prstGeom prst="rect">
            <a:avLst/>
          </a:prstGeom>
          <a:gradFill rotWithShape="1">
            <a:gsLst>
              <a:gs pos="0">
                <a:srgbClr val="63C1B9"/>
              </a:gs>
              <a:gs pos="100000">
                <a:srgbClr val="615E8A"/>
              </a:gs>
            </a:gsLst>
            <a:lin ang="16200000" scaled="0"/>
          </a:gra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E526320-6883-D445-BFEE-405C8A8F11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6538"/>
          <a:stretch/>
        </p:blipFill>
        <p:spPr>
          <a:xfrm>
            <a:off x="11683222" y="6217513"/>
            <a:ext cx="465476" cy="503964"/>
          </a:xfrm>
          <a:prstGeom prst="rect">
            <a:avLst/>
          </a:prstGeom>
        </p:spPr>
      </p:pic>
      <p:sp>
        <p:nvSpPr>
          <p:cNvPr id="2" name="Title 1">
            <a:extLst>
              <a:ext uri="{FF2B5EF4-FFF2-40B4-BE49-F238E27FC236}">
                <a16:creationId xmlns:a16="http://schemas.microsoft.com/office/drawing/2014/main" id="{8CE8C1D2-B794-41AA-B7D0-04E06186A2B6}"/>
              </a:ext>
            </a:extLst>
          </p:cNvPr>
          <p:cNvSpPr>
            <a:spLocks noGrp="1"/>
          </p:cNvSpPr>
          <p:nvPr>
            <p:ph type="title"/>
          </p:nvPr>
        </p:nvSpPr>
        <p:spPr>
          <a:xfrm>
            <a:off x="457200" y="0"/>
            <a:ext cx="10993054" cy="1200150"/>
          </a:xfrm>
        </p:spPr>
        <p:txBody>
          <a:bodyPr/>
          <a:lstStyle/>
          <a:p>
            <a:r>
              <a:rPr lang="en-US" dirty="0"/>
              <a:t>Click to edit Master title style</a:t>
            </a:r>
          </a:p>
        </p:txBody>
      </p:sp>
      <p:sp>
        <p:nvSpPr>
          <p:cNvPr id="10" name="Footer Placeholder 9">
            <a:extLst>
              <a:ext uri="{FF2B5EF4-FFF2-40B4-BE49-F238E27FC236}">
                <a16:creationId xmlns:a16="http://schemas.microsoft.com/office/drawing/2014/main" id="{BB8690EF-BBC6-41C4-9321-9BED30324C0C}"/>
              </a:ext>
            </a:extLst>
          </p:cNvPr>
          <p:cNvSpPr>
            <a:spLocks noGrp="1"/>
          </p:cNvSpPr>
          <p:nvPr>
            <p:ph type="ftr" sz="quarter" idx="12"/>
          </p:nvPr>
        </p:nvSpPr>
        <p:spPr>
          <a:xfrm>
            <a:off x="457199" y="6356350"/>
            <a:ext cx="10657115" cy="365125"/>
          </a:xfrm>
        </p:spPr>
        <p:txBody>
          <a:bodyPr vert="horz" lIns="91440" tIns="45720" rIns="91440" bIns="45720" rtlCol="0" anchor="b"/>
          <a:lstStyle>
            <a:lvl1pPr>
              <a:defRPr lang="en-US"/>
            </a:lvl1pPr>
          </a:lstStyle>
          <a:p>
            <a:endParaRPr lang="en-US" dirty="0"/>
          </a:p>
        </p:txBody>
      </p:sp>
      <p:sp>
        <p:nvSpPr>
          <p:cNvPr id="11" name="Slide Number Placeholder 10">
            <a:extLst>
              <a:ext uri="{FF2B5EF4-FFF2-40B4-BE49-F238E27FC236}">
                <a16:creationId xmlns:a16="http://schemas.microsoft.com/office/drawing/2014/main" id="{9851C6BA-F2D0-4263-9D29-B0CBF2D9643D}"/>
              </a:ext>
            </a:extLst>
          </p:cNvPr>
          <p:cNvSpPr>
            <a:spLocks noGrp="1"/>
          </p:cNvSpPr>
          <p:nvPr>
            <p:ph type="sldNum" sz="quarter" idx="13"/>
          </p:nvPr>
        </p:nvSpPr>
        <p:spPr/>
        <p:txBody>
          <a:bodyPr/>
          <a:lstStyle/>
          <a:p>
            <a:pPr algn="r" defTabSz="457200"/>
            <a:fld id="{94A0ECC2-8CC7-9F48-8342-483F884A4CD6}" type="slidenum">
              <a:rPr lang="en-US" smtClean="0"/>
              <a:pPr algn="r" defTabSz="457200"/>
              <a:t>‹#›</a:t>
            </a:fld>
            <a:endParaRPr lang="en-US" dirty="0"/>
          </a:p>
        </p:txBody>
      </p:sp>
      <p:sp>
        <p:nvSpPr>
          <p:cNvPr id="8" name="Text Placeholder 7">
            <a:extLst>
              <a:ext uri="{FF2B5EF4-FFF2-40B4-BE49-F238E27FC236}">
                <a16:creationId xmlns:a16="http://schemas.microsoft.com/office/drawing/2014/main" id="{61457FDC-75BB-437A-B898-40DDE5A6638B}"/>
              </a:ext>
            </a:extLst>
          </p:cNvPr>
          <p:cNvSpPr>
            <a:spLocks noGrp="1"/>
          </p:cNvSpPr>
          <p:nvPr>
            <p:ph type="body" sz="quarter" idx="14"/>
          </p:nvPr>
        </p:nvSpPr>
        <p:spPr>
          <a:xfrm>
            <a:off x="457201" y="1371600"/>
            <a:ext cx="10993054" cy="400110"/>
          </a:xfrm>
          <a:prstGeom prst="rect">
            <a:avLst/>
          </a:prstGeom>
        </p:spPr>
        <p:txBody>
          <a:bodyPr vert="horz" wrap="square" lIns="0" tIns="45720" rIns="0" bIns="45720" rtlCol="0">
            <a:spAutoFit/>
          </a:bodyPr>
          <a:lstStyle>
            <a:lvl1pPr>
              <a:defRPr lang="en-US" sz="2000" b="1" dirty="0" smtClean="0">
                <a:solidFill>
                  <a:schemeClr val="accent1"/>
                </a:solidFill>
                <a:latin typeface="Arial Narrow" panose="020B0604020202020204" pitchFamily="34" charset="0"/>
                <a:cs typeface="Arial Narrow" panose="020B0604020202020204" pitchFamily="34" charset="0"/>
              </a:defRPr>
            </a:lvl1pPr>
            <a:lvl2pPr>
              <a:defRPr lang="en-US" dirty="0" smtClean="0">
                <a:solidFill>
                  <a:schemeClr val="tx1">
                    <a:lumMod val="50000"/>
                    <a:lumOff val="50000"/>
                  </a:schemeClr>
                </a:solidFill>
                <a:latin typeface="Arial Narrow" panose="020B0604020202020204" pitchFamily="34" charset="0"/>
                <a:cs typeface="Arial Narrow" panose="020B0604020202020204" pitchFamily="34" charset="0"/>
              </a:defRPr>
            </a:lvl2pPr>
            <a:lvl3pPr>
              <a:defRPr lang="en-US" dirty="0" smtClean="0">
                <a:solidFill>
                  <a:schemeClr val="tx1">
                    <a:lumMod val="50000"/>
                    <a:lumOff val="50000"/>
                  </a:schemeClr>
                </a:solidFill>
                <a:latin typeface="Arial Narrow" panose="020B0604020202020204" pitchFamily="34" charset="0"/>
                <a:cs typeface="Arial Narrow" panose="020B0604020202020204" pitchFamily="34" charset="0"/>
              </a:defRPr>
            </a:lvl3pPr>
            <a:lvl4pPr>
              <a:defRPr lang="en-US" dirty="0" smtClean="0">
                <a:solidFill>
                  <a:schemeClr val="tx1">
                    <a:lumMod val="50000"/>
                    <a:lumOff val="50000"/>
                  </a:schemeClr>
                </a:solidFill>
                <a:latin typeface="Arial Narrow" panose="020B0604020202020204" pitchFamily="34" charset="0"/>
                <a:cs typeface="Arial Narrow" panose="020B0604020202020204" pitchFamily="34" charset="0"/>
              </a:defRPr>
            </a:lvl4pPr>
            <a:lvl5pPr>
              <a:defRPr lang="en-US" dirty="0">
                <a:solidFill>
                  <a:schemeClr val="tx1">
                    <a:lumMod val="50000"/>
                    <a:lumOff val="50000"/>
                  </a:schemeClr>
                </a:solidFill>
                <a:latin typeface="Arial Narrow" panose="020B0604020202020204" pitchFamily="34" charset="0"/>
                <a:cs typeface="Arial Narrow" panose="020B0604020202020204" pitchFamily="34" charset="0"/>
              </a:defRPr>
            </a:lvl5pPr>
          </a:lstStyle>
          <a:p>
            <a:pPr marL="0" lvl="0" indent="0">
              <a:spcAft>
                <a:spcPts val="600"/>
              </a:spcAft>
              <a:buClr>
                <a:srgbClr val="000000">
                  <a:lumMod val="50000"/>
                  <a:lumOff val="50000"/>
                </a:srgbClr>
              </a:buClr>
              <a:buNone/>
            </a:pPr>
            <a:r>
              <a:rPr lang="en-US" dirty="0"/>
              <a:t>Click to edit Master text styles</a:t>
            </a:r>
          </a:p>
        </p:txBody>
      </p:sp>
      <p:sp>
        <p:nvSpPr>
          <p:cNvPr id="7" name="Content Placeholder 6">
            <a:extLst>
              <a:ext uri="{FF2B5EF4-FFF2-40B4-BE49-F238E27FC236}">
                <a16:creationId xmlns:a16="http://schemas.microsoft.com/office/drawing/2014/main" id="{ACB83310-5AA5-4EEA-A8A9-65F019CDD27A}"/>
              </a:ext>
            </a:extLst>
          </p:cNvPr>
          <p:cNvSpPr>
            <a:spLocks noGrp="1"/>
          </p:cNvSpPr>
          <p:nvPr>
            <p:ph sz="quarter" idx="15"/>
          </p:nvPr>
        </p:nvSpPr>
        <p:spPr>
          <a:xfrm>
            <a:off x="457200" y="1943160"/>
            <a:ext cx="10993439" cy="4413190"/>
          </a:xfrm>
        </p:spPr>
        <p:txBody>
          <a:bodyPr tIns="45720" bIns="45720"/>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47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roon Title">
    <p:bg>
      <p:bgPr>
        <a:solidFill>
          <a:schemeClr val="bg1"/>
        </a:solidFill>
        <a:effectLst/>
      </p:bgPr>
    </p:bg>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1CFAE721-320F-4C92-8C5E-CAD3E61B0FC4}"/>
              </a:ext>
            </a:extLst>
          </p:cNvPr>
          <p:cNvSpPr>
            <a:spLocks noGrp="1"/>
          </p:cNvSpPr>
          <p:nvPr>
            <p:ph type="body" sz="quarter" idx="10"/>
          </p:nvPr>
        </p:nvSpPr>
        <p:spPr>
          <a:xfrm>
            <a:off x="381000" y="6210300"/>
            <a:ext cx="11129010" cy="419100"/>
          </a:xfrm>
          <a:prstGeom prst="rect">
            <a:avLst/>
          </a:prstGeom>
        </p:spPr>
        <p:txBody>
          <a:bodyPr/>
          <a:lstStyle/>
          <a:p>
            <a:endParaRPr lang="en-US"/>
          </a:p>
        </p:txBody>
      </p:sp>
      <p:sp>
        <p:nvSpPr>
          <p:cNvPr id="16" name="Rectangle 15">
            <a:extLst>
              <a:ext uri="{FF2B5EF4-FFF2-40B4-BE49-F238E27FC236}">
                <a16:creationId xmlns:a16="http://schemas.microsoft.com/office/drawing/2014/main" id="{410260D6-F7E9-44F6-9056-7418084B88B7}"/>
              </a:ext>
            </a:extLst>
          </p:cNvPr>
          <p:cNvSpPr/>
          <p:nvPr userDrawn="1"/>
        </p:nvSpPr>
        <p:spPr>
          <a:xfrm>
            <a:off x="0" y="0"/>
            <a:ext cx="12192000" cy="6858000"/>
          </a:xfrm>
          <a:prstGeom prst="rect">
            <a:avLst/>
          </a:prstGeom>
          <a:solidFill>
            <a:srgbClr val="FFFE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CD799496-C9AF-4C75-A7A1-A62E99398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0798" y="1080720"/>
            <a:ext cx="5791202" cy="5777280"/>
          </a:xfrm>
          <a:prstGeom prst="rect">
            <a:avLst/>
          </a:prstGeom>
        </p:spPr>
      </p:pic>
      <p:pic>
        <p:nvPicPr>
          <p:cNvPr id="18" name="Picture 17">
            <a:extLst>
              <a:ext uri="{FF2B5EF4-FFF2-40B4-BE49-F238E27FC236}">
                <a16:creationId xmlns:a16="http://schemas.microsoft.com/office/drawing/2014/main" id="{F06492AF-C5EB-42A5-934E-39D891AE8C4D}"/>
              </a:ext>
            </a:extLst>
          </p:cNvPr>
          <p:cNvPicPr>
            <a:picLocks noChangeAspect="1"/>
          </p:cNvPicPr>
          <p:nvPr userDrawn="1"/>
        </p:nvPicPr>
        <p:blipFill rotWithShape="1">
          <a:blip r:embed="rId4">
            <a:clrChange>
              <a:clrFrom>
                <a:srgbClr val="FFFFFF"/>
              </a:clrFrom>
              <a:clrTo>
                <a:srgbClr val="FFFFFF">
                  <a:alpha val="0"/>
                </a:srgbClr>
              </a:clrTo>
            </a:clrChange>
          </a:blip>
          <a:srcRect l="5423" t="18377" r="5731" b="20076"/>
          <a:stretch/>
        </p:blipFill>
        <p:spPr>
          <a:xfrm>
            <a:off x="366713" y="6104050"/>
            <a:ext cx="1657350" cy="571500"/>
          </a:xfrm>
          <a:prstGeom prst="rect">
            <a:avLst/>
          </a:prstGeom>
        </p:spPr>
      </p:pic>
      <p:sp>
        <p:nvSpPr>
          <p:cNvPr id="19" name="Freeform: Shape 18">
            <a:extLst>
              <a:ext uri="{FF2B5EF4-FFF2-40B4-BE49-F238E27FC236}">
                <a16:creationId xmlns:a16="http://schemas.microsoft.com/office/drawing/2014/main" id="{6EC82ADE-5E12-4C95-8E8C-B7B9FC5F0130}"/>
              </a:ext>
            </a:extLst>
          </p:cNvPr>
          <p:cNvSpPr/>
          <p:nvPr userDrawn="1"/>
        </p:nvSpPr>
        <p:spPr>
          <a:xfrm>
            <a:off x="381000" y="310509"/>
            <a:ext cx="11430000" cy="5373853"/>
          </a:xfrm>
          <a:custGeom>
            <a:avLst/>
            <a:gdLst>
              <a:gd name="connsiteX0" fmla="*/ 14271 w 11430000"/>
              <a:gd name="connsiteY0" fmla="*/ 0 h 5373853"/>
              <a:gd name="connsiteX1" fmla="*/ 11430000 w 11430000"/>
              <a:gd name="connsiteY1" fmla="*/ 0 h 5373853"/>
              <a:gd name="connsiteX2" fmla="*/ 11430000 w 11430000"/>
              <a:gd name="connsiteY2" fmla="*/ 4494992 h 5373853"/>
              <a:gd name="connsiteX3" fmla="*/ 10568194 w 11430000"/>
              <a:gd name="connsiteY3" fmla="*/ 5373853 h 5373853"/>
              <a:gd name="connsiteX4" fmla="*/ 14271 w 11430000"/>
              <a:gd name="connsiteY4" fmla="*/ 5373853 h 5373853"/>
              <a:gd name="connsiteX5" fmla="*/ 14271 w 11430000"/>
              <a:gd name="connsiteY5" fmla="*/ 5369621 h 5373853"/>
              <a:gd name="connsiteX6" fmla="*/ 0 w 11430000"/>
              <a:gd name="connsiteY6" fmla="*/ 5369621 h 5373853"/>
              <a:gd name="connsiteX7" fmla="*/ 0 w 11430000"/>
              <a:gd name="connsiteY7" fmla="*/ 4232 h 5373853"/>
              <a:gd name="connsiteX8" fmla="*/ 14271 w 11430000"/>
              <a:gd name="connsiteY8" fmla="*/ 4232 h 537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0" h="5373853">
                <a:moveTo>
                  <a:pt x="14271" y="0"/>
                </a:moveTo>
                <a:lnTo>
                  <a:pt x="11430000" y="0"/>
                </a:lnTo>
                <a:lnTo>
                  <a:pt x="11430000" y="4494992"/>
                </a:lnTo>
                <a:lnTo>
                  <a:pt x="10568194" y="5373853"/>
                </a:lnTo>
                <a:lnTo>
                  <a:pt x="14271" y="5373853"/>
                </a:lnTo>
                <a:lnTo>
                  <a:pt x="14271" y="5369621"/>
                </a:lnTo>
                <a:lnTo>
                  <a:pt x="0" y="5369621"/>
                </a:lnTo>
                <a:lnTo>
                  <a:pt x="0" y="4232"/>
                </a:lnTo>
                <a:lnTo>
                  <a:pt x="14271" y="4232"/>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Freeform: Shape 22">
            <a:extLst>
              <a:ext uri="{FF2B5EF4-FFF2-40B4-BE49-F238E27FC236}">
                <a16:creationId xmlns:a16="http://schemas.microsoft.com/office/drawing/2014/main" id="{AFD7580E-6388-46DA-8FBD-5A26CABE1A25}"/>
              </a:ext>
            </a:extLst>
          </p:cNvPr>
          <p:cNvSpPr/>
          <p:nvPr userDrawn="1"/>
        </p:nvSpPr>
        <p:spPr>
          <a:xfrm rot="890953">
            <a:off x="10894120" y="4548498"/>
            <a:ext cx="1537176" cy="1615144"/>
          </a:xfrm>
          <a:custGeom>
            <a:avLst/>
            <a:gdLst>
              <a:gd name="connsiteX0" fmla="*/ 936784 w 1537176"/>
              <a:gd name="connsiteY0" fmla="*/ 0 h 1615144"/>
              <a:gd name="connsiteX1" fmla="*/ 1253924 w 1537176"/>
              <a:gd name="connsiteY1" fmla="*/ 546795 h 1615144"/>
              <a:gd name="connsiteX2" fmla="*/ 1537176 w 1537176"/>
              <a:gd name="connsiteY2" fmla="*/ 1615144 h 1615144"/>
              <a:gd name="connsiteX3" fmla="*/ 0 w 1537176"/>
              <a:gd name="connsiteY3" fmla="*/ 1615144 h 1615144"/>
            </a:gdLst>
            <a:ahLst/>
            <a:cxnLst>
              <a:cxn ang="0">
                <a:pos x="connsiteX0" y="connsiteY0"/>
              </a:cxn>
              <a:cxn ang="0">
                <a:pos x="connsiteX1" y="connsiteY1"/>
              </a:cxn>
              <a:cxn ang="0">
                <a:pos x="connsiteX2" y="connsiteY2"/>
              </a:cxn>
              <a:cxn ang="0">
                <a:pos x="connsiteX3" y="connsiteY3"/>
              </a:cxn>
            </a:cxnLst>
            <a:rect l="l" t="t" r="r" b="b"/>
            <a:pathLst>
              <a:path w="1537176" h="1615144">
                <a:moveTo>
                  <a:pt x="936784" y="0"/>
                </a:moveTo>
                <a:lnTo>
                  <a:pt x="1253924" y="546795"/>
                </a:lnTo>
                <a:lnTo>
                  <a:pt x="1537176" y="1615144"/>
                </a:lnTo>
                <a:lnTo>
                  <a:pt x="0" y="1615144"/>
                </a:lnTo>
                <a:close/>
              </a:path>
            </a:pathLst>
          </a:custGeom>
          <a:solidFill>
            <a:srgbClr val="F5F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EF851ECD-1926-4474-AE44-8AF3E8FC176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377714" y="6101147"/>
            <a:ext cx="1433286" cy="565636"/>
          </a:xfrm>
          <a:prstGeom prst="rect">
            <a:avLst/>
          </a:prstGeom>
        </p:spPr>
      </p:pic>
      <p:sp>
        <p:nvSpPr>
          <p:cNvPr id="28" name="Text Placeholder 17">
            <a:extLst>
              <a:ext uri="{FF2B5EF4-FFF2-40B4-BE49-F238E27FC236}">
                <a16:creationId xmlns:a16="http://schemas.microsoft.com/office/drawing/2014/main" id="{D2764386-D473-4CD1-9541-4F48A6B9D333}"/>
              </a:ext>
            </a:extLst>
          </p:cNvPr>
          <p:cNvSpPr>
            <a:spLocks noGrp="1"/>
          </p:cNvSpPr>
          <p:nvPr>
            <p:ph type="body" sz="quarter" idx="11"/>
          </p:nvPr>
        </p:nvSpPr>
        <p:spPr>
          <a:xfrm>
            <a:off x="895350" y="3911600"/>
            <a:ext cx="7854951" cy="430887"/>
          </a:xfrm>
          <a:prstGeom prst="rect">
            <a:avLst/>
          </a:prstGeom>
        </p:spPr>
        <p:txBody>
          <a:bodyPr lIns="0" tIns="0" rIns="0" bIns="0">
            <a:noAutofit/>
          </a:bodyPr>
          <a:lstStyle>
            <a:lvl1pPr marL="0" indent="0" algn="l" defTabSz="457200" rtl="0" eaLnBrk="1" latinLnBrk="0" hangingPunct="1">
              <a:buNone/>
              <a:defRPr lang="en-US" sz="2800" b="0" kern="1200" cap="none" baseline="0" dirty="0">
                <a:solidFill>
                  <a:schemeClr val="bg1"/>
                </a:solidFill>
                <a:latin typeface="+mn-lt"/>
                <a:ea typeface="+mn-ea"/>
                <a:cs typeface="+mn-cs"/>
              </a:defRPr>
            </a:lvl1pPr>
          </a:lstStyle>
          <a:p>
            <a:pPr lvl="0"/>
            <a:r>
              <a:rPr lang="en-US" dirty="0"/>
              <a:t>Click to edit Master text styles</a:t>
            </a:r>
          </a:p>
        </p:txBody>
      </p:sp>
      <p:sp>
        <p:nvSpPr>
          <p:cNvPr id="2" name="Title 1">
            <a:extLst>
              <a:ext uri="{FF2B5EF4-FFF2-40B4-BE49-F238E27FC236}">
                <a16:creationId xmlns:a16="http://schemas.microsoft.com/office/drawing/2014/main" id="{3BAA92F5-46F0-4FF4-AABF-05EF8D7DBB3F}"/>
              </a:ext>
            </a:extLst>
          </p:cNvPr>
          <p:cNvSpPr>
            <a:spLocks noGrp="1"/>
          </p:cNvSpPr>
          <p:nvPr>
            <p:ph type="title"/>
          </p:nvPr>
        </p:nvSpPr>
        <p:spPr>
          <a:xfrm>
            <a:off x="895350" y="3170238"/>
            <a:ext cx="7854951" cy="601662"/>
          </a:xfrm>
        </p:spPr>
        <p:txBody>
          <a:bodyPr tIns="0" rIns="0" bIns="0" anchor="b">
            <a:noAutofit/>
          </a:bodyPr>
          <a:lstStyle>
            <a:lvl1pPr marL="0" algn="l" defTabSz="457200" rtl="0" eaLnBrk="1" latinLnBrk="0" hangingPunct="1">
              <a:lnSpc>
                <a:spcPct val="100000"/>
              </a:lnSpc>
              <a:spcBef>
                <a:spcPct val="0"/>
              </a:spcBef>
              <a:buNone/>
              <a:defRPr lang="en-US" sz="2900" b="1" i="0" kern="1200" cap="all" baseline="0" dirty="0">
                <a:solidFill>
                  <a:srgbClr val="EFE600"/>
                </a:solidFill>
                <a:latin typeface="Arial Narrow" panose="020B0606020202030204" pitchFamily="34"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83589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oon transition">
    <p:bg>
      <p:bgPr>
        <a:solidFill>
          <a:schemeClr val="bg1"/>
        </a:solidFill>
        <a:effectLst/>
      </p:bgPr>
    </p:bg>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9EB71878-FBA6-44A9-BFEA-425907A84B00}"/>
              </a:ext>
            </a:extLst>
          </p:cNvPr>
          <p:cNvSpPr/>
          <p:nvPr userDrawn="1"/>
        </p:nvSpPr>
        <p:spPr>
          <a:xfrm>
            <a:off x="7937500" y="2670068"/>
            <a:ext cx="4254500" cy="4187932"/>
          </a:xfrm>
          <a:prstGeom prst="triangle">
            <a:avLst>
              <a:gd name="adj" fmla="val 1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2CDCE52-827D-49C0-A50C-828640B279C5}"/>
              </a:ext>
            </a:extLst>
          </p:cNvPr>
          <p:cNvPicPr>
            <a:picLocks noChangeAspect="1"/>
          </p:cNvPicPr>
          <p:nvPr userDrawn="1"/>
        </p:nvPicPr>
        <p:blipFill rotWithShape="1">
          <a:blip r:embed="rId2">
            <a:clrChange>
              <a:clrFrom>
                <a:srgbClr val="FFFFFF"/>
              </a:clrFrom>
              <a:clrTo>
                <a:srgbClr val="FFFFFF">
                  <a:alpha val="0"/>
                </a:srgbClr>
              </a:clrTo>
            </a:clrChange>
          </a:blip>
          <a:srcRect l="5423" t="18377" r="5731" b="20076"/>
          <a:stretch/>
        </p:blipFill>
        <p:spPr>
          <a:xfrm>
            <a:off x="366713" y="6104050"/>
            <a:ext cx="1657350" cy="571500"/>
          </a:xfrm>
          <a:prstGeom prst="rect">
            <a:avLst/>
          </a:prstGeom>
        </p:spPr>
      </p:pic>
      <p:pic>
        <p:nvPicPr>
          <p:cNvPr id="5" name="Graphic 4">
            <a:extLst>
              <a:ext uri="{FF2B5EF4-FFF2-40B4-BE49-F238E27FC236}">
                <a16:creationId xmlns:a16="http://schemas.microsoft.com/office/drawing/2014/main" id="{5C27CF9C-15BC-4C60-A291-6DC5669B672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7714" y="6101147"/>
            <a:ext cx="1433286" cy="565636"/>
          </a:xfrm>
          <a:prstGeom prst="rect">
            <a:avLst/>
          </a:prstGeom>
        </p:spPr>
      </p:pic>
      <p:sp>
        <p:nvSpPr>
          <p:cNvPr id="3" name="Rectangle: Single Corner Snipped 2">
            <a:extLst>
              <a:ext uri="{FF2B5EF4-FFF2-40B4-BE49-F238E27FC236}">
                <a16:creationId xmlns:a16="http://schemas.microsoft.com/office/drawing/2014/main" id="{03A4CAA1-1DA6-41DC-BBAA-F936497B28B7}"/>
              </a:ext>
            </a:extLst>
          </p:cNvPr>
          <p:cNvSpPr/>
          <p:nvPr userDrawn="1"/>
        </p:nvSpPr>
        <p:spPr>
          <a:xfrm rot="10800000" flipH="1">
            <a:off x="0" y="0"/>
            <a:ext cx="11811000" cy="5588000"/>
          </a:xfrm>
          <a:prstGeom prst="snip1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C0681955-6CFC-47B0-9FBF-EBC2A055090C}"/>
              </a:ext>
            </a:extLst>
          </p:cNvPr>
          <p:cNvSpPr>
            <a:spLocks noGrp="1"/>
          </p:cNvSpPr>
          <p:nvPr>
            <p:ph type="ctrTitle" hasCustomPrompt="1"/>
          </p:nvPr>
        </p:nvSpPr>
        <p:spPr>
          <a:xfrm>
            <a:off x="381000" y="2430607"/>
            <a:ext cx="11036300" cy="998393"/>
          </a:xfrm>
        </p:spPr>
        <p:txBody>
          <a:bodyPr lIns="0" anchor="b">
            <a:noAutofit/>
          </a:bodyPr>
          <a:lstStyle>
            <a:lvl1pPr algn="l">
              <a:defRPr sz="4000" b="1" cap="all" baseline="0">
                <a:solidFill>
                  <a:schemeClr val="bg1"/>
                </a:solidFill>
                <a:latin typeface="Arial Narrow" panose="020B0606020202030204" pitchFamily="34" charset="0"/>
                <a:cs typeface="Arial" panose="020B0604020202020204" pitchFamily="34" charset="0"/>
              </a:defRPr>
            </a:lvl1pPr>
          </a:lstStyle>
          <a:p>
            <a:r>
              <a:rPr lang="en-US" dirty="0"/>
              <a:t>TITLE STYLE</a:t>
            </a:r>
          </a:p>
        </p:txBody>
      </p:sp>
      <p:cxnSp>
        <p:nvCxnSpPr>
          <p:cNvPr id="13" name="Straight Connector 12">
            <a:extLst>
              <a:ext uri="{FF2B5EF4-FFF2-40B4-BE49-F238E27FC236}">
                <a16:creationId xmlns:a16="http://schemas.microsoft.com/office/drawing/2014/main" id="{7826153F-D1B9-4340-96D9-42624C0E2D4E}"/>
              </a:ext>
            </a:extLst>
          </p:cNvPr>
          <p:cNvCxnSpPr>
            <a:cxnSpLocks/>
          </p:cNvCxnSpPr>
          <p:nvPr userDrawn="1"/>
        </p:nvCxnSpPr>
        <p:spPr>
          <a:xfrm>
            <a:off x="381000" y="3581400"/>
            <a:ext cx="1025525" cy="0"/>
          </a:xfrm>
          <a:prstGeom prst="line">
            <a:avLst/>
          </a:prstGeom>
          <a:ln w="603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178F8DC6-573D-4F3A-AAB7-1082121F20BE}"/>
              </a:ext>
            </a:extLst>
          </p:cNvPr>
          <p:cNvSpPr/>
          <p:nvPr userDrawn="1"/>
        </p:nvSpPr>
        <p:spPr>
          <a:xfrm>
            <a:off x="10334964" y="191217"/>
            <a:ext cx="626341" cy="62634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4660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415A-E216-4446-93E1-39B10E7CA517}"/>
              </a:ext>
            </a:extLst>
          </p:cNvPr>
          <p:cNvSpPr>
            <a:spLocks noGrp="1"/>
          </p:cNvSpPr>
          <p:nvPr>
            <p:ph type="title"/>
          </p:nvPr>
        </p:nvSpPr>
        <p:spPr/>
        <p:txBody>
          <a:bodyPr/>
          <a:lstStyle>
            <a:lvl1pPr>
              <a:defRPr>
                <a:solidFill>
                  <a:srgbClr val="6E0447"/>
                </a:solidFill>
                <a:latin typeface="Arial Narrow" panose="020B0606020202030204" pitchFamily="34" charset="0"/>
              </a:defRPr>
            </a:lvl1pPr>
          </a:lstStyle>
          <a:p>
            <a:r>
              <a:rPr lang="en-US" dirty="0"/>
              <a:t>Click to edit Master title style</a:t>
            </a:r>
          </a:p>
        </p:txBody>
      </p:sp>
    </p:spTree>
    <p:extLst>
      <p:ext uri="{BB962C8B-B14F-4D97-AF65-F5344CB8AC3E}">
        <p14:creationId xmlns:p14="http://schemas.microsoft.com/office/powerpoint/2010/main" val="160123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oon Content">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659574F3-3BF5-4C4C-A041-FAE4362C29F0}"/>
              </a:ext>
            </a:extLst>
          </p:cNvPr>
          <p:cNvPicPr>
            <a:picLocks noChangeAspect="1"/>
          </p:cNvPicPr>
          <p:nvPr userDrawn="1"/>
        </p:nvPicPr>
        <p:blipFill rotWithShape="1">
          <a:blip r:embed="rId2"/>
          <a:srcRect t="476"/>
          <a:stretch/>
        </p:blipFill>
        <p:spPr>
          <a:xfrm>
            <a:off x="3004302" y="-1"/>
            <a:ext cx="9187698" cy="6858001"/>
          </a:xfrm>
          <a:prstGeom prst="rect">
            <a:avLst/>
          </a:prstGeom>
        </p:spPr>
      </p:pic>
      <p:sp>
        <p:nvSpPr>
          <p:cNvPr id="9" name="Rectangle 8">
            <a:extLst>
              <a:ext uri="{FF2B5EF4-FFF2-40B4-BE49-F238E27FC236}">
                <a16:creationId xmlns:a16="http://schemas.microsoft.com/office/drawing/2014/main" id="{C2F357FF-AD91-402B-A9F3-E23FBEE54BBC}"/>
              </a:ext>
            </a:extLst>
          </p:cNvPr>
          <p:cNvSpPr/>
          <p:nvPr userDrawn="1"/>
        </p:nvSpPr>
        <p:spPr>
          <a:xfrm>
            <a:off x="8610160" y="200025"/>
            <a:ext cx="3581400" cy="6657975"/>
          </a:xfrm>
          <a:prstGeom prst="rect">
            <a:avLst/>
          </a:prstGeom>
          <a:solidFill>
            <a:srgbClr val="FFFEF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3893F06-C4B0-4695-8247-D841CD8F79C5}"/>
              </a:ext>
            </a:extLst>
          </p:cNvPr>
          <p:cNvSpPr/>
          <p:nvPr userDrawn="1"/>
        </p:nvSpPr>
        <p:spPr>
          <a:xfrm>
            <a:off x="11510010" y="6320438"/>
            <a:ext cx="438150" cy="419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C5976E25-4DDA-4BBB-B321-3CD9F6C5EC33}" type="slidenum">
              <a:rPr lang="en-US" sz="1000" b="1" smtClean="0">
                <a:solidFill>
                  <a:schemeClr val="accent5"/>
                </a:solidFill>
              </a:rPr>
              <a:t>‹#›</a:t>
            </a:fld>
            <a:endParaRPr lang="en-US" sz="1000" b="1" dirty="0">
              <a:solidFill>
                <a:schemeClr val="accent5"/>
              </a:solidFill>
            </a:endParaRPr>
          </a:p>
        </p:txBody>
      </p:sp>
      <p:sp>
        <p:nvSpPr>
          <p:cNvPr id="12" name="Text Placeholder 3">
            <a:extLst>
              <a:ext uri="{FF2B5EF4-FFF2-40B4-BE49-F238E27FC236}">
                <a16:creationId xmlns:a16="http://schemas.microsoft.com/office/drawing/2014/main" id="{5D8C51D4-352B-4BF3-A702-CBBB349B93E9}"/>
              </a:ext>
            </a:extLst>
          </p:cNvPr>
          <p:cNvSpPr>
            <a:spLocks noGrp="1"/>
          </p:cNvSpPr>
          <p:nvPr>
            <p:ph type="body" sz="quarter" idx="10"/>
          </p:nvPr>
        </p:nvSpPr>
        <p:spPr>
          <a:xfrm>
            <a:off x="381000" y="6320438"/>
            <a:ext cx="11129010" cy="419100"/>
          </a:xfrm>
          <a:prstGeom prst="rect">
            <a:avLst/>
          </a:prstGeom>
        </p:spPr>
        <p:txBody>
          <a:bodyPr lIns="0" tIns="0" rIns="0" bIns="0" anchor="b">
            <a:noAutofit/>
          </a:bodyPr>
          <a:lstStyle>
            <a:lvl1pPr marL="0" indent="0">
              <a:buNone/>
              <a:defRPr sz="1000">
                <a:solidFill>
                  <a:schemeClr val="tx1">
                    <a:lumMod val="75000"/>
                    <a:lumOff val="25000"/>
                  </a:schemeClr>
                </a:solidFill>
                <a:latin typeface="+mj-lt"/>
              </a:defRPr>
            </a:lvl1pPr>
          </a:lstStyle>
          <a:p>
            <a:pPr lvl="0"/>
            <a:r>
              <a:rPr lang="en-US" dirty="0"/>
              <a:t>Edit Master text styles</a:t>
            </a:r>
          </a:p>
        </p:txBody>
      </p:sp>
      <p:sp>
        <p:nvSpPr>
          <p:cNvPr id="19" name="Title 10">
            <a:extLst>
              <a:ext uri="{FF2B5EF4-FFF2-40B4-BE49-F238E27FC236}">
                <a16:creationId xmlns:a16="http://schemas.microsoft.com/office/drawing/2014/main" id="{0C3AE205-8DFA-406C-B7DA-FA877D1ACF08}"/>
              </a:ext>
            </a:extLst>
          </p:cNvPr>
          <p:cNvSpPr>
            <a:spLocks noGrp="1"/>
          </p:cNvSpPr>
          <p:nvPr>
            <p:ph type="title"/>
          </p:nvPr>
        </p:nvSpPr>
        <p:spPr>
          <a:xfrm>
            <a:off x="381000" y="114300"/>
            <a:ext cx="11430000" cy="784358"/>
          </a:xfrm>
        </p:spPr>
        <p:txBody>
          <a:bodyPr tIns="0" rIns="0" bIns="0" anchor="b">
            <a:noAutofit/>
          </a:bodyPr>
          <a:lstStyle>
            <a:lvl1pPr algn="ctr">
              <a:lnSpc>
                <a:spcPct val="110000"/>
              </a:lnSpc>
              <a:defRPr sz="2400">
                <a:solidFill>
                  <a:schemeClr val="accent5"/>
                </a:solidFill>
              </a:defRPr>
            </a:lvl1pPr>
          </a:lstStyle>
          <a:p>
            <a:r>
              <a:rPr lang="en-US" dirty="0"/>
              <a:t>Click to edit Master title style</a:t>
            </a:r>
          </a:p>
        </p:txBody>
      </p:sp>
      <p:cxnSp>
        <p:nvCxnSpPr>
          <p:cNvPr id="23" name="Straight Connector 22">
            <a:extLst>
              <a:ext uri="{FF2B5EF4-FFF2-40B4-BE49-F238E27FC236}">
                <a16:creationId xmlns:a16="http://schemas.microsoft.com/office/drawing/2014/main" id="{B76A5F98-9225-4050-92DD-B44DADA6CD21}"/>
              </a:ext>
            </a:extLst>
          </p:cNvPr>
          <p:cNvCxnSpPr/>
          <p:nvPr userDrawn="1"/>
        </p:nvCxnSpPr>
        <p:spPr>
          <a:xfrm>
            <a:off x="5224382" y="-2"/>
            <a:ext cx="0" cy="422042"/>
          </a:xfrm>
          <a:prstGeom prst="line">
            <a:avLst/>
          </a:prstGeom>
          <a:noFill/>
          <a:ln w="635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C1D2E80-FB88-4791-BE14-87CCC1F1F069}"/>
              </a:ext>
            </a:extLst>
          </p:cNvPr>
          <p:cNvCxnSpPr/>
          <p:nvPr userDrawn="1"/>
        </p:nvCxnSpPr>
        <p:spPr>
          <a:xfrm>
            <a:off x="6992562" y="-2"/>
            <a:ext cx="0" cy="422042"/>
          </a:xfrm>
          <a:prstGeom prst="line">
            <a:avLst/>
          </a:prstGeom>
          <a:noFill/>
          <a:ln w="635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318375"/>
      </p:ext>
    </p:extLst>
  </p:cSld>
  <p:clrMapOvr>
    <a:masterClrMapping/>
  </p:clrMapOvr>
  <p:extLst>
    <p:ext uri="{DCECCB84-F9BA-43D5-87BE-67443E8EF086}">
      <p15:sldGuideLst xmlns:p15="http://schemas.microsoft.com/office/powerpoint/2012/main">
        <p15:guide id="3" orient="horz" pos="936" userDrawn="1">
          <p15:clr>
            <a:srgbClr val="FBAE40"/>
          </p15:clr>
        </p15:guide>
        <p15:guide id="4" orient="horz" pos="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ro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DCE52-827D-49C0-A50C-828640B279C5}"/>
              </a:ext>
            </a:extLst>
          </p:cNvPr>
          <p:cNvPicPr>
            <a:picLocks noChangeAspect="1"/>
          </p:cNvPicPr>
          <p:nvPr userDrawn="1"/>
        </p:nvPicPr>
        <p:blipFill rotWithShape="1">
          <a:blip r:embed="rId3">
            <a:clrChange>
              <a:clrFrom>
                <a:srgbClr val="FFFFFF"/>
              </a:clrFrom>
              <a:clrTo>
                <a:srgbClr val="FFFFFF">
                  <a:alpha val="0"/>
                </a:srgbClr>
              </a:clrTo>
            </a:clrChange>
          </a:blip>
          <a:srcRect l="5423" t="18377" r="5731" b="20076"/>
          <a:stretch/>
        </p:blipFill>
        <p:spPr>
          <a:xfrm>
            <a:off x="366713" y="6104050"/>
            <a:ext cx="1657350" cy="571500"/>
          </a:xfrm>
          <a:prstGeom prst="rect">
            <a:avLst/>
          </a:prstGeom>
        </p:spPr>
      </p:pic>
      <p:pic>
        <p:nvPicPr>
          <p:cNvPr id="5" name="Graphic 4">
            <a:extLst>
              <a:ext uri="{FF2B5EF4-FFF2-40B4-BE49-F238E27FC236}">
                <a16:creationId xmlns:a16="http://schemas.microsoft.com/office/drawing/2014/main" id="{5C27CF9C-15BC-4C60-A291-6DC5669B67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7714" y="6101147"/>
            <a:ext cx="1433286" cy="565636"/>
          </a:xfrm>
          <a:prstGeom prst="rect">
            <a:avLst/>
          </a:prstGeom>
        </p:spPr>
      </p:pic>
      <p:sp>
        <p:nvSpPr>
          <p:cNvPr id="3" name="Rectangle 2">
            <a:extLst>
              <a:ext uri="{FF2B5EF4-FFF2-40B4-BE49-F238E27FC236}">
                <a16:creationId xmlns:a16="http://schemas.microsoft.com/office/drawing/2014/main" id="{609A17C9-A2E5-42F8-B4E0-1D91D256ECDB}"/>
              </a:ext>
            </a:extLst>
          </p:cNvPr>
          <p:cNvSpPr/>
          <p:nvPr userDrawn="1"/>
        </p:nvSpPr>
        <p:spPr>
          <a:xfrm>
            <a:off x="0" y="984250"/>
            <a:ext cx="12192000" cy="4127500"/>
          </a:xfrm>
          <a:prstGeom prst="rect">
            <a:avLst/>
          </a:prstGeom>
          <a:solidFill>
            <a:srgbClr val="6E0447">
              <a:alpha val="81961"/>
            </a:srgbClr>
          </a:solidFill>
          <a:ln>
            <a:noFill/>
          </a:ln>
          <a:effectLst/>
        </p:spPr>
        <p:style>
          <a:lnRef idx="1">
            <a:schemeClr val="accent1"/>
          </a:lnRef>
          <a:fillRef idx="3">
            <a:schemeClr val="accent1"/>
          </a:fillRef>
          <a:effectRef idx="2">
            <a:schemeClr val="accent1"/>
          </a:effectRef>
          <a:fontRef idx="minor">
            <a:schemeClr val="lt1"/>
          </a:fontRef>
        </p:style>
        <p:txBody>
          <a:bodyPr lIns="365760" tIns="1097280" rIns="274320" rtlCol="0" anchor="ctr"/>
          <a:lstStyle/>
          <a:p>
            <a:pPr lvl="0">
              <a:lnSpc>
                <a:spcPct val="110000"/>
              </a:lnSpc>
              <a:spcAft>
                <a:spcPts val="1200"/>
              </a:spcAft>
            </a:pPr>
            <a:endParaRPr lang="en-US" b="1" dirty="0">
              <a:solidFill>
                <a:schemeClr val="accent1">
                  <a:lumMod val="50000"/>
                </a:schemeClr>
              </a:solidFill>
            </a:endParaRPr>
          </a:p>
        </p:txBody>
      </p:sp>
    </p:spTree>
    <p:extLst>
      <p:ext uri="{BB962C8B-B14F-4D97-AF65-F5344CB8AC3E}">
        <p14:creationId xmlns:p14="http://schemas.microsoft.com/office/powerpoint/2010/main" val="40678517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B3B88-21A0-493D-8FA3-213A2C3897D4}"/>
              </a:ext>
            </a:extLst>
          </p:cNvPr>
          <p:cNvPicPr>
            <a:picLocks noChangeAspect="1"/>
          </p:cNvPicPr>
          <p:nvPr userDrawn="1"/>
        </p:nvPicPr>
        <p:blipFill rotWithShape="1">
          <a:blip r:embed="rId2"/>
          <a:srcRect t="12491" b="12491"/>
          <a:stretch/>
        </p:blipFill>
        <p:spPr>
          <a:xfrm>
            <a:off x="0" y="-1"/>
            <a:ext cx="12188952" cy="6858001"/>
          </a:xfrm>
          <a:prstGeom prst="rect">
            <a:avLst/>
          </a:prstGeom>
        </p:spPr>
      </p:pic>
      <p:sp>
        <p:nvSpPr>
          <p:cNvPr id="7" name="Title 1">
            <a:extLst>
              <a:ext uri="{FF2B5EF4-FFF2-40B4-BE49-F238E27FC236}">
                <a16:creationId xmlns:a16="http://schemas.microsoft.com/office/drawing/2014/main" id="{FF831FF5-15DE-4081-B907-5536210F34EE}"/>
              </a:ext>
            </a:extLst>
          </p:cNvPr>
          <p:cNvSpPr>
            <a:spLocks noGrp="1"/>
          </p:cNvSpPr>
          <p:nvPr>
            <p:ph type="title" hasCustomPrompt="1"/>
          </p:nvPr>
        </p:nvSpPr>
        <p:spPr>
          <a:xfrm>
            <a:off x="381000" y="1544646"/>
            <a:ext cx="11201400" cy="937627"/>
          </a:xfrm>
        </p:spPr>
        <p:txBody>
          <a:bodyPr lIns="0">
            <a:noAutofit/>
          </a:bodyPr>
          <a:lstStyle>
            <a:lvl1pPr algn="l" defTabSz="457200" rtl="0" eaLnBrk="1" latinLnBrk="0" hangingPunct="1">
              <a:lnSpc>
                <a:spcPct val="100000"/>
              </a:lnSpc>
              <a:spcBef>
                <a:spcPct val="0"/>
              </a:spcBef>
              <a:buNone/>
              <a:defRPr lang="en-US" sz="4000" b="1" i="0" kern="1200" cap="all" baseline="0" dirty="0">
                <a:solidFill>
                  <a:schemeClr val="bg1"/>
                </a:solidFill>
                <a:latin typeface="Arial Narrow" panose="020B0606020202030204" pitchFamily="34" charset="0"/>
                <a:ea typeface="+mj-ea"/>
                <a:cs typeface="Arial" panose="020B0604020202020204" pitchFamily="34" charset="0"/>
              </a:defRPr>
            </a:lvl1pPr>
          </a:lstStyle>
          <a:p>
            <a:r>
              <a:rPr lang="en-US" dirty="0"/>
              <a:t>CLICK TO EDIT TITLE STYLE</a:t>
            </a:r>
          </a:p>
        </p:txBody>
      </p:sp>
      <p:sp>
        <p:nvSpPr>
          <p:cNvPr id="8" name="Content Placeholder 2">
            <a:extLst>
              <a:ext uri="{FF2B5EF4-FFF2-40B4-BE49-F238E27FC236}">
                <a16:creationId xmlns:a16="http://schemas.microsoft.com/office/drawing/2014/main" id="{FD756908-2524-486C-BCCE-E498D87D0116}"/>
              </a:ext>
            </a:extLst>
          </p:cNvPr>
          <p:cNvSpPr>
            <a:spLocks noGrp="1"/>
          </p:cNvSpPr>
          <p:nvPr>
            <p:ph idx="1" hasCustomPrompt="1"/>
          </p:nvPr>
        </p:nvSpPr>
        <p:spPr>
          <a:xfrm>
            <a:off x="381000" y="2581583"/>
            <a:ext cx="11201400" cy="928255"/>
          </a:xfrm>
          <a:prstGeom prst="rect">
            <a:avLst/>
          </a:prstGeom>
        </p:spPr>
        <p:txBody>
          <a:bodyPr lIns="0"/>
          <a:lstStyle>
            <a:lvl1pPr marL="0" indent="0">
              <a:buNone/>
              <a:defRPr>
                <a:solidFill>
                  <a:srgbClr val="FFFFFF"/>
                </a:solidFill>
                <a:latin typeface="Arial Narrow" panose="020B0606020202030204" pitchFamily="34" charset="0"/>
                <a:cs typeface="Arial" panose="020B060402020202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A8D8C51B-1533-44E7-B034-06EC37F97460}"/>
              </a:ext>
            </a:extLst>
          </p:cNvPr>
          <p:cNvSpPr>
            <a:spLocks noGrp="1"/>
          </p:cNvSpPr>
          <p:nvPr>
            <p:ph type="body" sz="quarter" idx="10"/>
          </p:nvPr>
        </p:nvSpPr>
        <p:spPr>
          <a:xfrm>
            <a:off x="381000" y="6164263"/>
            <a:ext cx="5562600" cy="479425"/>
          </a:xfrm>
          <a:prstGeom prst="rect">
            <a:avLst/>
          </a:prstGeom>
        </p:spPr>
        <p:txBody>
          <a:bodyPr lIns="0" tIns="0" rIns="0" bIns="0" anchor="b">
            <a:noAutofit/>
          </a:bodyPr>
          <a:lstStyle>
            <a:lvl1pPr marL="0" indent="0">
              <a:buNone/>
              <a:defRPr sz="1000">
                <a:solidFill>
                  <a:schemeClr val="bg1"/>
                </a:solidFill>
                <a:latin typeface="Arial" panose="020B0604020202020204" pitchFamily="34" charset="0"/>
                <a:cs typeface="Arial" panose="020B0604020202020204" pitchFamily="34" charset="0"/>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Edit Master text styles</a:t>
            </a:r>
          </a:p>
        </p:txBody>
      </p:sp>
      <p:pic>
        <p:nvPicPr>
          <p:cNvPr id="12" name="Graphic 11">
            <a:extLst>
              <a:ext uri="{FF2B5EF4-FFF2-40B4-BE49-F238E27FC236}">
                <a16:creationId xmlns:a16="http://schemas.microsoft.com/office/drawing/2014/main" id="{84DE43EE-4219-4DD2-A4C3-730734D0D6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79191" y="5719866"/>
            <a:ext cx="928255" cy="928255"/>
          </a:xfrm>
          <a:prstGeom prst="rect">
            <a:avLst/>
          </a:prstGeom>
        </p:spPr>
      </p:pic>
    </p:spTree>
    <p:extLst>
      <p:ext uri="{BB962C8B-B14F-4D97-AF65-F5344CB8AC3E}">
        <p14:creationId xmlns:p14="http://schemas.microsoft.com/office/powerpoint/2010/main" val="330859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AD2B1-3D85-2D48-884E-F5B4129E59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4" name="Picture 13" descr="WV704_MMF_Logo-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849" y="3600452"/>
            <a:ext cx="4361836" cy="3271377"/>
          </a:xfrm>
          <a:prstGeom prst="rect">
            <a:avLst/>
          </a:prstGeom>
        </p:spPr>
      </p:pic>
      <p:pic>
        <p:nvPicPr>
          <p:cNvPr id="15" name="Picture 14" descr="merck_c.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41477" y="6032568"/>
            <a:ext cx="1685121" cy="760645"/>
          </a:xfrm>
          <a:prstGeom prst="rect">
            <a:avLst/>
          </a:prstGeom>
        </p:spPr>
      </p:pic>
      <p:sp>
        <p:nvSpPr>
          <p:cNvPr id="16" name="Title 1"/>
          <p:cNvSpPr>
            <a:spLocks noGrp="1"/>
          </p:cNvSpPr>
          <p:nvPr>
            <p:ph type="ctrTitle" hasCustomPrompt="1"/>
          </p:nvPr>
        </p:nvSpPr>
        <p:spPr>
          <a:xfrm>
            <a:off x="485368" y="682706"/>
            <a:ext cx="10363200" cy="2215991"/>
          </a:xfrm>
          <a:prstGeom prst="rect">
            <a:avLst/>
          </a:prstGeom>
        </p:spPr>
        <p:txBody>
          <a:bodyPr lIns="0" tIns="0" rIns="0" bIns="0" anchor="ctr">
            <a:spAutoFit/>
          </a:bodyPr>
          <a:lstStyle>
            <a:lvl1pPr algn="l">
              <a:defRPr sz="6400" b="1" i="0">
                <a:solidFill>
                  <a:schemeClr val="bg1"/>
                </a:solidFill>
                <a:latin typeface="Arial"/>
                <a:cs typeface="Arial"/>
              </a:defRPr>
            </a:lvl1pPr>
          </a:lstStyle>
          <a:p>
            <a:pPr marL="0" marR="0" lvl="0" indent="0" algn="l" defTabSz="121917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ysClr val="window" lastClr="FFFFFF"/>
                </a:solidFill>
                <a:effectLst/>
                <a:uLnTx/>
                <a:uFillTx/>
                <a:latin typeface="Arial"/>
                <a:cs typeface="Arial"/>
              </a:rPr>
              <a:t>CLICK TO EDIT MASTER TITLE STYLE</a:t>
            </a:r>
          </a:p>
        </p:txBody>
      </p:sp>
      <p:pic>
        <p:nvPicPr>
          <p:cNvPr id="2" name="Picture 1">
            <a:extLst>
              <a:ext uri="{FF2B5EF4-FFF2-40B4-BE49-F238E27FC236}">
                <a16:creationId xmlns:a16="http://schemas.microsoft.com/office/drawing/2014/main" id="{82B919DF-5BC4-964F-92B1-1EA525AF9EFB}"/>
              </a:ext>
            </a:extLst>
          </p:cNvPr>
          <p:cNvPicPr>
            <a:picLocks noChangeAspect="1"/>
          </p:cNvPicPr>
          <p:nvPr userDrawn="1"/>
        </p:nvPicPr>
        <p:blipFill rotWithShape="1">
          <a:blip r:embed="rId5" cstate="print">
            <a:alphaModFix amt="20000"/>
            <a:extLst>
              <a:ext uri="{28A0092B-C50C-407E-A947-70E740481C1C}">
                <a14:useLocalDpi xmlns:a14="http://schemas.microsoft.com/office/drawing/2010/main"/>
              </a:ext>
            </a:extLst>
          </a:blip>
          <a:srcRect/>
          <a:stretch/>
        </p:blipFill>
        <p:spPr>
          <a:xfrm>
            <a:off x="5364424" y="-2933829"/>
            <a:ext cx="11746061" cy="11665052"/>
          </a:xfrm>
          <a:prstGeom prst="rect">
            <a:avLst/>
          </a:prstGeom>
        </p:spPr>
      </p:pic>
    </p:spTree>
    <p:extLst>
      <p:ext uri="{BB962C8B-B14F-4D97-AF65-F5344CB8AC3E}">
        <p14:creationId xmlns:p14="http://schemas.microsoft.com/office/powerpoint/2010/main" val="5873695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135E73-0E5E-4BF1-B140-478E996768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84"/>
          <a:stretch/>
        </p:blipFill>
        <p:spPr>
          <a:xfrm>
            <a:off x="-31750" y="-25400"/>
            <a:ext cx="11640047" cy="6883400"/>
          </a:xfrm>
          <a:prstGeom prst="rect">
            <a:avLst/>
          </a:prstGeom>
        </p:spPr>
      </p:pic>
      <p:sp>
        <p:nvSpPr>
          <p:cNvPr id="14" name="Rectangle 13">
            <a:extLst>
              <a:ext uri="{FF2B5EF4-FFF2-40B4-BE49-F238E27FC236}">
                <a16:creationId xmlns:a16="http://schemas.microsoft.com/office/drawing/2014/main" id="{B5B65742-53A6-514B-968D-708B8AE1B0DB}"/>
              </a:ext>
            </a:extLst>
          </p:cNvPr>
          <p:cNvSpPr/>
          <p:nvPr userDrawn="1"/>
        </p:nvSpPr>
        <p:spPr>
          <a:xfrm>
            <a:off x="0" y="1090916"/>
            <a:ext cx="11731833" cy="6858000"/>
          </a:xfrm>
          <a:prstGeom prst="rect">
            <a:avLst/>
          </a:prstGeom>
          <a:solidFill>
            <a:schemeClr val="accent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3C904A85-FB78-5741-9FA8-780016AF0E67}"/>
              </a:ext>
            </a:extLst>
          </p:cNvPr>
          <p:cNvSpPr txBox="1">
            <a:spLocks/>
          </p:cNvSpPr>
          <p:nvPr userDrawn="1"/>
        </p:nvSpPr>
        <p:spPr>
          <a:xfrm>
            <a:off x="8737600" y="6356351"/>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E17D02-8ECC-E347-8744-256EFFA3F5A1}" type="slidenum">
              <a:rPr lang="en-US" sz="1067" smtClean="0">
                <a:solidFill>
                  <a:schemeClr val="bg1"/>
                </a:solidFill>
              </a:rPr>
              <a:pPr/>
              <a:t>‹#›</a:t>
            </a:fld>
            <a:endParaRPr lang="en-US" sz="1067" dirty="0">
              <a:solidFill>
                <a:schemeClr val="bg1"/>
              </a:solidFill>
            </a:endParaRPr>
          </a:p>
        </p:txBody>
      </p:sp>
      <p:sp>
        <p:nvSpPr>
          <p:cNvPr id="6" name="Rectangle 5">
            <a:extLst>
              <a:ext uri="{FF2B5EF4-FFF2-40B4-BE49-F238E27FC236}">
                <a16:creationId xmlns:a16="http://schemas.microsoft.com/office/drawing/2014/main" id="{FB0762D4-A5C2-0C45-B537-4DDB55C43360}"/>
              </a:ext>
            </a:extLst>
          </p:cNvPr>
          <p:cNvSpPr/>
          <p:nvPr userDrawn="1"/>
        </p:nvSpPr>
        <p:spPr>
          <a:xfrm>
            <a:off x="11620996" y="0"/>
            <a:ext cx="589928" cy="6858000"/>
          </a:xfrm>
          <a:prstGeom prst="rect">
            <a:avLst/>
          </a:prstGeom>
          <a:gradFill rotWithShape="1">
            <a:gsLst>
              <a:gs pos="0">
                <a:srgbClr val="63C1B9"/>
              </a:gs>
              <a:gs pos="100000">
                <a:srgbClr val="615E8A"/>
              </a:gs>
            </a:gsLst>
            <a:lin ang="16200000" scaled="0"/>
          </a:gra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F77F686-055A-404C-ADDA-1DA1315E709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6538"/>
          <a:stretch/>
        </p:blipFill>
        <p:spPr>
          <a:xfrm>
            <a:off x="11683222" y="6217513"/>
            <a:ext cx="465476" cy="503964"/>
          </a:xfrm>
          <a:prstGeom prst="rect">
            <a:avLst/>
          </a:prstGeom>
        </p:spPr>
      </p:pic>
      <p:pic>
        <p:nvPicPr>
          <p:cNvPr id="8" name="Picture 7" descr="WV704_MMF_Logo-01.eps">
            <a:extLst>
              <a:ext uri="{FF2B5EF4-FFF2-40B4-BE49-F238E27FC236}">
                <a16:creationId xmlns:a16="http://schemas.microsoft.com/office/drawing/2014/main" id="{0D641221-4BC2-6142-B8E1-556625829D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86233" y="0"/>
            <a:ext cx="1696932" cy="1272699"/>
          </a:xfrm>
          <a:prstGeom prst="rect">
            <a:avLst/>
          </a:prstGeom>
        </p:spPr>
      </p:pic>
      <p:sp>
        <p:nvSpPr>
          <p:cNvPr id="9" name="Text Placeholder 18">
            <a:extLst>
              <a:ext uri="{FF2B5EF4-FFF2-40B4-BE49-F238E27FC236}">
                <a16:creationId xmlns:a16="http://schemas.microsoft.com/office/drawing/2014/main" id="{7A933706-7E05-CC48-A8DD-73460E9D01DB}"/>
              </a:ext>
            </a:extLst>
          </p:cNvPr>
          <p:cNvSpPr>
            <a:spLocks noGrp="1"/>
          </p:cNvSpPr>
          <p:nvPr>
            <p:ph type="body" sz="quarter" idx="13"/>
          </p:nvPr>
        </p:nvSpPr>
        <p:spPr>
          <a:xfrm>
            <a:off x="2330393" y="4519916"/>
            <a:ext cx="9258300" cy="492443"/>
          </a:xfrm>
        </p:spPr>
        <p:txBody>
          <a:bodyPr lIns="0" tIns="0" rIns="0" bIns="0">
            <a:spAutoFit/>
          </a:bodyPr>
          <a:lstStyle>
            <a:lvl1pPr marL="0" indent="0">
              <a:lnSpc>
                <a:spcPct val="100000"/>
              </a:lnSpc>
              <a:spcBef>
                <a:spcPts val="0"/>
              </a:spcBef>
              <a:spcAft>
                <a:spcPts val="800"/>
              </a:spcAft>
              <a:buSzPct val="85000"/>
              <a:buNone/>
              <a:defRPr sz="3200" b="0" i="0">
                <a:solidFill>
                  <a:schemeClr val="bg1"/>
                </a:solidFill>
                <a:latin typeface="Arial Narrow"/>
                <a:cs typeface="Arial Narrow"/>
              </a:defRPr>
            </a:lvl1pPr>
            <a:lvl2pPr marL="487668" indent="-243834">
              <a:lnSpc>
                <a:spcPct val="100000"/>
              </a:lnSpc>
              <a:spcBef>
                <a:spcPts val="0"/>
              </a:spcBef>
              <a:spcAft>
                <a:spcPts val="800"/>
              </a:spcAft>
              <a:buSzPct val="85000"/>
              <a:defRPr sz="2933" b="0" i="0">
                <a:solidFill>
                  <a:schemeClr val="tx1">
                    <a:lumMod val="50000"/>
                    <a:lumOff val="50000"/>
                  </a:schemeClr>
                </a:solidFill>
                <a:latin typeface="Arial Narrow"/>
                <a:cs typeface="Arial Narrow"/>
              </a:defRPr>
            </a:lvl2pPr>
            <a:lvl3pPr marL="975336" indent="-243834">
              <a:lnSpc>
                <a:spcPct val="100000"/>
              </a:lnSpc>
              <a:spcBef>
                <a:spcPts val="0"/>
              </a:spcBef>
              <a:spcAft>
                <a:spcPts val="800"/>
              </a:spcAft>
              <a:buSzPct val="85000"/>
              <a:defRPr sz="2933" b="0" i="0">
                <a:solidFill>
                  <a:schemeClr val="tx1">
                    <a:lumMod val="50000"/>
                    <a:lumOff val="50000"/>
                  </a:schemeClr>
                </a:solidFill>
                <a:latin typeface="Arial Narrow"/>
                <a:cs typeface="Arial Narrow"/>
              </a:defRPr>
            </a:lvl3pPr>
            <a:lvl4pPr marL="1219170" indent="-243834">
              <a:lnSpc>
                <a:spcPct val="100000"/>
              </a:lnSpc>
              <a:spcBef>
                <a:spcPts val="0"/>
              </a:spcBef>
              <a:spcAft>
                <a:spcPts val="800"/>
              </a:spcAft>
              <a:buSzPct val="85000"/>
              <a:defRPr sz="2933" b="0" i="0">
                <a:solidFill>
                  <a:schemeClr val="tx1">
                    <a:lumMod val="50000"/>
                    <a:lumOff val="50000"/>
                  </a:schemeClr>
                </a:solidFill>
                <a:latin typeface="Arial Narrow"/>
                <a:cs typeface="Arial Narrow"/>
              </a:defRPr>
            </a:lvl4pPr>
            <a:lvl5pPr marL="1463003" indent="-243834">
              <a:lnSpc>
                <a:spcPct val="100000"/>
              </a:lnSpc>
              <a:spcBef>
                <a:spcPts val="0"/>
              </a:spcBef>
              <a:spcAft>
                <a:spcPts val="800"/>
              </a:spcAft>
              <a:buSzPct val="85000"/>
              <a:defRPr sz="2933" b="0" i="0">
                <a:solidFill>
                  <a:schemeClr val="tx1">
                    <a:lumMod val="50000"/>
                    <a:lumOff val="50000"/>
                  </a:schemeClr>
                </a:solidFill>
                <a:latin typeface="Arial Narrow"/>
                <a:cs typeface="Arial Narrow"/>
              </a:defRPr>
            </a:lvl5pPr>
          </a:lstStyle>
          <a:p>
            <a:pPr lvl="0"/>
            <a:r>
              <a:rPr lang="en-US" dirty="0"/>
              <a:t>Edit Master text styles</a:t>
            </a:r>
          </a:p>
        </p:txBody>
      </p:sp>
      <p:sp>
        <p:nvSpPr>
          <p:cNvPr id="11" name="Text Placeholder 2">
            <a:extLst>
              <a:ext uri="{FF2B5EF4-FFF2-40B4-BE49-F238E27FC236}">
                <a16:creationId xmlns:a16="http://schemas.microsoft.com/office/drawing/2014/main" id="{1CDF3FE2-28BF-2A48-BC2F-510D140052D9}"/>
              </a:ext>
            </a:extLst>
          </p:cNvPr>
          <p:cNvSpPr>
            <a:spLocks noGrp="1"/>
          </p:cNvSpPr>
          <p:nvPr>
            <p:ph type="body" sz="quarter" idx="14"/>
          </p:nvPr>
        </p:nvSpPr>
        <p:spPr>
          <a:xfrm>
            <a:off x="2336800" y="3757242"/>
            <a:ext cx="9008533" cy="738664"/>
          </a:xfrm>
        </p:spPr>
        <p:txBody>
          <a:bodyPr lIns="0" tIns="0" rIns="0" bIns="0" anchor="ctr">
            <a:spAutoFit/>
          </a:bodyPr>
          <a:lstStyle>
            <a:lvl1pPr marL="0" indent="0">
              <a:buNone/>
              <a:defRPr sz="4800" b="1" i="0" cap="all" baseline="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3" name="Rectangle 10">
            <a:extLst>
              <a:ext uri="{FF2B5EF4-FFF2-40B4-BE49-F238E27FC236}">
                <a16:creationId xmlns:a16="http://schemas.microsoft.com/office/drawing/2014/main" id="{AD864DD4-9439-764A-B871-6AB0A630C73D}"/>
              </a:ext>
            </a:extLst>
          </p:cNvPr>
          <p:cNvSpPr/>
          <p:nvPr userDrawn="1"/>
        </p:nvSpPr>
        <p:spPr>
          <a:xfrm>
            <a:off x="-44449" y="2456864"/>
            <a:ext cx="2125512" cy="2979599"/>
          </a:xfrm>
          <a:custGeom>
            <a:avLst/>
            <a:gdLst>
              <a:gd name="connsiteX0" fmla="*/ 0 w 2057622"/>
              <a:gd name="connsiteY0" fmla="*/ 0 h 1567949"/>
              <a:gd name="connsiteX1" fmla="*/ 2057622 w 2057622"/>
              <a:gd name="connsiteY1" fmla="*/ 0 h 1567949"/>
              <a:gd name="connsiteX2" fmla="*/ 2057622 w 2057622"/>
              <a:gd name="connsiteY2" fmla="*/ 1567949 h 1567949"/>
              <a:gd name="connsiteX3" fmla="*/ 0 w 2057622"/>
              <a:gd name="connsiteY3" fmla="*/ 1567949 h 1567949"/>
              <a:gd name="connsiteX4" fmla="*/ 0 w 2057622"/>
              <a:gd name="connsiteY4" fmla="*/ 0 h 1567949"/>
              <a:gd name="connsiteX0" fmla="*/ 0 w 2057622"/>
              <a:gd name="connsiteY0" fmla="*/ 0 h 2234699"/>
              <a:gd name="connsiteX1" fmla="*/ 2057622 w 2057622"/>
              <a:gd name="connsiteY1" fmla="*/ 0 h 2234699"/>
              <a:gd name="connsiteX2" fmla="*/ 2057622 w 2057622"/>
              <a:gd name="connsiteY2" fmla="*/ 2234699 h 2234699"/>
              <a:gd name="connsiteX3" fmla="*/ 0 w 2057622"/>
              <a:gd name="connsiteY3" fmla="*/ 1567949 h 2234699"/>
              <a:gd name="connsiteX4" fmla="*/ 0 w 2057622"/>
              <a:gd name="connsiteY4" fmla="*/ 0 h 2234699"/>
              <a:gd name="connsiteX0" fmla="*/ 0 w 2062157"/>
              <a:gd name="connsiteY0" fmla="*/ 0 h 2234699"/>
              <a:gd name="connsiteX1" fmla="*/ 2062157 w 2062157"/>
              <a:gd name="connsiteY1" fmla="*/ 662214 h 2234699"/>
              <a:gd name="connsiteX2" fmla="*/ 2057622 w 2062157"/>
              <a:gd name="connsiteY2" fmla="*/ 2234699 h 2234699"/>
              <a:gd name="connsiteX3" fmla="*/ 0 w 2062157"/>
              <a:gd name="connsiteY3" fmla="*/ 1567949 h 2234699"/>
              <a:gd name="connsiteX4" fmla="*/ 0 w 2062157"/>
              <a:gd name="connsiteY4" fmla="*/ 0 h 2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57" h="2234699">
                <a:moveTo>
                  <a:pt x="0" y="0"/>
                </a:moveTo>
                <a:lnTo>
                  <a:pt x="2062157" y="662214"/>
                </a:lnTo>
                <a:cubicBezTo>
                  <a:pt x="2060645" y="1186376"/>
                  <a:pt x="2059134" y="1710537"/>
                  <a:pt x="2057622" y="2234699"/>
                </a:cubicBezTo>
                <a:lnTo>
                  <a:pt x="0" y="1567949"/>
                </a:lnTo>
                <a:lnTo>
                  <a:pt x="0" y="0"/>
                </a:lnTo>
                <a:close/>
              </a:path>
            </a:pathLst>
          </a:custGeom>
          <a:solidFill>
            <a:schemeClr val="accent5"/>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766448104"/>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11430000" cy="601662"/>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24747349"/>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7" r:id="rId3"/>
    <p:sldLayoutId id="2147483689" r:id="rId4"/>
    <p:sldLayoutId id="2147483688" r:id="rId5"/>
    <p:sldLayoutId id="2147483670" r:id="rId6"/>
    <p:sldLayoutId id="2147483653" r:id="rId7"/>
  </p:sldLayoutIdLst>
  <p:hf hdr="0" ftr="0" dt="0"/>
  <p:txStyles>
    <p:titleStyle>
      <a:lvl1pPr algn="l" defTabSz="457200" rtl="0" eaLnBrk="1" latinLnBrk="0" hangingPunct="1">
        <a:lnSpc>
          <a:spcPct val="100000"/>
        </a:lnSpc>
        <a:spcBef>
          <a:spcPct val="0"/>
        </a:spcBef>
        <a:buNone/>
        <a:defRPr sz="3200" b="1" i="0" kern="1200">
          <a:solidFill>
            <a:srgbClr val="07535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48" userDrawn="1">
          <p15:clr>
            <a:srgbClr val="F26B43"/>
          </p15:clr>
        </p15:guide>
        <p15:guide id="4" pos="3840" userDrawn="1">
          <p15:clr>
            <a:srgbClr val="F26B43"/>
          </p15:clr>
        </p15:guide>
        <p15:guide id="5" orient="horz" pos="2160" userDrawn="1">
          <p15:clr>
            <a:srgbClr val="F26B43"/>
          </p15:clr>
        </p15:guide>
        <p15:guide id="6" pos="3768" userDrawn="1">
          <p15:clr>
            <a:srgbClr val="F26B43"/>
          </p15:clr>
        </p15:guide>
        <p15:guide id="7" pos="3912" userDrawn="1">
          <p15:clr>
            <a:srgbClr val="F26B43"/>
          </p15:clr>
        </p15:guide>
        <p15:guide id="8" pos="240" userDrawn="1">
          <p15:clr>
            <a:srgbClr val="F26B43"/>
          </p15:clr>
        </p15:guide>
        <p15:guide id="9"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0"/>
            <a:ext cx="10650153" cy="1200150"/>
          </a:xfrm>
          <a:prstGeom prst="rect">
            <a:avLst/>
          </a:prstGeom>
        </p:spPr>
        <p:txBody>
          <a:bodyPr vert="horz" lIns="0" tIns="0" rIns="0" bIns="0" rtlCol="0" anchor="ctr">
            <a:noAutofit/>
          </a:bodyPr>
          <a:lstStyle/>
          <a:p>
            <a:pPr marL="0" lvl="0" indent="0">
              <a:spcBef>
                <a:spcPts val="0"/>
              </a:spcBef>
              <a:buClr>
                <a:schemeClr val="tx1">
                  <a:lumMod val="50000"/>
                  <a:lumOff val="50000"/>
                </a:schemeClr>
              </a:buClr>
              <a:buSzPct val="85000"/>
              <a:buFont typeface="Arial"/>
              <a:tabLst>
                <a:tab pos="298443" algn="l"/>
              </a:tabLst>
            </a:pPr>
            <a:r>
              <a:rPr lang="en-US" dirty="0"/>
              <a:t>Click to edit Master title style</a:t>
            </a:r>
          </a:p>
        </p:txBody>
      </p:sp>
      <p:sp>
        <p:nvSpPr>
          <p:cNvPr id="6" name="Slide Number Placeholder 5"/>
          <p:cNvSpPr>
            <a:spLocks noGrp="1"/>
          </p:cNvSpPr>
          <p:nvPr>
            <p:ph type="sldNum" sz="quarter" idx="4"/>
          </p:nvPr>
        </p:nvSpPr>
        <p:spPr>
          <a:xfrm>
            <a:off x="11114314" y="6356352"/>
            <a:ext cx="468086" cy="365125"/>
          </a:xfrm>
          <a:prstGeom prst="rect">
            <a:avLst/>
          </a:prstGeom>
        </p:spPr>
        <p:txBody>
          <a:bodyPr vert="horz" lIns="121920" tIns="60960" rIns="121920" bIns="60960" rtlCol="0" anchor="ctr"/>
          <a:lstStyle>
            <a:lvl1pPr>
              <a:defRPr lang="en-US" sz="1067" smtClean="0">
                <a:solidFill>
                  <a:schemeClr val="tx1">
                    <a:tint val="75000"/>
                  </a:schemeClr>
                </a:solidFill>
              </a:defRPr>
            </a:lvl1pPr>
          </a:lstStyle>
          <a:p>
            <a:pPr algn="r" defTabSz="457200"/>
            <a:fld id="{94A0ECC2-8CC7-9F48-8342-483F884A4CD6}" type="slidenum">
              <a:rPr lang="en-US" smtClean="0"/>
              <a:pPr algn="r" defTabSz="457200"/>
              <a:t>‹#›</a:t>
            </a:fld>
            <a:endParaRPr lang="en-US" dirty="0"/>
          </a:p>
        </p:txBody>
      </p:sp>
      <p:sp>
        <p:nvSpPr>
          <p:cNvPr id="4" name="Footer Placeholder 3">
            <a:extLst>
              <a:ext uri="{FF2B5EF4-FFF2-40B4-BE49-F238E27FC236}">
                <a16:creationId xmlns:a16="http://schemas.microsoft.com/office/drawing/2014/main" id="{1A962CF7-A5BA-1741-8689-50EF6DE921A1}"/>
              </a:ext>
            </a:extLst>
          </p:cNvPr>
          <p:cNvSpPr>
            <a:spLocks noGrp="1"/>
          </p:cNvSpPr>
          <p:nvPr>
            <p:ph type="ftr" sz="quarter" idx="3"/>
          </p:nvPr>
        </p:nvSpPr>
        <p:spPr>
          <a:xfrm>
            <a:off x="1763486" y="6356350"/>
            <a:ext cx="9350828" cy="365125"/>
          </a:xfrm>
          <a:prstGeom prst="rect">
            <a:avLst/>
          </a:prstGeom>
        </p:spPr>
        <p:txBody>
          <a:bodyPr vert="horz" lIns="91440" tIns="45720" rIns="91440" bIns="45720" rtlCol="0" anchor="b"/>
          <a:lstStyle>
            <a:lvl1pPr>
              <a:spcAft>
                <a:spcPts val="300"/>
              </a:spcAft>
              <a:defRPr kumimoji="0" lang="en-US" sz="900" b="0" i="0" u="none" strike="noStrike" cap="none" spc="0" normalizeH="0" baseline="0" dirty="0">
                <a:ln>
                  <a:noFill/>
                </a:ln>
                <a:solidFill>
                  <a:srgbClr val="000000">
                    <a:lumMod val="65000"/>
                    <a:lumOff val="35000"/>
                  </a:srgbClr>
                </a:solidFill>
                <a:effectLst/>
                <a:uLnTx/>
                <a:uFillTx/>
                <a:latin typeface="Arial" panose="020B0604020202020204"/>
              </a:defRPr>
            </a:lvl1pPr>
          </a:lstStyle>
          <a:p>
            <a:endParaRPr lang="en-US" dirty="0"/>
          </a:p>
        </p:txBody>
      </p:sp>
      <p:sp>
        <p:nvSpPr>
          <p:cNvPr id="5" name="Text Placeholder 4">
            <a:extLst>
              <a:ext uri="{FF2B5EF4-FFF2-40B4-BE49-F238E27FC236}">
                <a16:creationId xmlns:a16="http://schemas.microsoft.com/office/drawing/2014/main" id="{6F83B75D-419F-49E4-854A-A6B6141141CD}"/>
              </a:ext>
            </a:extLst>
          </p:cNvPr>
          <p:cNvSpPr>
            <a:spLocks noGrp="1"/>
          </p:cNvSpPr>
          <p:nvPr>
            <p:ph type="body" idx="1"/>
          </p:nvPr>
        </p:nvSpPr>
        <p:spPr>
          <a:xfrm>
            <a:off x="800099" y="1371601"/>
            <a:ext cx="10650153" cy="498474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3343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dt="0"/>
  <p:txStyles>
    <p:titleStyle>
      <a:lvl1pPr algn="l" defTabSz="609585" rtl="0" eaLnBrk="1" latinLnBrk="0" hangingPunct="1">
        <a:spcBef>
          <a:spcPct val="0"/>
        </a:spcBef>
        <a:buNone/>
        <a:defRPr lang="en-US" sz="2800" b="0" i="0" kern="1200" cap="none" baseline="0" dirty="0">
          <a:solidFill>
            <a:srgbClr val="595959"/>
          </a:solidFill>
          <a:latin typeface="Arial Narrow Bold"/>
          <a:ea typeface="+mn-ea"/>
          <a:cs typeface="Arial Narrow Bold"/>
        </a:defRPr>
      </a:lvl1pPr>
    </p:titleStyle>
    <p:bodyStyle>
      <a:lvl1pPr marL="228600" indent="-228600" algn="l" defTabSz="609585" rtl="0" eaLnBrk="1" latinLnBrk="0" hangingPunct="1">
        <a:spcBef>
          <a:spcPts val="600"/>
        </a:spcBef>
        <a:buClr>
          <a:schemeClr val="accent1"/>
        </a:buClr>
        <a:buSzPct val="85000"/>
        <a:buFont typeface="Arial"/>
        <a:buChar char="•"/>
        <a:defRPr lang="en-US" sz="2400" b="0" i="0" kern="1200" baseline="0" dirty="0">
          <a:solidFill>
            <a:schemeClr val="tx1">
              <a:lumMod val="65000"/>
              <a:lumOff val="35000"/>
            </a:schemeClr>
          </a:solidFill>
          <a:latin typeface="Arial Narrow"/>
          <a:ea typeface="+mn-ea"/>
          <a:cs typeface="Arial Narrow"/>
        </a:defRPr>
      </a:lvl1pPr>
      <a:lvl2pPr marL="685800" indent="-228600" algn="l" defTabSz="609585" rtl="0" eaLnBrk="1" latinLnBrk="0" hangingPunct="1">
        <a:spcBef>
          <a:spcPts val="600"/>
        </a:spcBef>
        <a:buClr>
          <a:schemeClr val="accent1"/>
        </a:buClr>
        <a:buSzPct val="85000"/>
        <a:buFont typeface="Arial"/>
        <a:buChar char="–"/>
        <a:defRPr lang="en-US" sz="2200" b="0" i="0" kern="1200" baseline="0" dirty="0">
          <a:solidFill>
            <a:schemeClr val="tx1">
              <a:lumMod val="65000"/>
              <a:lumOff val="35000"/>
            </a:schemeClr>
          </a:solidFill>
          <a:latin typeface="Arial Narrow"/>
          <a:ea typeface="+mn-ea"/>
          <a:cs typeface="Arial Narrow"/>
        </a:defRPr>
      </a:lvl2pPr>
      <a:lvl3pPr marL="1143000" indent="-228600" algn="l" defTabSz="609585" rtl="0" eaLnBrk="1" latinLnBrk="0" hangingPunct="1">
        <a:spcBef>
          <a:spcPts val="400"/>
        </a:spcBef>
        <a:buClr>
          <a:schemeClr val="accent1"/>
        </a:buClr>
        <a:buSzPct val="85000"/>
        <a:buFont typeface="Arial"/>
        <a:buChar char="•"/>
        <a:defRPr lang="en-US" sz="2000" b="0" i="0" kern="1200" baseline="0" dirty="0">
          <a:solidFill>
            <a:schemeClr val="tx1">
              <a:lumMod val="65000"/>
              <a:lumOff val="35000"/>
            </a:schemeClr>
          </a:solidFill>
          <a:latin typeface="Arial Narrow"/>
          <a:ea typeface="+mn-ea"/>
          <a:cs typeface="Arial Narrow"/>
        </a:defRPr>
      </a:lvl3pPr>
      <a:lvl4pPr marL="1600200" indent="-228600" algn="l" defTabSz="609585" rtl="0" eaLnBrk="1" latinLnBrk="0" hangingPunct="1">
        <a:lnSpc>
          <a:spcPct val="100000"/>
        </a:lnSpc>
        <a:spcBef>
          <a:spcPts val="300"/>
        </a:spcBef>
        <a:buClr>
          <a:schemeClr val="accent1"/>
        </a:buClr>
        <a:buSzPct val="85000"/>
        <a:buFont typeface="Arial"/>
        <a:buChar char="–"/>
        <a:tabLst>
          <a:tab pos="974725" algn="l"/>
        </a:tabLst>
        <a:defRPr lang="en-US" sz="1800" b="0" i="0" kern="1200" baseline="0" dirty="0">
          <a:solidFill>
            <a:schemeClr val="tx1">
              <a:lumMod val="65000"/>
              <a:lumOff val="35000"/>
            </a:schemeClr>
          </a:solidFill>
          <a:latin typeface="Arial Narrow"/>
          <a:ea typeface="+mn-ea"/>
          <a:cs typeface="Arial Narrow"/>
        </a:defRPr>
      </a:lvl4pPr>
      <a:lvl5pPr marL="1946275" indent="-228600" algn="l" defTabSz="609585" rtl="0" eaLnBrk="1" latinLnBrk="0" hangingPunct="1">
        <a:lnSpc>
          <a:spcPct val="100000"/>
        </a:lnSpc>
        <a:spcBef>
          <a:spcPts val="300"/>
        </a:spcBef>
        <a:buClr>
          <a:schemeClr val="accent1"/>
        </a:buClr>
        <a:buSzPct val="85000"/>
        <a:buFont typeface="Arial"/>
        <a:buChar char="»"/>
        <a:tabLst>
          <a:tab pos="974725" algn="l"/>
        </a:tabLst>
        <a:defRPr lang="en-US" sz="1600" b="0" i="0" kern="1200" baseline="0" dirty="0">
          <a:solidFill>
            <a:schemeClr val="tx1">
              <a:lumMod val="65000"/>
              <a:lumOff val="35000"/>
            </a:schemeClr>
          </a:solidFill>
          <a:latin typeface="Arial Narrow"/>
          <a:ea typeface="+mn-ea"/>
          <a:cs typeface="Arial Narrow"/>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https://www.merck.com/product/usa/pi_circulars/g/gardasil_9/gardasil_9_pi.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merck.com/product/usa/pi_circulars/g/gardasil_9/gardasil_9_ppi.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660C-D813-4A6D-A0F0-CC7300451574}"/>
              </a:ext>
            </a:extLst>
          </p:cNvPr>
          <p:cNvSpPr>
            <a:spLocks noGrp="1"/>
          </p:cNvSpPr>
          <p:nvPr>
            <p:ph type="ctrTitle"/>
          </p:nvPr>
        </p:nvSpPr>
        <p:spPr>
          <a:xfrm>
            <a:off x="381064" y="2140669"/>
            <a:ext cx="7485304" cy="998393"/>
          </a:xfrm>
        </p:spPr>
        <p:txBody>
          <a:bodyPr>
            <a:normAutofit fontScale="90000"/>
          </a:bodyPr>
          <a:lstStyle/>
          <a:p>
            <a:r>
              <a:rPr lang="en-US" dirty="0"/>
              <a:t>CLOSING THE GAP</a:t>
            </a:r>
            <a:br>
              <a:rPr lang="en-US" dirty="0"/>
            </a:br>
            <a:r>
              <a:rPr lang="en-US" sz="4000" dirty="0"/>
              <a:t>Discussing HPV With Parents of Adolescents</a:t>
            </a:r>
          </a:p>
        </p:txBody>
      </p:sp>
      <p:sp>
        <p:nvSpPr>
          <p:cNvPr id="5" name="Text Placeholder 4">
            <a:extLst>
              <a:ext uri="{FF2B5EF4-FFF2-40B4-BE49-F238E27FC236}">
                <a16:creationId xmlns:a16="http://schemas.microsoft.com/office/drawing/2014/main" id="{6FD6D02C-6416-4996-AA37-ACD305353E5D}"/>
              </a:ext>
            </a:extLst>
          </p:cNvPr>
          <p:cNvSpPr>
            <a:spLocks noGrp="1"/>
          </p:cNvSpPr>
          <p:nvPr>
            <p:ph type="body" sz="quarter" idx="10"/>
          </p:nvPr>
        </p:nvSpPr>
        <p:spPr>
          <a:xfrm>
            <a:off x="381064" y="3162300"/>
            <a:ext cx="7485240" cy="914400"/>
          </a:xfrm>
        </p:spPr>
        <p:txBody>
          <a:bodyPr/>
          <a:lstStyle/>
          <a:p>
            <a:endParaRPr lang="en-US"/>
          </a:p>
        </p:txBody>
      </p:sp>
      <p:sp>
        <p:nvSpPr>
          <p:cNvPr id="3" name="Footer Placeholder 7">
            <a:extLst>
              <a:ext uri="{FF2B5EF4-FFF2-40B4-BE49-F238E27FC236}">
                <a16:creationId xmlns:a16="http://schemas.microsoft.com/office/drawing/2014/main" id="{EBDBAF5D-2B5E-1242-B156-E0B5E061109F}"/>
              </a:ext>
            </a:extLst>
          </p:cNvPr>
          <p:cNvSpPr txBox="1">
            <a:spLocks/>
          </p:cNvSpPr>
          <p:nvPr/>
        </p:nvSpPr>
        <p:spPr>
          <a:xfrm>
            <a:off x="2265528" y="6490991"/>
            <a:ext cx="1917510" cy="2592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Arial Narrow" panose="020B0606020202030204" pitchFamily="34" charset="0"/>
                <a:cs typeface="Arial" panose="020B0604020202020204" pitchFamily="34" charset="0"/>
              </a:rPr>
              <a:t>HPV=human papillomavirus.</a:t>
            </a:r>
          </a:p>
        </p:txBody>
      </p:sp>
      <p:sp>
        <p:nvSpPr>
          <p:cNvPr id="4" name="Footer Placeholder 7">
            <a:extLst>
              <a:ext uri="{FF2B5EF4-FFF2-40B4-BE49-F238E27FC236}">
                <a16:creationId xmlns:a16="http://schemas.microsoft.com/office/drawing/2014/main" id="{BF6EA293-FDD4-4DD7-884E-9B47705CF271}"/>
              </a:ext>
            </a:extLst>
          </p:cNvPr>
          <p:cNvSpPr txBox="1">
            <a:spLocks/>
          </p:cNvSpPr>
          <p:nvPr/>
        </p:nvSpPr>
        <p:spPr>
          <a:xfrm>
            <a:off x="10649645" y="4508186"/>
            <a:ext cx="1187499" cy="259260"/>
          </a:xfrm>
          <a:prstGeom prst="rect">
            <a:avLst/>
          </a:prstGeom>
        </p:spPr>
        <p:txBody>
          <a:bodyPr wrap="square">
            <a:spAutoFit/>
          </a:bodyPr>
          <a:lstStyle>
            <a:defPPr>
              <a:defRPr lang="en-US"/>
            </a:defPPr>
            <a:lvl1pPr algn="r">
              <a:defRPr sz="1100" b="1" i="1">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Arial Narrow"/>
                <a:ea typeface="+mn-ea"/>
                <a:cs typeface="+mn-cs"/>
              </a:rPr>
              <a:t>Actor portrayals</a:t>
            </a:r>
          </a:p>
        </p:txBody>
      </p:sp>
    </p:spTree>
    <p:extLst>
      <p:ext uri="{BB962C8B-B14F-4D97-AF65-F5344CB8AC3E}">
        <p14:creationId xmlns:p14="http://schemas.microsoft.com/office/powerpoint/2010/main" val="35917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69F6877-14BC-430A-B0BB-F080C44103C6}"/>
              </a:ext>
            </a:extLst>
          </p:cNvPr>
          <p:cNvSpPr txBox="1">
            <a:spLocks/>
          </p:cNvSpPr>
          <p:nvPr/>
        </p:nvSpPr>
        <p:spPr>
          <a:xfrm>
            <a:off x="381000" y="1257300"/>
            <a:ext cx="10712450" cy="530860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2000" b="1" i="0" u="none" strike="noStrike" kern="1200" cap="none" spc="0" normalizeH="0" baseline="0" noProof="0" dirty="0">
                <a:ln>
                  <a:noFill/>
                </a:ln>
                <a:solidFill>
                  <a:srgbClr val="6E0447"/>
                </a:solidFill>
                <a:effectLst/>
                <a:uLnTx/>
                <a:uFillTx/>
                <a:latin typeface="Arial Narrow" panose="020B0606020202030204" pitchFamily="34" charset="0"/>
                <a:ea typeface="+mn-ea"/>
                <a:cs typeface="+mn-cs"/>
              </a:rPr>
              <a:t>Select Safety Information</a:t>
            </a:r>
          </a:p>
          <a:p>
            <a:pPr marL="234950" marR="0" lvl="0" indent="-234950" algn="l" defTabSz="457200" rtl="0" eaLnBrk="1" fontAlgn="auto" latinLnBrk="0" hangingPunct="1">
              <a:lnSpc>
                <a:spcPts val="2400"/>
              </a:lnSpc>
              <a:spcBef>
                <a:spcPts val="1200"/>
              </a:spcBef>
              <a:spcAft>
                <a:spcPts val="0"/>
              </a:spcAft>
              <a:buClr>
                <a:srgbClr val="6E044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GARDASIL 9 is contraindicated in individuals with hypersensitivity, including severe allergic reactions to yeast, or after a previous dose of GARDASIL 9 or GARDASIL</a:t>
            </a:r>
            <a:r>
              <a:rPr kumimoji="0" lang="en-US" sz="20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ea typeface="+mn-ea"/>
                <a:cs typeface="+mn-cs"/>
              </a:rPr>
              <a:t>®</a:t>
            </a:r>
            <a:r>
              <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 [Human Papillomavirus Quadrivalent (Types 6, 11, 16, and 18) Vaccine, Recombinant].</a:t>
            </a:r>
          </a:p>
          <a:p>
            <a:pPr marL="234950" marR="0" lvl="0" indent="-234950" algn="l" defTabSz="457200" rtl="0" eaLnBrk="1" fontAlgn="auto" latinLnBrk="0" hangingPunct="1">
              <a:lnSpc>
                <a:spcPts val="2400"/>
              </a:lnSpc>
              <a:spcBef>
                <a:spcPts val="1200"/>
              </a:spcBef>
              <a:spcAft>
                <a:spcPts val="0"/>
              </a:spcAft>
              <a:buClr>
                <a:srgbClr val="6E044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Because </a:t>
            </a:r>
            <a:r>
              <a:rPr kumimoji="0" lang="en-US" sz="20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ea typeface="+mn-ea"/>
                <a:cs typeface="+mn-cs"/>
              </a:rPr>
              <a:t>vaccinees</a:t>
            </a:r>
            <a:r>
              <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 may develop syncope, sometimes resulting in falling with injury, observation for 15 minutes after administration is recommended. Syncope, sometimes associated with tonic-</a:t>
            </a:r>
            <a:r>
              <a:rPr kumimoji="0" lang="en-US" sz="20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ea typeface="+mn-ea"/>
                <a:cs typeface="+mn-cs"/>
              </a:rPr>
              <a:t>clonic</a:t>
            </a:r>
            <a:r>
              <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 movements and other seizure-like activity, has been reported following HPV vaccination. When syncope is associated with tonic-</a:t>
            </a:r>
            <a:r>
              <a:rPr kumimoji="0" lang="en-US" sz="20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ea typeface="+mn-ea"/>
                <a:cs typeface="+mn-cs"/>
              </a:rPr>
              <a:t>clonic</a:t>
            </a:r>
            <a:r>
              <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 movements, the activity is usually transient and typically responds to restoring cerebral perfusion.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Invention" panose="020B0503020008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Invention" panose="020B0503020008020204"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rgbClr val="000000"/>
              </a:solidFill>
              <a:effectLst/>
              <a:uLnTx/>
              <a:uFillTx/>
              <a:latin typeface="Invention" panose="020B0503020008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a typeface="+mn-ea"/>
                <a:cs typeface="+mn-cs"/>
              </a:rPr>
              <a:t>HPV=human papillomavirus.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Invention" panose="020B0503020008020204" pitchFamily="34" charset="0"/>
              <a:ea typeface="+mn-ea"/>
              <a:cs typeface="+mn-cs"/>
            </a:endParaRPr>
          </a:p>
        </p:txBody>
      </p:sp>
      <p:sp>
        <p:nvSpPr>
          <p:cNvPr id="2" name="Title 1">
            <a:extLst>
              <a:ext uri="{FF2B5EF4-FFF2-40B4-BE49-F238E27FC236}">
                <a16:creationId xmlns:a16="http://schemas.microsoft.com/office/drawing/2014/main" id="{007F79AD-3F2D-4D32-BA71-F5513170D56D}"/>
              </a:ext>
            </a:extLst>
          </p:cNvPr>
          <p:cNvSpPr>
            <a:spLocks noGrp="1"/>
          </p:cNvSpPr>
          <p:nvPr>
            <p:ph type="title"/>
          </p:nvPr>
        </p:nvSpPr>
        <p:spPr/>
        <p:txBody>
          <a:bodyPr/>
          <a:lstStyle/>
          <a:p>
            <a:r>
              <a:rPr lang="en-US" dirty="0"/>
              <a:t>GARDASIL</a:t>
            </a:r>
            <a:r>
              <a:rPr lang="en-US" baseline="30000" dirty="0"/>
              <a:t>®</a:t>
            </a:r>
            <a:r>
              <a:rPr lang="en-US" dirty="0"/>
              <a:t>9 (Human Papillomavirus 9-valent Vaccine, Recombinant)</a:t>
            </a:r>
          </a:p>
        </p:txBody>
      </p:sp>
      <p:sp>
        <p:nvSpPr>
          <p:cNvPr id="4" name="Slide Number Placeholder 3">
            <a:extLst>
              <a:ext uri="{FF2B5EF4-FFF2-40B4-BE49-F238E27FC236}">
                <a16:creationId xmlns:a16="http://schemas.microsoft.com/office/drawing/2014/main" id="{E7CFEFD6-400C-45C4-854F-DC0982450B65}"/>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9" name="Rectangle 8">
            <a:extLst>
              <a:ext uri="{FF2B5EF4-FFF2-40B4-BE49-F238E27FC236}">
                <a16:creationId xmlns:a16="http://schemas.microsoft.com/office/drawing/2014/main" id="{791E19E4-05D7-4970-BD2C-E1447778C79A}"/>
              </a:ext>
            </a:extLst>
          </p:cNvPr>
          <p:cNvSpPr/>
          <p:nvPr/>
        </p:nvSpPr>
        <p:spPr>
          <a:xfrm>
            <a:off x="7978140" y="6212739"/>
            <a:ext cx="3136174" cy="2616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6E0447"/>
                </a:solidFill>
                <a:effectLst/>
                <a:uLnTx/>
                <a:uFillTx/>
                <a:latin typeface="Arial Narrow"/>
                <a:ea typeface="+mn-ea"/>
                <a:cs typeface="+mn-cs"/>
              </a:rPr>
              <a:t>Select Safety Information continues</a:t>
            </a:r>
          </a:p>
        </p:txBody>
      </p:sp>
    </p:spTree>
    <p:extLst>
      <p:ext uri="{BB962C8B-B14F-4D97-AF65-F5344CB8AC3E}">
        <p14:creationId xmlns:p14="http://schemas.microsoft.com/office/powerpoint/2010/main" val="34041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F825CF4-EADA-435C-81B5-B214921AD4C6}"/>
              </a:ext>
            </a:extLst>
          </p:cNvPr>
          <p:cNvSpPr txBox="1"/>
          <p:nvPr/>
        </p:nvSpPr>
        <p:spPr>
          <a:xfrm>
            <a:off x="2619375" y="4718050"/>
            <a:ext cx="16192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MCV4 ≥1 dose</a:t>
            </a:r>
          </a:p>
        </p:txBody>
      </p:sp>
      <p:sp>
        <p:nvSpPr>
          <p:cNvPr id="17" name="TextBox 16">
            <a:extLst>
              <a:ext uri="{FF2B5EF4-FFF2-40B4-BE49-F238E27FC236}">
                <a16:creationId xmlns:a16="http://schemas.microsoft.com/office/drawing/2014/main" id="{FAD27EDB-B5B5-4FF6-ADF3-BD8682FCF3D8}"/>
              </a:ext>
            </a:extLst>
          </p:cNvPr>
          <p:cNvSpPr txBox="1"/>
          <p:nvPr/>
        </p:nvSpPr>
        <p:spPr>
          <a:xfrm>
            <a:off x="5076825" y="4718050"/>
            <a:ext cx="15716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Tdap ≥1 dose</a:t>
            </a:r>
          </a:p>
        </p:txBody>
      </p:sp>
      <p:sp>
        <p:nvSpPr>
          <p:cNvPr id="3" name="Title 2">
            <a:extLst>
              <a:ext uri="{FF2B5EF4-FFF2-40B4-BE49-F238E27FC236}">
                <a16:creationId xmlns:a16="http://schemas.microsoft.com/office/drawing/2014/main" id="{F3456A2E-A4C2-40CB-AFF0-C0CE42626D88}"/>
              </a:ext>
            </a:extLst>
          </p:cNvPr>
          <p:cNvSpPr>
            <a:spLocks noGrp="1"/>
          </p:cNvSpPr>
          <p:nvPr>
            <p:ph type="title"/>
          </p:nvPr>
        </p:nvSpPr>
        <p:spPr/>
        <p:txBody>
          <a:bodyPr/>
          <a:lstStyle/>
          <a:p>
            <a:r>
              <a:rPr lang="en-US" sz="2600" dirty="0"/>
              <a:t>Gaps Exist Between HPV Vaccination Initiation and Other Adolescent Vaccinations</a:t>
            </a:r>
            <a:r>
              <a:rPr lang="en-US" sz="2600" baseline="30000" dirty="0"/>
              <a:t>1</a:t>
            </a:r>
          </a:p>
        </p:txBody>
      </p:sp>
      <p:sp>
        <p:nvSpPr>
          <p:cNvPr id="2" name="Footer Placeholder 1">
            <a:extLst>
              <a:ext uri="{FF2B5EF4-FFF2-40B4-BE49-F238E27FC236}">
                <a16:creationId xmlns:a16="http://schemas.microsoft.com/office/drawing/2014/main" id="{04138B26-C5CF-488F-BFDE-BE4247C892E3}"/>
              </a:ext>
            </a:extLst>
          </p:cNvPr>
          <p:cNvSpPr>
            <a:spLocks noGrp="1"/>
          </p:cNvSpPr>
          <p:nvPr>
            <p:ph type="ftr" sz="quarter" idx="4294967295"/>
          </p:nvPr>
        </p:nvSpPr>
        <p:spPr>
          <a:xfrm>
            <a:off x="1546225" y="5526282"/>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Adolescents (N=18,700) in the NIS-Teen survey were born January 2000 through February 2006. The response rate of the telephone samples was 23.3%, and 48.3% of adolescents with completed interviews had adequate provider data. Includes percentages receiving MCV4 or meningococcal-unknown type vaccine. HPV vaccine includes 9-valent (9vHPV), quadrivalent (4vHPV), or bivalent (2vHPV) vaccines.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 MCV4=quadrivalent meningococcal conjugate vaccine; NIS=National Immunization Survey; Tdap=tetanus toxoid, reduced diphtheria toxoid, and acellular pertussis.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997CDCE2-4A33-46B5-A2A6-4F1CAA11E1B0}"/>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aphicFrame>
        <p:nvGraphicFramePr>
          <p:cNvPr id="8" name="Content Placeholder 9">
            <a:extLst>
              <a:ext uri="{FF2B5EF4-FFF2-40B4-BE49-F238E27FC236}">
                <a16:creationId xmlns:a16="http://schemas.microsoft.com/office/drawing/2014/main" id="{A6F04667-150C-4ED9-B80A-316E6FA2441C}"/>
              </a:ext>
            </a:extLst>
          </p:cNvPr>
          <p:cNvGraphicFramePr>
            <a:graphicFrameLocks/>
          </p:cNvGraphicFramePr>
          <p:nvPr>
            <p:extLst>
              <p:ext uri="{D42A27DB-BD31-4B8C-83A1-F6EECF244321}">
                <p14:modId xmlns:p14="http://schemas.microsoft.com/office/powerpoint/2010/main" val="3813708132"/>
              </p:ext>
            </p:extLst>
          </p:nvPr>
        </p:nvGraphicFramePr>
        <p:xfrm>
          <a:off x="1059745" y="1500188"/>
          <a:ext cx="9046280" cy="337413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B737B5D4-EFE7-4137-AD3C-D8D0ED04C40C}"/>
              </a:ext>
            </a:extLst>
          </p:cNvPr>
          <p:cNvSpPr txBox="1"/>
          <p:nvPr/>
        </p:nvSpPr>
        <p:spPr>
          <a:xfrm>
            <a:off x="7384507" y="4718050"/>
            <a:ext cx="188545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HPV ≥1 dose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(of a 2- to 3-dose series)</a:t>
            </a:r>
          </a:p>
        </p:txBody>
      </p:sp>
      <p:grpSp>
        <p:nvGrpSpPr>
          <p:cNvPr id="9" name="Group 8">
            <a:extLst>
              <a:ext uri="{FF2B5EF4-FFF2-40B4-BE49-F238E27FC236}">
                <a16:creationId xmlns:a16="http://schemas.microsoft.com/office/drawing/2014/main" id="{A5542525-2EE3-4C70-9635-03675A7E1A01}"/>
              </a:ext>
            </a:extLst>
          </p:cNvPr>
          <p:cNvGrpSpPr/>
          <p:nvPr/>
        </p:nvGrpSpPr>
        <p:grpSpPr>
          <a:xfrm>
            <a:off x="6725028" y="2325283"/>
            <a:ext cx="1578391" cy="523875"/>
            <a:chOff x="6765509" y="2330044"/>
            <a:chExt cx="1490617" cy="523875"/>
          </a:xfrm>
        </p:grpSpPr>
        <p:cxnSp>
          <p:nvCxnSpPr>
            <p:cNvPr id="6" name="Straight Connector 5">
              <a:extLst>
                <a:ext uri="{FF2B5EF4-FFF2-40B4-BE49-F238E27FC236}">
                  <a16:creationId xmlns:a16="http://schemas.microsoft.com/office/drawing/2014/main" id="{D5FB19DA-410E-4EEE-8A78-3996376DC420}"/>
                </a:ext>
              </a:extLst>
            </p:cNvPr>
            <p:cNvCxnSpPr>
              <a:cxnSpLocks/>
            </p:cNvCxnSpPr>
            <p:nvPr/>
          </p:nvCxnSpPr>
          <p:spPr>
            <a:xfrm>
              <a:off x="6765509" y="2330044"/>
              <a:ext cx="1486120" cy="0"/>
            </a:xfrm>
            <a:prstGeom prst="line">
              <a:avLst/>
            </a:prstGeom>
            <a:ln w="19050" cap="rnd">
              <a:solidFill>
                <a:schemeClr val="accent6">
                  <a:lumMod val="90000"/>
                  <a:lumOff val="1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7BC0361-16A3-41CC-88A9-EF8B93F89282}"/>
                </a:ext>
              </a:extLst>
            </p:cNvPr>
            <p:cNvCxnSpPr>
              <a:cxnSpLocks/>
            </p:cNvCxnSpPr>
            <p:nvPr/>
          </p:nvCxnSpPr>
          <p:spPr>
            <a:xfrm>
              <a:off x="6765509" y="2853919"/>
              <a:ext cx="1490617" cy="0"/>
            </a:xfrm>
            <a:prstGeom prst="line">
              <a:avLst/>
            </a:prstGeom>
            <a:ln w="19050" cap="rnd">
              <a:solidFill>
                <a:schemeClr val="accent5">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93B328FA-5327-4555-A4DE-4171E53E8794}"/>
              </a:ext>
            </a:extLst>
          </p:cNvPr>
          <p:cNvGrpSpPr/>
          <p:nvPr/>
        </p:nvGrpSpPr>
        <p:grpSpPr>
          <a:xfrm>
            <a:off x="7775197" y="2328217"/>
            <a:ext cx="1253869" cy="540578"/>
            <a:chOff x="7775197" y="2328217"/>
            <a:chExt cx="1253869" cy="540578"/>
          </a:xfrm>
        </p:grpSpPr>
        <p:sp>
          <p:nvSpPr>
            <p:cNvPr id="34" name="TextBox 33">
              <a:extLst>
                <a:ext uri="{FF2B5EF4-FFF2-40B4-BE49-F238E27FC236}">
                  <a16:creationId xmlns:a16="http://schemas.microsoft.com/office/drawing/2014/main" id="{E11B4FC2-D3CD-444A-80BE-2AC01467C870}"/>
                </a:ext>
              </a:extLst>
            </p:cNvPr>
            <p:cNvSpPr txBox="1"/>
            <p:nvPr/>
          </p:nvSpPr>
          <p:spPr>
            <a:xfrm>
              <a:off x="7775197" y="2363380"/>
              <a:ext cx="12538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solidFill>
                  <a:effectLst/>
                  <a:uLnTx/>
                  <a:uFillTx/>
                  <a:latin typeface="Arial Narrow"/>
                  <a:ea typeface="+mn-ea"/>
                  <a:cs typeface="+mn-cs"/>
                </a:rPr>
                <a:t>20% Gap</a:t>
              </a:r>
            </a:p>
          </p:txBody>
        </p:sp>
        <p:grpSp>
          <p:nvGrpSpPr>
            <p:cNvPr id="70" name="Group 69">
              <a:extLst>
                <a:ext uri="{FF2B5EF4-FFF2-40B4-BE49-F238E27FC236}">
                  <a16:creationId xmlns:a16="http://schemas.microsoft.com/office/drawing/2014/main" id="{4560A4FD-E6B6-4AF8-B955-BB895387842F}"/>
                </a:ext>
              </a:extLst>
            </p:cNvPr>
            <p:cNvGrpSpPr/>
            <p:nvPr/>
          </p:nvGrpSpPr>
          <p:grpSpPr>
            <a:xfrm>
              <a:off x="8156114" y="2328217"/>
              <a:ext cx="440826" cy="540578"/>
              <a:chOff x="11378727" y="2328217"/>
              <a:chExt cx="440826" cy="540578"/>
            </a:xfrm>
          </p:grpSpPr>
          <p:sp>
            <p:nvSpPr>
              <p:cNvPr id="68" name="Isosceles Triangle 67">
                <a:extLst>
                  <a:ext uri="{FF2B5EF4-FFF2-40B4-BE49-F238E27FC236}">
                    <a16:creationId xmlns:a16="http://schemas.microsoft.com/office/drawing/2014/main" id="{AB62F818-FA8E-45FA-BBAA-5F1CD9CD37D7}"/>
                  </a:ext>
                </a:extLst>
              </p:cNvPr>
              <p:cNvSpPr>
                <a:spLocks noChangeAspect="1"/>
              </p:cNvSpPr>
              <p:nvPr/>
            </p:nvSpPr>
            <p:spPr>
              <a:xfrm>
                <a:off x="11378727" y="2328217"/>
                <a:ext cx="440826" cy="118477"/>
              </a:xfrm>
              <a:prstGeom prst="triangle">
                <a:avLst/>
              </a:prstGeom>
              <a:solidFill>
                <a:schemeClr val="accent5">
                  <a:alpha val="7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5"/>
                  </a:solidFill>
                  <a:effectLst/>
                  <a:uLnTx/>
                  <a:uFillTx/>
                  <a:latin typeface="Arial Narrow"/>
                  <a:ea typeface="+mn-ea"/>
                  <a:cs typeface="+mn-cs"/>
                </a:endParaRPr>
              </a:p>
            </p:txBody>
          </p:sp>
          <p:sp>
            <p:nvSpPr>
              <p:cNvPr id="69" name="Isosceles Triangle 68">
                <a:extLst>
                  <a:ext uri="{FF2B5EF4-FFF2-40B4-BE49-F238E27FC236}">
                    <a16:creationId xmlns:a16="http://schemas.microsoft.com/office/drawing/2014/main" id="{A0879B76-C380-45CD-82A9-0F3E1F90440F}"/>
                  </a:ext>
                </a:extLst>
              </p:cNvPr>
              <p:cNvSpPr>
                <a:spLocks noChangeAspect="1"/>
              </p:cNvSpPr>
              <p:nvPr/>
            </p:nvSpPr>
            <p:spPr>
              <a:xfrm rot="10800000">
                <a:off x="11378727" y="2750318"/>
                <a:ext cx="440826" cy="118477"/>
              </a:xfrm>
              <a:prstGeom prst="triangle">
                <a:avLst/>
              </a:prstGeom>
              <a:solidFill>
                <a:schemeClr val="accent5">
                  <a:alpha val="7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5"/>
                  </a:solidFill>
                  <a:effectLst/>
                  <a:uLnTx/>
                  <a:uFillTx/>
                  <a:latin typeface="Arial Narrow"/>
                  <a:ea typeface="+mn-ea"/>
                  <a:cs typeface="+mn-cs"/>
                </a:endParaRPr>
              </a:p>
            </p:txBody>
          </p:sp>
        </p:grpSp>
      </p:grpSp>
      <p:sp>
        <p:nvSpPr>
          <p:cNvPr id="19" name="Footer Placeholder 1">
            <a:extLst>
              <a:ext uri="{FF2B5EF4-FFF2-40B4-BE49-F238E27FC236}">
                <a16:creationId xmlns:a16="http://schemas.microsoft.com/office/drawing/2014/main" id="{FD0BE39D-D40C-4C6B-8B6F-79086AFBAD07}"/>
              </a:ext>
            </a:extLst>
          </p:cNvPr>
          <p:cNvSpPr txBox="1">
            <a:spLocks/>
          </p:cNvSpPr>
          <p:nvPr/>
        </p:nvSpPr>
        <p:spPr>
          <a:xfrm>
            <a:off x="1534886" y="5210262"/>
            <a:ext cx="9350828" cy="278774"/>
          </a:xfrm>
          <a:prstGeom prst="rect">
            <a:avLst/>
          </a:prstGeom>
        </p:spPr>
        <p:txBody>
          <a:bodyPr vert="horz" lIns="91440" tIns="45720" rIns="91440" bIns="45720" rtlCol="0" anchor="b"/>
          <a:lstStyle>
            <a:defPPr>
              <a:defRPr lang="en-US"/>
            </a:defPPr>
            <a:lvl1pPr marL="0" algn="l" defTabSz="914400" rtl="0" eaLnBrk="1" latinLnBrk="0" hangingPunct="1">
              <a:spcAft>
                <a:spcPts val="300"/>
              </a:spcAft>
              <a:defRPr kumimoji="0" lang="en-US" sz="900" b="0" i="0" u="none" strike="noStrike" kern="1200" cap="none" spc="0" normalizeH="0" baseline="0">
                <a:ln>
                  <a:noFill/>
                </a:ln>
                <a:solidFill>
                  <a:srgbClr val="000000">
                    <a:lumMod val="65000"/>
                    <a:lumOff val="35000"/>
                  </a:srgbClr>
                </a:solidFill>
                <a:effectLst/>
                <a:uLnTx/>
                <a:uFillTx/>
                <a:latin typeface="Arial"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GARDASIL</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9 (Human Papillomavirus 9-valent Vaccine, Recombinant) should be administered in a 2- or 3-dose series.</a:t>
            </a:r>
            <a:endParaRPr kumimoji="0" lang="en-US" sz="9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ndParaRPr>
          </a:p>
        </p:txBody>
      </p:sp>
    </p:spTree>
    <p:extLst>
      <p:ext uri="{BB962C8B-B14F-4D97-AF65-F5344CB8AC3E}">
        <p14:creationId xmlns:p14="http://schemas.microsoft.com/office/powerpoint/2010/main" val="25266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1" dur="500"/>
                                        <p:tgtEl>
                                          <p:spTgt spid="8">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5" dur="500"/>
                                        <p:tgtEl>
                                          <p:spTgt spid="8">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19" dur="500"/>
                                        <p:tgtEl>
                                          <p:spTgt spid="8">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10"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661DF0-F6F6-4168-97F0-6EFCCDCF7E9A}"/>
              </a:ext>
            </a:extLst>
          </p:cNvPr>
          <p:cNvSpPr>
            <a:spLocks noGrp="1"/>
          </p:cNvSpPr>
          <p:nvPr>
            <p:ph type="title"/>
          </p:nvPr>
        </p:nvSpPr>
        <p:spPr/>
        <p:txBody>
          <a:bodyPr/>
          <a:lstStyle/>
          <a:p>
            <a:r>
              <a:rPr lang="en-US" dirty="0"/>
              <a:t>GARDASIL</a:t>
            </a:r>
            <a:r>
              <a:rPr lang="en-US" baseline="30000" dirty="0"/>
              <a:t>®</a:t>
            </a:r>
            <a:r>
              <a:rPr lang="en-US" dirty="0"/>
              <a:t>9 (Human Papillomavirus 9-valent Vaccine, Recombinant)</a:t>
            </a:r>
          </a:p>
        </p:txBody>
      </p:sp>
      <p:sp>
        <p:nvSpPr>
          <p:cNvPr id="2" name="Footer Placeholder 1">
            <a:extLst>
              <a:ext uri="{FF2B5EF4-FFF2-40B4-BE49-F238E27FC236}">
                <a16:creationId xmlns:a16="http://schemas.microsoft.com/office/drawing/2014/main" id="{6D17DDFC-CBC7-4E29-B572-1E4E2C852721}"/>
              </a:ext>
            </a:extLst>
          </p:cNvPr>
          <p:cNvSpPr>
            <a:spLocks noGrp="1"/>
          </p:cNvSpPr>
          <p:nvPr>
            <p:ph type="ftr" sz="quarter" idx="4294967295"/>
          </p:nvPr>
        </p:nvSpPr>
        <p:spPr>
          <a:xfrm>
            <a:off x="381000" y="6304468"/>
            <a:ext cx="10656888"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Menactra</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[Meningococcal (Groups A, C, Y and W-135) Polysaccharide Diphtheria Toxoid Conjugate Vaccine] and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Adacel</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[Tetanus Toxoid, Reduced Diphtheria Toxoid, and Acellular Pertussis Vaccine Adsorbed (Tdap)] are the trademarks of their respective owners and are not trademarks of Merck Sharp &amp; Dohme Corp., a subsidiary of Merck &amp; Co., Inc.</a:t>
            </a:r>
          </a:p>
        </p:txBody>
      </p:sp>
      <p:sp>
        <p:nvSpPr>
          <p:cNvPr id="4" name="Slide Number Placeholder 3">
            <a:extLst>
              <a:ext uri="{FF2B5EF4-FFF2-40B4-BE49-F238E27FC236}">
                <a16:creationId xmlns:a16="http://schemas.microsoft.com/office/drawing/2014/main" id="{88C97F97-B3EC-4F9B-B059-D4CF1F65C4B7}"/>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5" name="Text Placeholder 4">
            <a:extLst>
              <a:ext uri="{FF2B5EF4-FFF2-40B4-BE49-F238E27FC236}">
                <a16:creationId xmlns:a16="http://schemas.microsoft.com/office/drawing/2014/main" id="{C60E31BB-752F-48E5-91B0-091C73706BE5}"/>
              </a:ext>
            </a:extLst>
          </p:cNvPr>
          <p:cNvSpPr>
            <a:spLocks noGrp="1"/>
          </p:cNvSpPr>
          <p:nvPr>
            <p:ph type="body" sz="quarter" idx="4294967295"/>
          </p:nvPr>
        </p:nvSpPr>
        <p:spPr>
          <a:xfrm>
            <a:off x="381000" y="1257300"/>
            <a:ext cx="10993438" cy="400050"/>
          </a:xfrm>
          <a:prstGeom prst="rect">
            <a:avLst/>
          </a:prstGeom>
        </p:spPr>
        <p:txBody>
          <a:bodyPr/>
          <a:lstStyle/>
          <a:p>
            <a:pPr marL="0" indent="0">
              <a:buNone/>
            </a:pPr>
            <a:r>
              <a:rPr lang="en-US" sz="2000" b="1" dirty="0">
                <a:solidFill>
                  <a:schemeClr val="accent5"/>
                </a:solidFill>
                <a:latin typeface="Arial Narrow" panose="020B0606020202030204" pitchFamily="34" charset="0"/>
              </a:rPr>
              <a:t>Select Safety Information</a:t>
            </a:r>
          </a:p>
        </p:txBody>
      </p:sp>
      <p:sp>
        <p:nvSpPr>
          <p:cNvPr id="6" name="Content Placeholder 5">
            <a:extLst>
              <a:ext uri="{FF2B5EF4-FFF2-40B4-BE49-F238E27FC236}">
                <a16:creationId xmlns:a16="http://schemas.microsoft.com/office/drawing/2014/main" id="{FD55F0EB-48CE-428F-8626-10E29A6A3275}"/>
              </a:ext>
            </a:extLst>
          </p:cNvPr>
          <p:cNvSpPr>
            <a:spLocks noGrp="1"/>
          </p:cNvSpPr>
          <p:nvPr>
            <p:ph sz="quarter" idx="4294967295"/>
          </p:nvPr>
        </p:nvSpPr>
        <p:spPr>
          <a:xfrm>
            <a:off x="381000" y="1609772"/>
            <a:ext cx="10993438" cy="4413250"/>
          </a:xfrm>
          <a:prstGeom prst="rect">
            <a:avLst/>
          </a:prstGeom>
        </p:spPr>
        <p:txBody>
          <a:bodyPr/>
          <a:lstStyle/>
          <a:p>
            <a:pPr>
              <a:buClr>
                <a:schemeClr val="accent5"/>
              </a:buClr>
            </a:pPr>
            <a:r>
              <a:rPr lang="en-US" sz="2000" dirty="0">
                <a:solidFill>
                  <a:schemeClr val="tx1">
                    <a:lumMod val="65000"/>
                    <a:lumOff val="35000"/>
                  </a:schemeClr>
                </a:solidFill>
                <a:latin typeface="Arial Narrow" panose="020B0606020202030204" pitchFamily="34" charset="0"/>
              </a:rPr>
              <a:t>The rates of injection-site adverse reactions were similar between the concomitant group and </a:t>
            </a:r>
            <a:r>
              <a:rPr lang="en-US" sz="2000" dirty="0" err="1">
                <a:solidFill>
                  <a:schemeClr val="tx1">
                    <a:lumMod val="65000"/>
                    <a:lumOff val="35000"/>
                  </a:schemeClr>
                </a:solidFill>
                <a:latin typeface="Arial Narrow" panose="020B0606020202030204" pitchFamily="34" charset="0"/>
              </a:rPr>
              <a:t>nonconcomitant</a:t>
            </a:r>
            <a:r>
              <a:rPr lang="en-US" sz="2000" dirty="0">
                <a:solidFill>
                  <a:schemeClr val="tx1">
                    <a:lumMod val="65000"/>
                    <a:lumOff val="35000"/>
                  </a:schemeClr>
                </a:solidFill>
                <a:latin typeface="Arial Narrow" panose="020B0606020202030204" pitchFamily="34" charset="0"/>
              </a:rPr>
              <a:t> group (vaccination with GARDASIL 9 separated from vaccination with </a:t>
            </a:r>
            <a:r>
              <a:rPr lang="en-US" sz="2000" i="1" dirty="0" err="1">
                <a:solidFill>
                  <a:schemeClr val="tx1">
                    <a:lumMod val="65000"/>
                    <a:lumOff val="35000"/>
                  </a:schemeClr>
                </a:solidFill>
                <a:latin typeface="Arial Narrow" panose="020B0606020202030204" pitchFamily="34" charset="0"/>
              </a:rPr>
              <a:t>Menactra</a:t>
            </a:r>
            <a:r>
              <a:rPr lang="en-US" sz="2000" dirty="0">
                <a:solidFill>
                  <a:schemeClr val="tx1">
                    <a:lumMod val="65000"/>
                    <a:lumOff val="35000"/>
                  </a:schemeClr>
                </a:solidFill>
                <a:latin typeface="Arial Narrow" panose="020B0606020202030204" pitchFamily="34" charset="0"/>
              </a:rPr>
              <a:t> and </a:t>
            </a:r>
            <a:r>
              <a:rPr lang="en-US" sz="2000" i="1" dirty="0" err="1">
                <a:solidFill>
                  <a:schemeClr val="tx1">
                    <a:lumMod val="65000"/>
                    <a:lumOff val="35000"/>
                  </a:schemeClr>
                </a:solidFill>
                <a:latin typeface="Arial Narrow" panose="020B0606020202030204" pitchFamily="34" charset="0"/>
              </a:rPr>
              <a:t>Adacel</a:t>
            </a:r>
            <a:r>
              <a:rPr lang="en-US" sz="2000" dirty="0">
                <a:solidFill>
                  <a:schemeClr val="tx1">
                    <a:lumMod val="65000"/>
                    <a:lumOff val="35000"/>
                  </a:schemeClr>
                </a:solidFill>
                <a:latin typeface="Arial Narrow" panose="020B0606020202030204" pitchFamily="34" charset="0"/>
              </a:rPr>
              <a:t> by 1 month) with the exception of an increased rate of swelling reported at the injection site for GARDASIL 9 in the concomitant group (14.4%) compared to the </a:t>
            </a:r>
            <a:r>
              <a:rPr lang="en-US" sz="2000" dirty="0" err="1">
                <a:solidFill>
                  <a:schemeClr val="tx1">
                    <a:lumMod val="65000"/>
                    <a:lumOff val="35000"/>
                  </a:schemeClr>
                </a:solidFill>
                <a:latin typeface="Arial Narrow" panose="020B0606020202030204" pitchFamily="34" charset="0"/>
              </a:rPr>
              <a:t>nonconcomitant</a:t>
            </a:r>
            <a:r>
              <a:rPr lang="en-US" sz="2000" dirty="0">
                <a:solidFill>
                  <a:schemeClr val="tx1">
                    <a:lumMod val="65000"/>
                    <a:lumOff val="35000"/>
                  </a:schemeClr>
                </a:solidFill>
                <a:latin typeface="Arial Narrow" panose="020B0606020202030204" pitchFamily="34" charset="0"/>
              </a:rPr>
              <a:t> group (9.4%). The majority of injection-site swelling adverse reactions were reported as being mild to moderate in intensity.</a:t>
            </a:r>
          </a:p>
        </p:txBody>
      </p:sp>
      <p:sp>
        <p:nvSpPr>
          <p:cNvPr id="7" name="Rectangle 6">
            <a:extLst>
              <a:ext uri="{FF2B5EF4-FFF2-40B4-BE49-F238E27FC236}">
                <a16:creationId xmlns:a16="http://schemas.microsoft.com/office/drawing/2014/main" id="{6A2BC339-913B-4570-BB01-53616696D764}"/>
              </a:ext>
            </a:extLst>
          </p:cNvPr>
          <p:cNvSpPr/>
          <p:nvPr/>
        </p:nvSpPr>
        <p:spPr>
          <a:xfrm>
            <a:off x="7978140" y="5569275"/>
            <a:ext cx="3136174"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chemeClr val="accent5"/>
                </a:solidFill>
                <a:effectLst/>
                <a:uLnTx/>
                <a:uFillTx/>
                <a:latin typeface="Arial Narrow"/>
                <a:ea typeface="+mn-ea"/>
                <a:cs typeface="+mn-cs"/>
              </a:rPr>
              <a:t>Select Safety Information continues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chemeClr val="accent5"/>
                </a:solidFill>
                <a:effectLst/>
                <a:uLnTx/>
                <a:uFillTx/>
                <a:latin typeface="Arial Narrow"/>
                <a:ea typeface="+mn-ea"/>
                <a:cs typeface="+mn-cs"/>
              </a:rPr>
              <a:t>later in the presentation</a:t>
            </a:r>
          </a:p>
        </p:txBody>
      </p:sp>
    </p:spTree>
    <p:extLst>
      <p:ext uri="{BB962C8B-B14F-4D97-AF65-F5344CB8AC3E}">
        <p14:creationId xmlns:p14="http://schemas.microsoft.com/office/powerpoint/2010/main" val="17359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Rectangle 462">
            <a:extLst>
              <a:ext uri="{FF2B5EF4-FFF2-40B4-BE49-F238E27FC236}">
                <a16:creationId xmlns:a16="http://schemas.microsoft.com/office/drawing/2014/main" id="{077960E4-26AD-4CB4-A718-D7177629745A}"/>
              </a:ext>
            </a:extLst>
          </p:cNvPr>
          <p:cNvSpPr/>
          <p:nvPr/>
        </p:nvSpPr>
        <p:spPr>
          <a:xfrm>
            <a:off x="800100" y="865897"/>
            <a:ext cx="10215425" cy="726813"/>
          </a:xfrm>
          <a:prstGeom prst="rect">
            <a:avLst/>
          </a:prstGeom>
          <a:gradFill>
            <a:gsLst>
              <a:gs pos="0">
                <a:schemeClr val="bg1">
                  <a:lumMod val="85000"/>
                  <a:alpha val="0"/>
                </a:schemeClr>
              </a:gs>
              <a:gs pos="100000">
                <a:schemeClr val="bg1">
                  <a:lumMod val="85000"/>
                  <a:alpha val="0"/>
                </a:schemeClr>
              </a:gs>
              <a:gs pos="76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Percentage of adolescents ages 13–17 years who received ≥1 dose HPV vaccine in the United States, NIS-Teen 2018</a:t>
            </a:r>
          </a:p>
        </p:txBody>
      </p:sp>
      <p:sp>
        <p:nvSpPr>
          <p:cNvPr id="3" name="Title 2">
            <a:extLst>
              <a:ext uri="{FF2B5EF4-FFF2-40B4-BE49-F238E27FC236}">
                <a16:creationId xmlns:a16="http://schemas.microsoft.com/office/drawing/2014/main" id="{BA365105-982B-4CF3-8067-928DB4651885}"/>
              </a:ext>
            </a:extLst>
          </p:cNvPr>
          <p:cNvSpPr>
            <a:spLocks noGrp="1"/>
          </p:cNvSpPr>
          <p:nvPr>
            <p:ph type="title"/>
          </p:nvPr>
        </p:nvSpPr>
        <p:spPr/>
        <p:txBody>
          <a:bodyPr/>
          <a:lstStyle/>
          <a:p>
            <a:r>
              <a:rPr lang="en-US" dirty="0"/>
              <a:t>Regional Gaps in Adolescent HPV Vaccination Rates</a:t>
            </a:r>
            <a:r>
              <a:rPr lang="en-US" baseline="30000" dirty="0"/>
              <a:t>1</a:t>
            </a:r>
          </a:p>
        </p:txBody>
      </p:sp>
      <p:sp>
        <p:nvSpPr>
          <p:cNvPr id="2" name="Footer Placeholder 1">
            <a:extLst>
              <a:ext uri="{FF2B5EF4-FFF2-40B4-BE49-F238E27FC236}">
                <a16:creationId xmlns:a16="http://schemas.microsoft.com/office/drawing/2014/main" id="{E0F8FDE7-AEE3-4BBA-89D4-2811CAAAD9AA}"/>
              </a:ext>
            </a:extLst>
          </p:cNvPr>
          <p:cNvSpPr>
            <a:spLocks noGrp="1"/>
          </p:cNvSpPr>
          <p:nvPr>
            <p:ph type="ftr" sz="quarter" idx="4294967295"/>
          </p:nvPr>
        </p:nvSpPr>
        <p:spPr>
          <a:xfrm>
            <a:off x="1546225" y="5743919"/>
            <a:ext cx="9350375" cy="79057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Adolescents (N=18,700) in the NIS-Teen survey were born January 2000 through February 2006. The response rate was 23.3%, and 48.3% of adolescents with completed interviews had adequate provider data. HPV vaccine includes 9-valent (9vHPV), quadrivalent (4vHPV), or bivalent (2vHPV) vaccines.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 NIS=National Immunization Survey.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145B8224-2850-4A0D-97B9-C45C791EC8DB}"/>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100" name="Group 99">
            <a:extLst>
              <a:ext uri="{FF2B5EF4-FFF2-40B4-BE49-F238E27FC236}">
                <a16:creationId xmlns:a16="http://schemas.microsoft.com/office/drawing/2014/main" id="{68AB18C1-454B-F54A-9973-7EC2ED9C3A0B}"/>
              </a:ext>
            </a:extLst>
          </p:cNvPr>
          <p:cNvGrpSpPr/>
          <p:nvPr/>
        </p:nvGrpSpPr>
        <p:grpSpPr>
          <a:xfrm>
            <a:off x="894699" y="1409899"/>
            <a:ext cx="9000347" cy="4342696"/>
            <a:chOff x="1271216" y="1766806"/>
            <a:chExt cx="8533885" cy="4032789"/>
          </a:xfrm>
        </p:grpSpPr>
        <p:sp>
          <p:nvSpPr>
            <p:cNvPr id="101" name="Freeform 5">
              <a:extLst>
                <a:ext uri="{FF2B5EF4-FFF2-40B4-BE49-F238E27FC236}">
                  <a16:creationId xmlns:a16="http://schemas.microsoft.com/office/drawing/2014/main" id="{09CEA3D7-C39C-3E41-A44D-BBD116D2C3AC}"/>
                </a:ext>
              </a:extLst>
            </p:cNvPr>
            <p:cNvSpPr>
              <a:spLocks/>
            </p:cNvSpPr>
            <p:nvPr/>
          </p:nvSpPr>
          <p:spPr bwMode="auto">
            <a:xfrm>
              <a:off x="1271216" y="4493025"/>
              <a:ext cx="1260959" cy="1039555"/>
            </a:xfrm>
            <a:custGeom>
              <a:avLst/>
              <a:gdLst>
                <a:gd name="T0" fmla="*/ 286 w 3061"/>
                <a:gd name="T1" fmla="*/ 2193 h 2521"/>
                <a:gd name="T2" fmla="*/ 587 w 3061"/>
                <a:gd name="T3" fmla="*/ 2078 h 2521"/>
                <a:gd name="T4" fmla="*/ 732 w 3061"/>
                <a:gd name="T5" fmla="*/ 1976 h 2521"/>
                <a:gd name="T6" fmla="*/ 718 w 3061"/>
                <a:gd name="T7" fmla="*/ 1837 h 2521"/>
                <a:gd name="T8" fmla="*/ 622 w 3061"/>
                <a:gd name="T9" fmla="*/ 1792 h 2521"/>
                <a:gd name="T10" fmla="*/ 471 w 3061"/>
                <a:gd name="T11" fmla="*/ 1747 h 2521"/>
                <a:gd name="T12" fmla="*/ 478 w 3061"/>
                <a:gd name="T13" fmla="*/ 1571 h 2521"/>
                <a:gd name="T14" fmla="*/ 334 w 3061"/>
                <a:gd name="T15" fmla="*/ 1521 h 2521"/>
                <a:gd name="T16" fmla="*/ 281 w 3061"/>
                <a:gd name="T17" fmla="*/ 1385 h 2521"/>
                <a:gd name="T18" fmla="*/ 258 w 3061"/>
                <a:gd name="T19" fmla="*/ 1224 h 2521"/>
                <a:gd name="T20" fmla="*/ 463 w 3061"/>
                <a:gd name="T21" fmla="*/ 1050 h 2521"/>
                <a:gd name="T22" fmla="*/ 631 w 3061"/>
                <a:gd name="T23" fmla="*/ 1058 h 2521"/>
                <a:gd name="T24" fmla="*/ 755 w 3061"/>
                <a:gd name="T25" fmla="*/ 992 h 2521"/>
                <a:gd name="T26" fmla="*/ 767 w 3061"/>
                <a:gd name="T27" fmla="*/ 884 h 2521"/>
                <a:gd name="T28" fmla="*/ 616 w 3061"/>
                <a:gd name="T29" fmla="*/ 903 h 2521"/>
                <a:gd name="T30" fmla="*/ 426 w 3061"/>
                <a:gd name="T31" fmla="*/ 752 h 2521"/>
                <a:gd name="T32" fmla="*/ 435 w 3061"/>
                <a:gd name="T33" fmla="*/ 594 h 2521"/>
                <a:gd name="T34" fmla="*/ 668 w 3061"/>
                <a:gd name="T35" fmla="*/ 599 h 2521"/>
                <a:gd name="T36" fmla="*/ 759 w 3061"/>
                <a:gd name="T37" fmla="*/ 690 h 2521"/>
                <a:gd name="T38" fmla="*/ 783 w 3061"/>
                <a:gd name="T39" fmla="*/ 522 h 2521"/>
                <a:gd name="T40" fmla="*/ 683 w 3061"/>
                <a:gd name="T41" fmla="*/ 358 h 2521"/>
                <a:gd name="T42" fmla="*/ 753 w 3061"/>
                <a:gd name="T43" fmla="*/ 219 h 2521"/>
                <a:gd name="T44" fmla="*/ 958 w 3061"/>
                <a:gd name="T45" fmla="*/ 77 h 2521"/>
                <a:gd name="T46" fmla="*/ 1159 w 3061"/>
                <a:gd name="T47" fmla="*/ 18 h 2521"/>
                <a:gd name="T48" fmla="*/ 1278 w 3061"/>
                <a:gd name="T49" fmla="*/ 2 h 2521"/>
                <a:gd name="T50" fmla="*/ 1456 w 3061"/>
                <a:gd name="T51" fmla="*/ 92 h 2521"/>
                <a:gd name="T52" fmla="*/ 1670 w 3061"/>
                <a:gd name="T53" fmla="*/ 172 h 2521"/>
                <a:gd name="T54" fmla="*/ 1918 w 3061"/>
                <a:gd name="T55" fmla="*/ 236 h 2521"/>
                <a:gd name="T56" fmla="*/ 1992 w 3061"/>
                <a:gd name="T57" fmla="*/ 264 h 2521"/>
                <a:gd name="T58" fmla="*/ 2063 w 3061"/>
                <a:gd name="T59" fmla="*/ 344 h 2521"/>
                <a:gd name="T60" fmla="*/ 2085 w 3061"/>
                <a:gd name="T61" fmla="*/ 730 h 2521"/>
                <a:gd name="T62" fmla="*/ 2085 w 3061"/>
                <a:gd name="T63" fmla="*/ 1137 h 2521"/>
                <a:gd name="T64" fmla="*/ 2078 w 3061"/>
                <a:gd name="T65" fmla="*/ 1734 h 2521"/>
                <a:gd name="T66" fmla="*/ 2230 w 3061"/>
                <a:gd name="T67" fmla="*/ 1727 h 2521"/>
                <a:gd name="T68" fmla="*/ 2346 w 3061"/>
                <a:gd name="T69" fmla="*/ 1877 h 2521"/>
                <a:gd name="T70" fmla="*/ 2522 w 3061"/>
                <a:gd name="T71" fmla="*/ 1808 h 2521"/>
                <a:gd name="T72" fmla="*/ 2900 w 3061"/>
                <a:gd name="T73" fmla="*/ 2221 h 2521"/>
                <a:gd name="T74" fmla="*/ 3016 w 3061"/>
                <a:gd name="T75" fmla="*/ 2273 h 2521"/>
                <a:gd name="T76" fmla="*/ 3031 w 3061"/>
                <a:gd name="T77" fmla="*/ 2483 h 2521"/>
                <a:gd name="T78" fmla="*/ 2814 w 3061"/>
                <a:gd name="T79" fmla="*/ 2488 h 2521"/>
                <a:gd name="T80" fmla="*/ 2667 w 3061"/>
                <a:gd name="T81" fmla="*/ 2330 h 2521"/>
                <a:gd name="T82" fmla="*/ 2558 w 3061"/>
                <a:gd name="T83" fmla="*/ 2213 h 2521"/>
                <a:gd name="T84" fmla="*/ 2479 w 3061"/>
                <a:gd name="T85" fmla="*/ 2074 h 2521"/>
                <a:gd name="T86" fmla="*/ 2078 w 3061"/>
                <a:gd name="T87" fmla="*/ 1798 h 2521"/>
                <a:gd name="T88" fmla="*/ 1889 w 3061"/>
                <a:gd name="T89" fmla="*/ 1770 h 2521"/>
                <a:gd name="T90" fmla="*/ 1685 w 3061"/>
                <a:gd name="T91" fmla="*/ 1640 h 2521"/>
                <a:gd name="T92" fmla="*/ 1546 w 3061"/>
                <a:gd name="T93" fmla="*/ 1697 h 2521"/>
                <a:gd name="T94" fmla="*/ 1416 w 3061"/>
                <a:gd name="T95" fmla="*/ 1778 h 2521"/>
                <a:gd name="T96" fmla="*/ 1266 w 3061"/>
                <a:gd name="T97" fmla="*/ 1816 h 2521"/>
                <a:gd name="T98" fmla="*/ 1264 w 3061"/>
                <a:gd name="T99" fmla="*/ 1756 h 2521"/>
                <a:gd name="T100" fmla="*/ 1407 w 3061"/>
                <a:gd name="T101" fmla="*/ 1560 h 2521"/>
                <a:gd name="T102" fmla="*/ 1071 w 3061"/>
                <a:gd name="T103" fmla="*/ 1812 h 2521"/>
                <a:gd name="T104" fmla="*/ 1088 w 3061"/>
                <a:gd name="T105" fmla="*/ 1877 h 2521"/>
                <a:gd name="T106" fmla="*/ 674 w 3061"/>
                <a:gd name="T107" fmla="*/ 2142 h 2521"/>
                <a:gd name="T108" fmla="*/ 395 w 3061"/>
                <a:gd name="T109" fmla="*/ 2242 h 2521"/>
                <a:gd name="T110" fmla="*/ 41 w 3061"/>
                <a:gd name="T111" fmla="*/ 225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1" h="2521">
                  <a:moveTo>
                    <a:pt x="41" y="2250"/>
                  </a:moveTo>
                  <a:cubicBezTo>
                    <a:pt x="85" y="2249"/>
                    <a:pt x="128" y="2249"/>
                    <a:pt x="172" y="2249"/>
                  </a:cubicBezTo>
                  <a:cubicBezTo>
                    <a:pt x="210" y="2230"/>
                    <a:pt x="249" y="2214"/>
                    <a:pt x="286" y="2193"/>
                  </a:cubicBezTo>
                  <a:cubicBezTo>
                    <a:pt x="309" y="2180"/>
                    <a:pt x="331" y="2178"/>
                    <a:pt x="353" y="2192"/>
                  </a:cubicBezTo>
                  <a:cubicBezTo>
                    <a:pt x="383" y="2210"/>
                    <a:pt x="406" y="2202"/>
                    <a:pt x="429" y="2178"/>
                  </a:cubicBezTo>
                  <a:cubicBezTo>
                    <a:pt x="474" y="2133"/>
                    <a:pt x="527" y="2100"/>
                    <a:pt x="587" y="2078"/>
                  </a:cubicBezTo>
                  <a:cubicBezTo>
                    <a:pt x="602" y="2072"/>
                    <a:pt x="616" y="2062"/>
                    <a:pt x="631" y="2054"/>
                  </a:cubicBezTo>
                  <a:cubicBezTo>
                    <a:pt x="647" y="2051"/>
                    <a:pt x="661" y="2043"/>
                    <a:pt x="675" y="2034"/>
                  </a:cubicBezTo>
                  <a:cubicBezTo>
                    <a:pt x="708" y="2028"/>
                    <a:pt x="728" y="2012"/>
                    <a:pt x="732" y="1976"/>
                  </a:cubicBezTo>
                  <a:cubicBezTo>
                    <a:pt x="739" y="1927"/>
                    <a:pt x="757" y="1882"/>
                    <a:pt x="795" y="1845"/>
                  </a:cubicBezTo>
                  <a:cubicBezTo>
                    <a:pt x="806" y="1834"/>
                    <a:pt x="822" y="1822"/>
                    <a:pt x="825" y="1796"/>
                  </a:cubicBezTo>
                  <a:cubicBezTo>
                    <a:pt x="786" y="1811"/>
                    <a:pt x="752" y="1824"/>
                    <a:pt x="718" y="1837"/>
                  </a:cubicBezTo>
                  <a:cubicBezTo>
                    <a:pt x="696" y="1838"/>
                    <a:pt x="678" y="1857"/>
                    <a:pt x="654" y="1849"/>
                  </a:cubicBezTo>
                  <a:cubicBezTo>
                    <a:pt x="651" y="1845"/>
                    <a:pt x="649" y="1840"/>
                    <a:pt x="646" y="1835"/>
                  </a:cubicBezTo>
                  <a:cubicBezTo>
                    <a:pt x="641" y="1819"/>
                    <a:pt x="634" y="1804"/>
                    <a:pt x="622" y="1792"/>
                  </a:cubicBezTo>
                  <a:cubicBezTo>
                    <a:pt x="618" y="1782"/>
                    <a:pt x="612" y="1773"/>
                    <a:pt x="609" y="1763"/>
                  </a:cubicBezTo>
                  <a:cubicBezTo>
                    <a:pt x="597" y="1729"/>
                    <a:pt x="576" y="1724"/>
                    <a:pt x="544" y="1734"/>
                  </a:cubicBezTo>
                  <a:cubicBezTo>
                    <a:pt x="521" y="1742"/>
                    <a:pt x="497" y="1753"/>
                    <a:pt x="471" y="1747"/>
                  </a:cubicBezTo>
                  <a:cubicBezTo>
                    <a:pt x="471" y="1726"/>
                    <a:pt x="471" y="1704"/>
                    <a:pt x="471" y="1683"/>
                  </a:cubicBezTo>
                  <a:cubicBezTo>
                    <a:pt x="480" y="1664"/>
                    <a:pt x="510" y="1655"/>
                    <a:pt x="496" y="1625"/>
                  </a:cubicBezTo>
                  <a:cubicBezTo>
                    <a:pt x="489" y="1608"/>
                    <a:pt x="483" y="1589"/>
                    <a:pt x="478" y="1571"/>
                  </a:cubicBezTo>
                  <a:cubicBezTo>
                    <a:pt x="474" y="1555"/>
                    <a:pt x="464" y="1550"/>
                    <a:pt x="449" y="1551"/>
                  </a:cubicBezTo>
                  <a:cubicBezTo>
                    <a:pt x="427" y="1546"/>
                    <a:pt x="405" y="1541"/>
                    <a:pt x="383" y="1536"/>
                  </a:cubicBezTo>
                  <a:cubicBezTo>
                    <a:pt x="367" y="1531"/>
                    <a:pt x="351" y="1526"/>
                    <a:pt x="334" y="1521"/>
                  </a:cubicBezTo>
                  <a:cubicBezTo>
                    <a:pt x="332" y="1517"/>
                    <a:pt x="329" y="1512"/>
                    <a:pt x="326" y="1508"/>
                  </a:cubicBezTo>
                  <a:cubicBezTo>
                    <a:pt x="308" y="1471"/>
                    <a:pt x="290" y="1435"/>
                    <a:pt x="271" y="1399"/>
                  </a:cubicBezTo>
                  <a:cubicBezTo>
                    <a:pt x="275" y="1394"/>
                    <a:pt x="278" y="1390"/>
                    <a:pt x="281" y="1385"/>
                  </a:cubicBezTo>
                  <a:cubicBezTo>
                    <a:pt x="320" y="1365"/>
                    <a:pt x="311" y="1339"/>
                    <a:pt x="290" y="1311"/>
                  </a:cubicBezTo>
                  <a:cubicBezTo>
                    <a:pt x="284" y="1297"/>
                    <a:pt x="278" y="1283"/>
                    <a:pt x="272" y="1268"/>
                  </a:cubicBezTo>
                  <a:cubicBezTo>
                    <a:pt x="268" y="1253"/>
                    <a:pt x="257" y="1241"/>
                    <a:pt x="258" y="1224"/>
                  </a:cubicBezTo>
                  <a:cubicBezTo>
                    <a:pt x="259" y="1224"/>
                    <a:pt x="259" y="1224"/>
                    <a:pt x="259" y="1224"/>
                  </a:cubicBezTo>
                  <a:cubicBezTo>
                    <a:pt x="278" y="1212"/>
                    <a:pt x="298" y="1199"/>
                    <a:pt x="317" y="1188"/>
                  </a:cubicBezTo>
                  <a:cubicBezTo>
                    <a:pt x="377" y="1154"/>
                    <a:pt x="434" y="1117"/>
                    <a:pt x="463" y="1050"/>
                  </a:cubicBezTo>
                  <a:cubicBezTo>
                    <a:pt x="472" y="1053"/>
                    <a:pt x="481" y="1057"/>
                    <a:pt x="490" y="1060"/>
                  </a:cubicBezTo>
                  <a:cubicBezTo>
                    <a:pt x="534" y="1112"/>
                    <a:pt x="553" y="1120"/>
                    <a:pt x="589" y="1103"/>
                  </a:cubicBezTo>
                  <a:cubicBezTo>
                    <a:pt x="610" y="1094"/>
                    <a:pt x="623" y="1078"/>
                    <a:pt x="631" y="1058"/>
                  </a:cubicBezTo>
                  <a:cubicBezTo>
                    <a:pt x="655" y="1030"/>
                    <a:pt x="683" y="1050"/>
                    <a:pt x="709" y="1051"/>
                  </a:cubicBezTo>
                  <a:cubicBezTo>
                    <a:pt x="753" y="1054"/>
                    <a:pt x="753" y="1055"/>
                    <a:pt x="755" y="1010"/>
                  </a:cubicBezTo>
                  <a:cubicBezTo>
                    <a:pt x="755" y="1004"/>
                    <a:pt x="755" y="998"/>
                    <a:pt x="755" y="992"/>
                  </a:cubicBezTo>
                  <a:cubicBezTo>
                    <a:pt x="761" y="985"/>
                    <a:pt x="760" y="978"/>
                    <a:pt x="758" y="970"/>
                  </a:cubicBezTo>
                  <a:cubicBezTo>
                    <a:pt x="759" y="950"/>
                    <a:pt x="760" y="931"/>
                    <a:pt x="761" y="912"/>
                  </a:cubicBezTo>
                  <a:cubicBezTo>
                    <a:pt x="763" y="902"/>
                    <a:pt x="766" y="893"/>
                    <a:pt x="767" y="884"/>
                  </a:cubicBezTo>
                  <a:cubicBezTo>
                    <a:pt x="771" y="856"/>
                    <a:pt x="762" y="849"/>
                    <a:pt x="736" y="863"/>
                  </a:cubicBezTo>
                  <a:cubicBezTo>
                    <a:pt x="706" y="880"/>
                    <a:pt x="675" y="895"/>
                    <a:pt x="645" y="911"/>
                  </a:cubicBezTo>
                  <a:cubicBezTo>
                    <a:pt x="635" y="909"/>
                    <a:pt x="626" y="906"/>
                    <a:pt x="616" y="903"/>
                  </a:cubicBezTo>
                  <a:cubicBezTo>
                    <a:pt x="606" y="894"/>
                    <a:pt x="593" y="891"/>
                    <a:pt x="581" y="887"/>
                  </a:cubicBezTo>
                  <a:cubicBezTo>
                    <a:pt x="530" y="870"/>
                    <a:pt x="484" y="845"/>
                    <a:pt x="443" y="810"/>
                  </a:cubicBezTo>
                  <a:cubicBezTo>
                    <a:pt x="423" y="792"/>
                    <a:pt x="415" y="776"/>
                    <a:pt x="426" y="752"/>
                  </a:cubicBezTo>
                  <a:cubicBezTo>
                    <a:pt x="426" y="747"/>
                    <a:pt x="427" y="743"/>
                    <a:pt x="428" y="739"/>
                  </a:cubicBezTo>
                  <a:cubicBezTo>
                    <a:pt x="458" y="704"/>
                    <a:pt x="430" y="677"/>
                    <a:pt x="415" y="649"/>
                  </a:cubicBezTo>
                  <a:cubicBezTo>
                    <a:pt x="392" y="606"/>
                    <a:pt x="391" y="606"/>
                    <a:pt x="435" y="594"/>
                  </a:cubicBezTo>
                  <a:cubicBezTo>
                    <a:pt x="488" y="586"/>
                    <a:pt x="541" y="578"/>
                    <a:pt x="594" y="570"/>
                  </a:cubicBezTo>
                  <a:cubicBezTo>
                    <a:pt x="621" y="567"/>
                    <a:pt x="647" y="565"/>
                    <a:pt x="674" y="563"/>
                  </a:cubicBezTo>
                  <a:cubicBezTo>
                    <a:pt x="672" y="575"/>
                    <a:pt x="670" y="587"/>
                    <a:pt x="668" y="599"/>
                  </a:cubicBezTo>
                  <a:cubicBezTo>
                    <a:pt x="665" y="607"/>
                    <a:pt x="663" y="615"/>
                    <a:pt x="659" y="623"/>
                  </a:cubicBezTo>
                  <a:cubicBezTo>
                    <a:pt x="644" y="655"/>
                    <a:pt x="655" y="669"/>
                    <a:pt x="689" y="673"/>
                  </a:cubicBezTo>
                  <a:cubicBezTo>
                    <a:pt x="713" y="676"/>
                    <a:pt x="736" y="683"/>
                    <a:pt x="759" y="690"/>
                  </a:cubicBezTo>
                  <a:cubicBezTo>
                    <a:pt x="775" y="695"/>
                    <a:pt x="781" y="690"/>
                    <a:pt x="784" y="675"/>
                  </a:cubicBezTo>
                  <a:cubicBezTo>
                    <a:pt x="790" y="639"/>
                    <a:pt x="796" y="603"/>
                    <a:pt x="806" y="568"/>
                  </a:cubicBezTo>
                  <a:cubicBezTo>
                    <a:pt x="814" y="543"/>
                    <a:pt x="806" y="530"/>
                    <a:pt x="783" y="522"/>
                  </a:cubicBezTo>
                  <a:cubicBezTo>
                    <a:pt x="740" y="508"/>
                    <a:pt x="709" y="483"/>
                    <a:pt x="707" y="434"/>
                  </a:cubicBezTo>
                  <a:cubicBezTo>
                    <a:pt x="706" y="431"/>
                    <a:pt x="703" y="427"/>
                    <a:pt x="701" y="424"/>
                  </a:cubicBezTo>
                  <a:cubicBezTo>
                    <a:pt x="695" y="402"/>
                    <a:pt x="689" y="380"/>
                    <a:pt x="683" y="358"/>
                  </a:cubicBezTo>
                  <a:cubicBezTo>
                    <a:pt x="680" y="322"/>
                    <a:pt x="652" y="302"/>
                    <a:pt x="631" y="278"/>
                  </a:cubicBezTo>
                  <a:cubicBezTo>
                    <a:pt x="621" y="266"/>
                    <a:pt x="628" y="255"/>
                    <a:pt x="634" y="245"/>
                  </a:cubicBezTo>
                  <a:cubicBezTo>
                    <a:pt x="664" y="192"/>
                    <a:pt x="708" y="202"/>
                    <a:pt x="753" y="219"/>
                  </a:cubicBezTo>
                  <a:cubicBezTo>
                    <a:pt x="756" y="221"/>
                    <a:pt x="760" y="220"/>
                    <a:pt x="764" y="221"/>
                  </a:cubicBezTo>
                  <a:cubicBezTo>
                    <a:pt x="800" y="230"/>
                    <a:pt x="849" y="210"/>
                    <a:pt x="863" y="176"/>
                  </a:cubicBezTo>
                  <a:cubicBezTo>
                    <a:pt x="882" y="129"/>
                    <a:pt x="911" y="95"/>
                    <a:pt x="958" y="77"/>
                  </a:cubicBezTo>
                  <a:cubicBezTo>
                    <a:pt x="965" y="73"/>
                    <a:pt x="972" y="70"/>
                    <a:pt x="980" y="67"/>
                  </a:cubicBezTo>
                  <a:cubicBezTo>
                    <a:pt x="1022" y="50"/>
                    <a:pt x="1065" y="34"/>
                    <a:pt x="1104" y="11"/>
                  </a:cubicBezTo>
                  <a:cubicBezTo>
                    <a:pt x="1122" y="13"/>
                    <a:pt x="1141" y="16"/>
                    <a:pt x="1159" y="18"/>
                  </a:cubicBezTo>
                  <a:cubicBezTo>
                    <a:pt x="1173" y="27"/>
                    <a:pt x="1189" y="27"/>
                    <a:pt x="1204" y="33"/>
                  </a:cubicBezTo>
                  <a:cubicBezTo>
                    <a:pt x="1229" y="42"/>
                    <a:pt x="1243" y="35"/>
                    <a:pt x="1250" y="10"/>
                  </a:cubicBezTo>
                  <a:cubicBezTo>
                    <a:pt x="1258" y="3"/>
                    <a:pt x="1267" y="0"/>
                    <a:pt x="1278" y="2"/>
                  </a:cubicBezTo>
                  <a:cubicBezTo>
                    <a:pt x="1316" y="21"/>
                    <a:pt x="1352" y="44"/>
                    <a:pt x="1394" y="55"/>
                  </a:cubicBezTo>
                  <a:cubicBezTo>
                    <a:pt x="1399" y="57"/>
                    <a:pt x="1403" y="59"/>
                    <a:pt x="1408" y="62"/>
                  </a:cubicBezTo>
                  <a:cubicBezTo>
                    <a:pt x="1425" y="72"/>
                    <a:pt x="1448" y="77"/>
                    <a:pt x="1456" y="92"/>
                  </a:cubicBezTo>
                  <a:cubicBezTo>
                    <a:pt x="1476" y="130"/>
                    <a:pt x="1512" y="141"/>
                    <a:pt x="1547" y="154"/>
                  </a:cubicBezTo>
                  <a:cubicBezTo>
                    <a:pt x="1576" y="155"/>
                    <a:pt x="1605" y="155"/>
                    <a:pt x="1634" y="156"/>
                  </a:cubicBezTo>
                  <a:cubicBezTo>
                    <a:pt x="1644" y="166"/>
                    <a:pt x="1657" y="169"/>
                    <a:pt x="1670" y="172"/>
                  </a:cubicBezTo>
                  <a:cubicBezTo>
                    <a:pt x="1679" y="179"/>
                    <a:pt x="1688" y="184"/>
                    <a:pt x="1699" y="185"/>
                  </a:cubicBezTo>
                  <a:cubicBezTo>
                    <a:pt x="1740" y="203"/>
                    <a:pt x="1781" y="220"/>
                    <a:pt x="1820" y="241"/>
                  </a:cubicBezTo>
                  <a:cubicBezTo>
                    <a:pt x="1855" y="260"/>
                    <a:pt x="1887" y="255"/>
                    <a:pt x="1918" y="236"/>
                  </a:cubicBezTo>
                  <a:cubicBezTo>
                    <a:pt x="1932" y="236"/>
                    <a:pt x="1946" y="236"/>
                    <a:pt x="1960" y="236"/>
                  </a:cubicBezTo>
                  <a:cubicBezTo>
                    <a:pt x="1968" y="247"/>
                    <a:pt x="1978" y="257"/>
                    <a:pt x="1991" y="263"/>
                  </a:cubicBezTo>
                  <a:cubicBezTo>
                    <a:pt x="1992" y="264"/>
                    <a:pt x="1992" y="264"/>
                    <a:pt x="1992" y="264"/>
                  </a:cubicBezTo>
                  <a:cubicBezTo>
                    <a:pt x="1997" y="276"/>
                    <a:pt x="2009" y="281"/>
                    <a:pt x="2019" y="288"/>
                  </a:cubicBezTo>
                  <a:cubicBezTo>
                    <a:pt x="2024" y="295"/>
                    <a:pt x="2029" y="300"/>
                    <a:pt x="2038" y="302"/>
                  </a:cubicBezTo>
                  <a:cubicBezTo>
                    <a:pt x="2045" y="317"/>
                    <a:pt x="2063" y="325"/>
                    <a:pt x="2063" y="344"/>
                  </a:cubicBezTo>
                  <a:cubicBezTo>
                    <a:pt x="2068" y="410"/>
                    <a:pt x="2073" y="475"/>
                    <a:pt x="2078" y="541"/>
                  </a:cubicBezTo>
                  <a:cubicBezTo>
                    <a:pt x="2078" y="553"/>
                    <a:pt x="2078" y="565"/>
                    <a:pt x="2079" y="577"/>
                  </a:cubicBezTo>
                  <a:cubicBezTo>
                    <a:pt x="2075" y="628"/>
                    <a:pt x="2083" y="679"/>
                    <a:pt x="2085" y="730"/>
                  </a:cubicBezTo>
                  <a:cubicBezTo>
                    <a:pt x="2085" y="742"/>
                    <a:pt x="2086" y="754"/>
                    <a:pt x="2086" y="766"/>
                  </a:cubicBezTo>
                  <a:cubicBezTo>
                    <a:pt x="2086" y="873"/>
                    <a:pt x="2086" y="980"/>
                    <a:pt x="2086" y="1086"/>
                  </a:cubicBezTo>
                  <a:cubicBezTo>
                    <a:pt x="2086" y="1103"/>
                    <a:pt x="2085" y="1120"/>
                    <a:pt x="2085" y="1137"/>
                  </a:cubicBezTo>
                  <a:cubicBezTo>
                    <a:pt x="2080" y="1220"/>
                    <a:pt x="2076" y="1302"/>
                    <a:pt x="2079" y="1384"/>
                  </a:cubicBezTo>
                  <a:cubicBezTo>
                    <a:pt x="2078" y="1397"/>
                    <a:pt x="2078" y="1409"/>
                    <a:pt x="2078" y="1421"/>
                  </a:cubicBezTo>
                  <a:cubicBezTo>
                    <a:pt x="2078" y="1525"/>
                    <a:pt x="2078" y="1629"/>
                    <a:pt x="2078" y="1734"/>
                  </a:cubicBezTo>
                  <a:cubicBezTo>
                    <a:pt x="2078" y="1738"/>
                    <a:pt x="2081" y="1740"/>
                    <a:pt x="2085" y="1740"/>
                  </a:cubicBezTo>
                  <a:cubicBezTo>
                    <a:pt x="2104" y="1737"/>
                    <a:pt x="2124" y="1735"/>
                    <a:pt x="2143" y="1733"/>
                  </a:cubicBezTo>
                  <a:cubicBezTo>
                    <a:pt x="2173" y="1737"/>
                    <a:pt x="2201" y="1729"/>
                    <a:pt x="2230" y="1727"/>
                  </a:cubicBezTo>
                  <a:cubicBezTo>
                    <a:pt x="2230" y="1734"/>
                    <a:pt x="2229" y="1741"/>
                    <a:pt x="2229" y="1748"/>
                  </a:cubicBezTo>
                  <a:cubicBezTo>
                    <a:pt x="2214" y="1766"/>
                    <a:pt x="2231" y="1774"/>
                    <a:pt x="2241" y="1783"/>
                  </a:cubicBezTo>
                  <a:cubicBezTo>
                    <a:pt x="2276" y="1815"/>
                    <a:pt x="2314" y="1843"/>
                    <a:pt x="2346" y="1877"/>
                  </a:cubicBezTo>
                  <a:cubicBezTo>
                    <a:pt x="2370" y="1902"/>
                    <a:pt x="2390" y="1902"/>
                    <a:pt x="2413" y="1881"/>
                  </a:cubicBezTo>
                  <a:cubicBezTo>
                    <a:pt x="2418" y="1878"/>
                    <a:pt x="2423" y="1876"/>
                    <a:pt x="2428" y="1873"/>
                  </a:cubicBezTo>
                  <a:cubicBezTo>
                    <a:pt x="2464" y="1858"/>
                    <a:pt x="2488" y="1826"/>
                    <a:pt x="2522" y="1808"/>
                  </a:cubicBezTo>
                  <a:cubicBezTo>
                    <a:pt x="2539" y="1810"/>
                    <a:pt x="2555" y="1793"/>
                    <a:pt x="2571" y="1807"/>
                  </a:cubicBezTo>
                  <a:cubicBezTo>
                    <a:pt x="2642" y="1917"/>
                    <a:pt x="2715" y="2026"/>
                    <a:pt x="2797" y="2128"/>
                  </a:cubicBezTo>
                  <a:cubicBezTo>
                    <a:pt x="2826" y="2164"/>
                    <a:pt x="2855" y="2203"/>
                    <a:pt x="2900" y="2221"/>
                  </a:cubicBezTo>
                  <a:cubicBezTo>
                    <a:pt x="2905" y="2222"/>
                    <a:pt x="2909" y="2222"/>
                    <a:pt x="2914" y="2223"/>
                  </a:cubicBezTo>
                  <a:cubicBezTo>
                    <a:pt x="2953" y="2229"/>
                    <a:pt x="2983" y="2253"/>
                    <a:pt x="3016" y="2273"/>
                  </a:cubicBezTo>
                  <a:cubicBezTo>
                    <a:pt x="3016" y="2273"/>
                    <a:pt x="3016" y="2273"/>
                    <a:pt x="3016" y="2273"/>
                  </a:cubicBezTo>
                  <a:cubicBezTo>
                    <a:pt x="3025" y="2297"/>
                    <a:pt x="3035" y="2321"/>
                    <a:pt x="3045" y="2345"/>
                  </a:cubicBezTo>
                  <a:cubicBezTo>
                    <a:pt x="3061" y="2379"/>
                    <a:pt x="3054" y="2413"/>
                    <a:pt x="3045" y="2446"/>
                  </a:cubicBezTo>
                  <a:cubicBezTo>
                    <a:pt x="3040" y="2459"/>
                    <a:pt x="3036" y="2471"/>
                    <a:pt x="3031" y="2483"/>
                  </a:cubicBezTo>
                  <a:cubicBezTo>
                    <a:pt x="2992" y="2490"/>
                    <a:pt x="2953" y="2497"/>
                    <a:pt x="2915" y="2504"/>
                  </a:cubicBezTo>
                  <a:cubicBezTo>
                    <a:pt x="2888" y="2498"/>
                    <a:pt x="2861" y="2521"/>
                    <a:pt x="2835" y="2504"/>
                  </a:cubicBezTo>
                  <a:cubicBezTo>
                    <a:pt x="2830" y="2496"/>
                    <a:pt x="2823" y="2491"/>
                    <a:pt x="2814" y="2488"/>
                  </a:cubicBezTo>
                  <a:cubicBezTo>
                    <a:pt x="2801" y="2476"/>
                    <a:pt x="2787" y="2464"/>
                    <a:pt x="2774" y="2452"/>
                  </a:cubicBezTo>
                  <a:cubicBezTo>
                    <a:pt x="2741" y="2421"/>
                    <a:pt x="2698" y="2401"/>
                    <a:pt x="2676" y="2358"/>
                  </a:cubicBezTo>
                  <a:cubicBezTo>
                    <a:pt x="2673" y="2349"/>
                    <a:pt x="2670" y="2340"/>
                    <a:pt x="2667" y="2330"/>
                  </a:cubicBezTo>
                  <a:cubicBezTo>
                    <a:pt x="2656" y="2296"/>
                    <a:pt x="2625" y="2279"/>
                    <a:pt x="2602" y="2256"/>
                  </a:cubicBezTo>
                  <a:cubicBezTo>
                    <a:pt x="2600" y="2254"/>
                    <a:pt x="2598" y="2252"/>
                    <a:pt x="2596" y="2250"/>
                  </a:cubicBezTo>
                  <a:cubicBezTo>
                    <a:pt x="2585" y="2235"/>
                    <a:pt x="2573" y="2223"/>
                    <a:pt x="2558" y="2213"/>
                  </a:cubicBezTo>
                  <a:cubicBezTo>
                    <a:pt x="2554" y="2208"/>
                    <a:pt x="2549" y="2204"/>
                    <a:pt x="2544" y="2199"/>
                  </a:cubicBezTo>
                  <a:cubicBezTo>
                    <a:pt x="2524" y="2178"/>
                    <a:pt x="2518" y="2149"/>
                    <a:pt x="2502" y="2125"/>
                  </a:cubicBezTo>
                  <a:cubicBezTo>
                    <a:pt x="2498" y="2107"/>
                    <a:pt x="2491" y="2089"/>
                    <a:pt x="2479" y="2074"/>
                  </a:cubicBezTo>
                  <a:cubicBezTo>
                    <a:pt x="2451" y="1996"/>
                    <a:pt x="2380" y="1964"/>
                    <a:pt x="2318" y="1923"/>
                  </a:cubicBezTo>
                  <a:cubicBezTo>
                    <a:pt x="2314" y="1920"/>
                    <a:pt x="2310" y="1917"/>
                    <a:pt x="2306" y="1915"/>
                  </a:cubicBezTo>
                  <a:cubicBezTo>
                    <a:pt x="2240" y="1856"/>
                    <a:pt x="2166" y="1813"/>
                    <a:pt x="2078" y="1798"/>
                  </a:cubicBezTo>
                  <a:cubicBezTo>
                    <a:pt x="2073" y="1796"/>
                    <a:pt x="2069" y="1793"/>
                    <a:pt x="2064" y="1790"/>
                  </a:cubicBezTo>
                  <a:cubicBezTo>
                    <a:pt x="2027" y="1749"/>
                    <a:pt x="1980" y="1754"/>
                    <a:pt x="1933" y="1764"/>
                  </a:cubicBezTo>
                  <a:cubicBezTo>
                    <a:pt x="1918" y="1766"/>
                    <a:pt x="1903" y="1768"/>
                    <a:pt x="1889" y="1770"/>
                  </a:cubicBezTo>
                  <a:cubicBezTo>
                    <a:pt x="1873" y="1771"/>
                    <a:pt x="1859" y="1766"/>
                    <a:pt x="1846" y="1755"/>
                  </a:cubicBezTo>
                  <a:cubicBezTo>
                    <a:pt x="1813" y="1726"/>
                    <a:pt x="1778" y="1698"/>
                    <a:pt x="1743" y="1672"/>
                  </a:cubicBezTo>
                  <a:cubicBezTo>
                    <a:pt x="1725" y="1659"/>
                    <a:pt x="1712" y="1636"/>
                    <a:pt x="1685" y="1640"/>
                  </a:cubicBezTo>
                  <a:cubicBezTo>
                    <a:pt x="1644" y="1635"/>
                    <a:pt x="1603" y="1631"/>
                    <a:pt x="1561" y="1626"/>
                  </a:cubicBezTo>
                  <a:cubicBezTo>
                    <a:pt x="1551" y="1624"/>
                    <a:pt x="1547" y="1629"/>
                    <a:pt x="1548" y="1639"/>
                  </a:cubicBezTo>
                  <a:cubicBezTo>
                    <a:pt x="1547" y="1658"/>
                    <a:pt x="1546" y="1677"/>
                    <a:pt x="1546" y="1697"/>
                  </a:cubicBezTo>
                  <a:cubicBezTo>
                    <a:pt x="1527" y="1722"/>
                    <a:pt x="1528" y="1766"/>
                    <a:pt x="1482" y="1764"/>
                  </a:cubicBezTo>
                  <a:cubicBezTo>
                    <a:pt x="1469" y="1766"/>
                    <a:pt x="1457" y="1768"/>
                    <a:pt x="1445" y="1770"/>
                  </a:cubicBezTo>
                  <a:cubicBezTo>
                    <a:pt x="1434" y="1769"/>
                    <a:pt x="1425" y="1773"/>
                    <a:pt x="1416" y="1778"/>
                  </a:cubicBezTo>
                  <a:cubicBezTo>
                    <a:pt x="1401" y="1783"/>
                    <a:pt x="1387" y="1788"/>
                    <a:pt x="1372" y="1793"/>
                  </a:cubicBezTo>
                  <a:cubicBezTo>
                    <a:pt x="1346" y="1802"/>
                    <a:pt x="1320" y="1811"/>
                    <a:pt x="1294" y="1821"/>
                  </a:cubicBezTo>
                  <a:cubicBezTo>
                    <a:pt x="1283" y="1825"/>
                    <a:pt x="1273" y="1829"/>
                    <a:pt x="1266" y="1816"/>
                  </a:cubicBezTo>
                  <a:cubicBezTo>
                    <a:pt x="1257" y="1802"/>
                    <a:pt x="1270" y="1797"/>
                    <a:pt x="1278" y="1790"/>
                  </a:cubicBezTo>
                  <a:cubicBezTo>
                    <a:pt x="1287" y="1781"/>
                    <a:pt x="1305" y="1778"/>
                    <a:pt x="1305" y="1761"/>
                  </a:cubicBezTo>
                  <a:cubicBezTo>
                    <a:pt x="1293" y="1748"/>
                    <a:pt x="1278" y="1771"/>
                    <a:pt x="1264" y="1756"/>
                  </a:cubicBezTo>
                  <a:cubicBezTo>
                    <a:pt x="1296" y="1700"/>
                    <a:pt x="1305" y="1627"/>
                    <a:pt x="1386" y="1613"/>
                  </a:cubicBezTo>
                  <a:cubicBezTo>
                    <a:pt x="1389" y="1612"/>
                    <a:pt x="1393" y="1609"/>
                    <a:pt x="1395" y="1606"/>
                  </a:cubicBezTo>
                  <a:cubicBezTo>
                    <a:pt x="1404" y="1592"/>
                    <a:pt x="1416" y="1574"/>
                    <a:pt x="1407" y="1560"/>
                  </a:cubicBezTo>
                  <a:cubicBezTo>
                    <a:pt x="1398" y="1545"/>
                    <a:pt x="1381" y="1560"/>
                    <a:pt x="1369" y="1565"/>
                  </a:cubicBezTo>
                  <a:cubicBezTo>
                    <a:pt x="1357" y="1569"/>
                    <a:pt x="1346" y="1578"/>
                    <a:pt x="1336" y="1586"/>
                  </a:cubicBezTo>
                  <a:cubicBezTo>
                    <a:pt x="1247" y="1661"/>
                    <a:pt x="1159" y="1736"/>
                    <a:pt x="1071" y="1812"/>
                  </a:cubicBezTo>
                  <a:cubicBezTo>
                    <a:pt x="1063" y="1819"/>
                    <a:pt x="1048" y="1823"/>
                    <a:pt x="1049" y="1834"/>
                  </a:cubicBezTo>
                  <a:cubicBezTo>
                    <a:pt x="1051" y="1849"/>
                    <a:pt x="1069" y="1846"/>
                    <a:pt x="1079" y="1848"/>
                  </a:cubicBezTo>
                  <a:cubicBezTo>
                    <a:pt x="1106" y="1852"/>
                    <a:pt x="1108" y="1860"/>
                    <a:pt x="1088" y="1877"/>
                  </a:cubicBezTo>
                  <a:cubicBezTo>
                    <a:pt x="1083" y="1882"/>
                    <a:pt x="1078" y="1888"/>
                    <a:pt x="1072" y="1892"/>
                  </a:cubicBezTo>
                  <a:cubicBezTo>
                    <a:pt x="954" y="1970"/>
                    <a:pt x="853" y="2074"/>
                    <a:pt x="717" y="2126"/>
                  </a:cubicBezTo>
                  <a:cubicBezTo>
                    <a:pt x="701" y="2126"/>
                    <a:pt x="687" y="2134"/>
                    <a:pt x="674" y="2142"/>
                  </a:cubicBezTo>
                  <a:cubicBezTo>
                    <a:pt x="637" y="2154"/>
                    <a:pt x="600" y="2167"/>
                    <a:pt x="565" y="2185"/>
                  </a:cubicBezTo>
                  <a:cubicBezTo>
                    <a:pt x="544" y="2189"/>
                    <a:pt x="525" y="2197"/>
                    <a:pt x="507" y="2207"/>
                  </a:cubicBezTo>
                  <a:cubicBezTo>
                    <a:pt x="470" y="2219"/>
                    <a:pt x="433" y="2230"/>
                    <a:pt x="395" y="2242"/>
                  </a:cubicBezTo>
                  <a:cubicBezTo>
                    <a:pt x="277" y="2273"/>
                    <a:pt x="154" y="2276"/>
                    <a:pt x="34" y="2294"/>
                  </a:cubicBezTo>
                  <a:cubicBezTo>
                    <a:pt x="23" y="2292"/>
                    <a:pt x="9" y="2298"/>
                    <a:pt x="0" y="2283"/>
                  </a:cubicBezTo>
                  <a:cubicBezTo>
                    <a:pt x="14" y="2272"/>
                    <a:pt x="27" y="2261"/>
                    <a:pt x="41" y="225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2" name="Freeform 6">
              <a:extLst>
                <a:ext uri="{FF2B5EF4-FFF2-40B4-BE49-F238E27FC236}">
                  <a16:creationId xmlns:a16="http://schemas.microsoft.com/office/drawing/2014/main" id="{104D801D-676A-084D-8E90-55C440DEB7FC}"/>
                </a:ext>
              </a:extLst>
            </p:cNvPr>
            <p:cNvSpPr>
              <a:spLocks noEditPoints="1"/>
            </p:cNvSpPr>
            <p:nvPr/>
          </p:nvSpPr>
          <p:spPr bwMode="auto">
            <a:xfrm>
              <a:off x="3081410" y="5099273"/>
              <a:ext cx="613851" cy="419053"/>
            </a:xfrm>
            <a:custGeom>
              <a:avLst/>
              <a:gdLst>
                <a:gd name="T0" fmla="*/ 1427 w 1491"/>
                <a:gd name="T1" fmla="*/ 794 h 1016"/>
                <a:gd name="T2" fmla="*/ 1350 w 1491"/>
                <a:gd name="T3" fmla="*/ 694 h 1016"/>
                <a:gd name="T4" fmla="*/ 1202 w 1491"/>
                <a:gd name="T5" fmla="*/ 627 h 1016"/>
                <a:gd name="T6" fmla="*/ 1175 w 1491"/>
                <a:gd name="T7" fmla="*/ 651 h 1016"/>
                <a:gd name="T8" fmla="*/ 1157 w 1491"/>
                <a:gd name="T9" fmla="*/ 738 h 1016"/>
                <a:gd name="T10" fmla="*/ 1147 w 1491"/>
                <a:gd name="T11" fmla="*/ 830 h 1016"/>
                <a:gd name="T12" fmla="*/ 1177 w 1491"/>
                <a:gd name="T13" fmla="*/ 985 h 1016"/>
                <a:gd name="T14" fmla="*/ 1260 w 1491"/>
                <a:gd name="T15" fmla="*/ 991 h 1016"/>
                <a:gd name="T16" fmla="*/ 1343 w 1491"/>
                <a:gd name="T17" fmla="*/ 927 h 1016"/>
                <a:gd name="T18" fmla="*/ 1431 w 1491"/>
                <a:gd name="T19" fmla="*/ 898 h 1016"/>
                <a:gd name="T20" fmla="*/ 1485 w 1491"/>
                <a:gd name="T21" fmla="*/ 873 h 1016"/>
                <a:gd name="T22" fmla="*/ 1481 w 1491"/>
                <a:gd name="T23" fmla="*/ 830 h 1016"/>
                <a:gd name="T24" fmla="*/ 1019 w 1491"/>
                <a:gd name="T25" fmla="*/ 403 h 1016"/>
                <a:gd name="T26" fmla="*/ 971 w 1491"/>
                <a:gd name="T27" fmla="*/ 390 h 1016"/>
                <a:gd name="T28" fmla="*/ 934 w 1491"/>
                <a:gd name="T29" fmla="*/ 419 h 1016"/>
                <a:gd name="T30" fmla="*/ 967 w 1491"/>
                <a:gd name="T31" fmla="*/ 433 h 1016"/>
                <a:gd name="T32" fmla="*/ 1053 w 1491"/>
                <a:gd name="T33" fmla="*/ 495 h 1016"/>
                <a:gd name="T34" fmla="*/ 1127 w 1491"/>
                <a:gd name="T35" fmla="*/ 463 h 1016"/>
                <a:gd name="T36" fmla="*/ 1052 w 1491"/>
                <a:gd name="T37" fmla="*/ 397 h 1016"/>
                <a:gd name="T38" fmla="*/ 459 w 1491"/>
                <a:gd name="T39" fmla="*/ 198 h 1016"/>
                <a:gd name="T40" fmla="*/ 595 w 1491"/>
                <a:gd name="T41" fmla="*/ 283 h 1016"/>
                <a:gd name="T42" fmla="*/ 563 w 1491"/>
                <a:gd name="T43" fmla="*/ 201 h 1016"/>
                <a:gd name="T44" fmla="*/ 56 w 1491"/>
                <a:gd name="T45" fmla="*/ 8 h 1016"/>
                <a:gd name="T46" fmla="*/ 0 w 1491"/>
                <a:gd name="T47" fmla="*/ 61 h 1016"/>
                <a:gd name="T48" fmla="*/ 117 w 1491"/>
                <a:gd name="T49" fmla="*/ 74 h 1016"/>
                <a:gd name="T50" fmla="*/ 127 w 1491"/>
                <a:gd name="T51" fmla="*/ 19 h 1016"/>
                <a:gd name="T52" fmla="*/ 56 w 1491"/>
                <a:gd name="T53" fmla="*/ 8 h 1016"/>
                <a:gd name="T54" fmla="*/ 907 w 1491"/>
                <a:gd name="T55" fmla="*/ 369 h 1016"/>
                <a:gd name="T56" fmla="*/ 823 w 1491"/>
                <a:gd name="T57" fmla="*/ 334 h 1016"/>
                <a:gd name="T58" fmla="*/ 799 w 1491"/>
                <a:gd name="T59" fmla="*/ 329 h 1016"/>
                <a:gd name="T60" fmla="*/ 779 w 1491"/>
                <a:gd name="T61" fmla="*/ 380 h 1016"/>
                <a:gd name="T62" fmla="*/ 870 w 1491"/>
                <a:gd name="T63" fmla="*/ 397 h 1016"/>
                <a:gd name="T64" fmla="*/ 847 w 1491"/>
                <a:gd name="T65" fmla="*/ 489 h 1016"/>
                <a:gd name="T66" fmla="*/ 901 w 1491"/>
                <a:gd name="T67" fmla="*/ 476 h 1016"/>
                <a:gd name="T68" fmla="*/ 817 w 1491"/>
                <a:gd name="T69" fmla="*/ 41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1" h="1016">
                  <a:moveTo>
                    <a:pt x="1481" y="830"/>
                  </a:moveTo>
                  <a:cubicBezTo>
                    <a:pt x="1463" y="818"/>
                    <a:pt x="1446" y="805"/>
                    <a:pt x="1427" y="794"/>
                  </a:cubicBezTo>
                  <a:cubicBezTo>
                    <a:pt x="1412" y="784"/>
                    <a:pt x="1406" y="773"/>
                    <a:pt x="1405" y="755"/>
                  </a:cubicBezTo>
                  <a:cubicBezTo>
                    <a:pt x="1403" y="722"/>
                    <a:pt x="1372" y="711"/>
                    <a:pt x="1350" y="694"/>
                  </a:cubicBezTo>
                  <a:cubicBezTo>
                    <a:pt x="1341" y="693"/>
                    <a:pt x="1332" y="689"/>
                    <a:pt x="1325" y="683"/>
                  </a:cubicBezTo>
                  <a:cubicBezTo>
                    <a:pt x="1284" y="664"/>
                    <a:pt x="1243" y="645"/>
                    <a:pt x="1202" y="627"/>
                  </a:cubicBezTo>
                  <a:cubicBezTo>
                    <a:pt x="1194" y="624"/>
                    <a:pt x="1185" y="617"/>
                    <a:pt x="1176" y="625"/>
                  </a:cubicBezTo>
                  <a:cubicBezTo>
                    <a:pt x="1167" y="633"/>
                    <a:pt x="1172" y="642"/>
                    <a:pt x="1175" y="651"/>
                  </a:cubicBezTo>
                  <a:cubicBezTo>
                    <a:pt x="1175" y="653"/>
                    <a:pt x="1176" y="655"/>
                    <a:pt x="1177" y="657"/>
                  </a:cubicBezTo>
                  <a:cubicBezTo>
                    <a:pt x="1197" y="690"/>
                    <a:pt x="1186" y="716"/>
                    <a:pt x="1157" y="738"/>
                  </a:cubicBezTo>
                  <a:cubicBezTo>
                    <a:pt x="1143" y="748"/>
                    <a:pt x="1128" y="759"/>
                    <a:pt x="1133" y="781"/>
                  </a:cubicBezTo>
                  <a:cubicBezTo>
                    <a:pt x="1137" y="797"/>
                    <a:pt x="1142" y="813"/>
                    <a:pt x="1147" y="830"/>
                  </a:cubicBezTo>
                  <a:cubicBezTo>
                    <a:pt x="1163" y="861"/>
                    <a:pt x="1183" y="891"/>
                    <a:pt x="1177" y="929"/>
                  </a:cubicBezTo>
                  <a:cubicBezTo>
                    <a:pt x="1177" y="948"/>
                    <a:pt x="1177" y="967"/>
                    <a:pt x="1177" y="985"/>
                  </a:cubicBezTo>
                  <a:cubicBezTo>
                    <a:pt x="1192" y="1005"/>
                    <a:pt x="1217" y="1005"/>
                    <a:pt x="1237" y="1011"/>
                  </a:cubicBezTo>
                  <a:cubicBezTo>
                    <a:pt x="1252" y="1016"/>
                    <a:pt x="1256" y="1000"/>
                    <a:pt x="1260" y="991"/>
                  </a:cubicBezTo>
                  <a:cubicBezTo>
                    <a:pt x="1274" y="959"/>
                    <a:pt x="1299" y="942"/>
                    <a:pt x="1331" y="933"/>
                  </a:cubicBezTo>
                  <a:cubicBezTo>
                    <a:pt x="1335" y="931"/>
                    <a:pt x="1339" y="929"/>
                    <a:pt x="1343" y="927"/>
                  </a:cubicBezTo>
                  <a:cubicBezTo>
                    <a:pt x="1364" y="913"/>
                    <a:pt x="1388" y="908"/>
                    <a:pt x="1412" y="904"/>
                  </a:cubicBezTo>
                  <a:cubicBezTo>
                    <a:pt x="1417" y="898"/>
                    <a:pt x="1424" y="898"/>
                    <a:pt x="1431" y="898"/>
                  </a:cubicBezTo>
                  <a:cubicBezTo>
                    <a:pt x="1448" y="892"/>
                    <a:pt x="1464" y="886"/>
                    <a:pt x="1481" y="880"/>
                  </a:cubicBezTo>
                  <a:cubicBezTo>
                    <a:pt x="1482" y="878"/>
                    <a:pt x="1484" y="875"/>
                    <a:pt x="1485" y="873"/>
                  </a:cubicBezTo>
                  <a:cubicBezTo>
                    <a:pt x="1487" y="861"/>
                    <a:pt x="1489" y="849"/>
                    <a:pt x="1491" y="837"/>
                  </a:cubicBezTo>
                  <a:cubicBezTo>
                    <a:pt x="1487" y="835"/>
                    <a:pt x="1484" y="832"/>
                    <a:pt x="1481" y="830"/>
                  </a:cubicBezTo>
                  <a:close/>
                  <a:moveTo>
                    <a:pt x="1052" y="397"/>
                  </a:moveTo>
                  <a:cubicBezTo>
                    <a:pt x="1041" y="399"/>
                    <a:pt x="1030" y="401"/>
                    <a:pt x="1019" y="403"/>
                  </a:cubicBezTo>
                  <a:cubicBezTo>
                    <a:pt x="1007" y="406"/>
                    <a:pt x="994" y="413"/>
                    <a:pt x="984" y="398"/>
                  </a:cubicBezTo>
                  <a:cubicBezTo>
                    <a:pt x="980" y="395"/>
                    <a:pt x="976" y="392"/>
                    <a:pt x="971" y="390"/>
                  </a:cubicBezTo>
                  <a:cubicBezTo>
                    <a:pt x="960" y="386"/>
                    <a:pt x="953" y="364"/>
                    <a:pt x="939" y="377"/>
                  </a:cubicBezTo>
                  <a:cubicBezTo>
                    <a:pt x="929" y="386"/>
                    <a:pt x="926" y="403"/>
                    <a:pt x="934" y="419"/>
                  </a:cubicBezTo>
                  <a:cubicBezTo>
                    <a:pt x="936" y="422"/>
                    <a:pt x="936" y="427"/>
                    <a:pt x="936" y="431"/>
                  </a:cubicBezTo>
                  <a:cubicBezTo>
                    <a:pt x="946" y="432"/>
                    <a:pt x="957" y="434"/>
                    <a:pt x="967" y="433"/>
                  </a:cubicBezTo>
                  <a:cubicBezTo>
                    <a:pt x="986" y="431"/>
                    <a:pt x="996" y="439"/>
                    <a:pt x="997" y="458"/>
                  </a:cubicBezTo>
                  <a:cubicBezTo>
                    <a:pt x="1006" y="485"/>
                    <a:pt x="1021" y="504"/>
                    <a:pt x="1053" y="495"/>
                  </a:cubicBezTo>
                  <a:cubicBezTo>
                    <a:pt x="1069" y="489"/>
                    <a:pt x="1086" y="483"/>
                    <a:pt x="1102" y="476"/>
                  </a:cubicBezTo>
                  <a:cubicBezTo>
                    <a:pt x="1109" y="469"/>
                    <a:pt x="1118" y="466"/>
                    <a:pt x="1127" y="463"/>
                  </a:cubicBezTo>
                  <a:cubicBezTo>
                    <a:pt x="1127" y="456"/>
                    <a:pt x="1127" y="448"/>
                    <a:pt x="1127" y="440"/>
                  </a:cubicBezTo>
                  <a:cubicBezTo>
                    <a:pt x="1102" y="426"/>
                    <a:pt x="1077" y="411"/>
                    <a:pt x="1052" y="397"/>
                  </a:cubicBezTo>
                  <a:close/>
                  <a:moveTo>
                    <a:pt x="496" y="188"/>
                  </a:moveTo>
                  <a:cubicBezTo>
                    <a:pt x="486" y="202"/>
                    <a:pt x="472" y="197"/>
                    <a:pt x="459" y="198"/>
                  </a:cubicBezTo>
                  <a:cubicBezTo>
                    <a:pt x="472" y="222"/>
                    <a:pt x="484" y="246"/>
                    <a:pt x="496" y="270"/>
                  </a:cubicBezTo>
                  <a:cubicBezTo>
                    <a:pt x="529" y="275"/>
                    <a:pt x="563" y="268"/>
                    <a:pt x="595" y="283"/>
                  </a:cubicBezTo>
                  <a:cubicBezTo>
                    <a:pt x="603" y="287"/>
                    <a:pt x="614" y="280"/>
                    <a:pt x="621" y="272"/>
                  </a:cubicBezTo>
                  <a:cubicBezTo>
                    <a:pt x="602" y="248"/>
                    <a:pt x="582" y="225"/>
                    <a:pt x="563" y="201"/>
                  </a:cubicBezTo>
                  <a:cubicBezTo>
                    <a:pt x="533" y="166"/>
                    <a:pt x="533" y="166"/>
                    <a:pt x="496" y="188"/>
                  </a:cubicBezTo>
                  <a:close/>
                  <a:moveTo>
                    <a:pt x="56" y="8"/>
                  </a:moveTo>
                  <a:cubicBezTo>
                    <a:pt x="37" y="16"/>
                    <a:pt x="19" y="25"/>
                    <a:pt x="0" y="34"/>
                  </a:cubicBezTo>
                  <a:cubicBezTo>
                    <a:pt x="0" y="43"/>
                    <a:pt x="0" y="52"/>
                    <a:pt x="0" y="61"/>
                  </a:cubicBezTo>
                  <a:cubicBezTo>
                    <a:pt x="28" y="79"/>
                    <a:pt x="53" y="108"/>
                    <a:pt x="92" y="88"/>
                  </a:cubicBezTo>
                  <a:cubicBezTo>
                    <a:pt x="100" y="83"/>
                    <a:pt x="109" y="78"/>
                    <a:pt x="117" y="74"/>
                  </a:cubicBezTo>
                  <a:cubicBezTo>
                    <a:pt x="119" y="68"/>
                    <a:pt x="121" y="61"/>
                    <a:pt x="122" y="55"/>
                  </a:cubicBezTo>
                  <a:cubicBezTo>
                    <a:pt x="124" y="43"/>
                    <a:pt x="125" y="31"/>
                    <a:pt x="127" y="19"/>
                  </a:cubicBezTo>
                  <a:cubicBezTo>
                    <a:pt x="117" y="13"/>
                    <a:pt x="108" y="6"/>
                    <a:pt x="98" y="0"/>
                  </a:cubicBezTo>
                  <a:cubicBezTo>
                    <a:pt x="84" y="3"/>
                    <a:pt x="70" y="5"/>
                    <a:pt x="56" y="8"/>
                  </a:cubicBezTo>
                  <a:close/>
                  <a:moveTo>
                    <a:pt x="870" y="397"/>
                  </a:moveTo>
                  <a:cubicBezTo>
                    <a:pt x="900" y="408"/>
                    <a:pt x="901" y="383"/>
                    <a:pt x="907" y="369"/>
                  </a:cubicBezTo>
                  <a:cubicBezTo>
                    <a:pt x="916" y="347"/>
                    <a:pt x="891" y="357"/>
                    <a:pt x="885" y="349"/>
                  </a:cubicBezTo>
                  <a:cubicBezTo>
                    <a:pt x="864" y="344"/>
                    <a:pt x="844" y="339"/>
                    <a:pt x="823" y="334"/>
                  </a:cubicBezTo>
                  <a:cubicBezTo>
                    <a:pt x="817" y="335"/>
                    <a:pt x="810" y="335"/>
                    <a:pt x="804" y="330"/>
                  </a:cubicBezTo>
                  <a:cubicBezTo>
                    <a:pt x="802" y="330"/>
                    <a:pt x="800" y="330"/>
                    <a:pt x="799" y="329"/>
                  </a:cubicBezTo>
                  <a:cubicBezTo>
                    <a:pt x="754" y="312"/>
                    <a:pt x="762" y="350"/>
                    <a:pt x="755" y="371"/>
                  </a:cubicBezTo>
                  <a:cubicBezTo>
                    <a:pt x="757" y="390"/>
                    <a:pt x="769" y="381"/>
                    <a:pt x="779" y="380"/>
                  </a:cubicBezTo>
                  <a:cubicBezTo>
                    <a:pt x="799" y="370"/>
                    <a:pt x="818" y="371"/>
                    <a:pt x="836" y="386"/>
                  </a:cubicBezTo>
                  <a:cubicBezTo>
                    <a:pt x="846" y="394"/>
                    <a:pt x="859" y="394"/>
                    <a:pt x="870" y="397"/>
                  </a:cubicBezTo>
                  <a:close/>
                  <a:moveTo>
                    <a:pt x="817" y="413"/>
                  </a:moveTo>
                  <a:cubicBezTo>
                    <a:pt x="832" y="437"/>
                    <a:pt x="847" y="460"/>
                    <a:pt x="847" y="489"/>
                  </a:cubicBezTo>
                  <a:cubicBezTo>
                    <a:pt x="848" y="493"/>
                    <a:pt x="849" y="497"/>
                    <a:pt x="850" y="501"/>
                  </a:cubicBezTo>
                  <a:cubicBezTo>
                    <a:pt x="870" y="500"/>
                    <a:pt x="886" y="489"/>
                    <a:pt x="901" y="476"/>
                  </a:cubicBezTo>
                  <a:cubicBezTo>
                    <a:pt x="907" y="471"/>
                    <a:pt x="913" y="466"/>
                    <a:pt x="908" y="455"/>
                  </a:cubicBezTo>
                  <a:cubicBezTo>
                    <a:pt x="894" y="425"/>
                    <a:pt x="855" y="405"/>
                    <a:pt x="817" y="4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3" name="Freeform 7">
              <a:extLst>
                <a:ext uri="{FF2B5EF4-FFF2-40B4-BE49-F238E27FC236}">
                  <a16:creationId xmlns:a16="http://schemas.microsoft.com/office/drawing/2014/main" id="{55E48C49-1B27-B142-9646-DCC8E909D5A6}"/>
                </a:ext>
              </a:extLst>
            </p:cNvPr>
            <p:cNvSpPr>
              <a:spLocks/>
            </p:cNvSpPr>
            <p:nvPr/>
          </p:nvSpPr>
          <p:spPr bwMode="auto">
            <a:xfrm>
              <a:off x="4673050" y="4105329"/>
              <a:ext cx="1763633" cy="1694266"/>
            </a:xfrm>
            <a:custGeom>
              <a:avLst/>
              <a:gdLst>
                <a:gd name="T0" fmla="*/ 4084 w 4281"/>
                <a:gd name="T1" fmla="*/ 1205 h 4107"/>
                <a:gd name="T2" fmla="*/ 3746 w 4281"/>
                <a:gd name="T3" fmla="*/ 1070 h 4107"/>
                <a:gd name="T4" fmla="*/ 3627 w 4281"/>
                <a:gd name="T5" fmla="*/ 1078 h 4107"/>
                <a:gd name="T6" fmla="*/ 3402 w 4281"/>
                <a:gd name="T7" fmla="*/ 1130 h 4107"/>
                <a:gd name="T8" fmla="*/ 3259 w 4281"/>
                <a:gd name="T9" fmla="*/ 1093 h 4107"/>
                <a:gd name="T10" fmla="*/ 3094 w 4281"/>
                <a:gd name="T11" fmla="*/ 1145 h 4107"/>
                <a:gd name="T12" fmla="*/ 3071 w 4281"/>
                <a:gd name="T13" fmla="*/ 1083 h 4107"/>
                <a:gd name="T14" fmla="*/ 2948 w 4281"/>
                <a:gd name="T15" fmla="*/ 1056 h 4107"/>
                <a:gd name="T16" fmla="*/ 2866 w 4281"/>
                <a:gd name="T17" fmla="*/ 1094 h 4107"/>
                <a:gd name="T18" fmla="*/ 2775 w 4281"/>
                <a:gd name="T19" fmla="*/ 1002 h 4107"/>
                <a:gd name="T20" fmla="*/ 2675 w 4281"/>
                <a:gd name="T21" fmla="*/ 1000 h 4107"/>
                <a:gd name="T22" fmla="*/ 2438 w 4281"/>
                <a:gd name="T23" fmla="*/ 886 h 4107"/>
                <a:gd name="T24" fmla="*/ 2276 w 4281"/>
                <a:gd name="T25" fmla="*/ 856 h 4107"/>
                <a:gd name="T26" fmla="*/ 2182 w 4281"/>
                <a:gd name="T27" fmla="*/ 747 h 4107"/>
                <a:gd name="T28" fmla="*/ 2210 w 4281"/>
                <a:gd name="T29" fmla="*/ 57 h 4107"/>
                <a:gd name="T30" fmla="*/ 1323 w 4281"/>
                <a:gd name="T31" fmla="*/ 0 h 4107"/>
                <a:gd name="T32" fmla="*/ 1236 w 4281"/>
                <a:gd name="T33" fmla="*/ 985 h 4107"/>
                <a:gd name="T34" fmla="*/ 1175 w 4281"/>
                <a:gd name="T35" fmla="*/ 1690 h 4107"/>
                <a:gd name="T36" fmla="*/ 785 w 4281"/>
                <a:gd name="T37" fmla="*/ 1698 h 4107"/>
                <a:gd name="T38" fmla="*/ 25 w 4281"/>
                <a:gd name="T39" fmla="*/ 1627 h 4107"/>
                <a:gd name="T40" fmla="*/ 53 w 4281"/>
                <a:gd name="T41" fmla="*/ 1684 h 4107"/>
                <a:gd name="T42" fmla="*/ 135 w 4281"/>
                <a:gd name="T43" fmla="*/ 1806 h 4107"/>
                <a:gd name="T44" fmla="*/ 231 w 4281"/>
                <a:gd name="T45" fmla="*/ 1911 h 4107"/>
                <a:gd name="T46" fmla="*/ 534 w 4281"/>
                <a:gd name="T47" fmla="*/ 2234 h 4107"/>
                <a:gd name="T48" fmla="*/ 581 w 4281"/>
                <a:gd name="T49" fmla="*/ 2369 h 4107"/>
                <a:gd name="T50" fmla="*/ 735 w 4281"/>
                <a:gd name="T51" fmla="*/ 2642 h 4107"/>
                <a:gd name="T52" fmla="*/ 1030 w 4281"/>
                <a:gd name="T53" fmla="*/ 2820 h 4107"/>
                <a:gd name="T54" fmla="*/ 1172 w 4281"/>
                <a:gd name="T55" fmla="*/ 2620 h 4107"/>
                <a:gd name="T56" fmla="*/ 1268 w 4281"/>
                <a:gd name="T57" fmla="*/ 2551 h 4107"/>
                <a:gd name="T58" fmla="*/ 1437 w 4281"/>
                <a:gd name="T59" fmla="*/ 2551 h 4107"/>
                <a:gd name="T60" fmla="*/ 1550 w 4281"/>
                <a:gd name="T61" fmla="*/ 2577 h 4107"/>
                <a:gd name="T62" fmla="*/ 1638 w 4281"/>
                <a:gd name="T63" fmla="*/ 2583 h 4107"/>
                <a:gd name="T64" fmla="*/ 1769 w 4281"/>
                <a:gd name="T65" fmla="*/ 2714 h 4107"/>
                <a:gd name="T66" fmla="*/ 1921 w 4281"/>
                <a:gd name="T67" fmla="*/ 2918 h 4107"/>
                <a:gd name="T68" fmla="*/ 2085 w 4281"/>
                <a:gd name="T69" fmla="*/ 3234 h 4107"/>
                <a:gd name="T70" fmla="*/ 2200 w 4281"/>
                <a:gd name="T71" fmla="*/ 3400 h 4107"/>
                <a:gd name="T72" fmla="*/ 2271 w 4281"/>
                <a:gd name="T73" fmla="*/ 3492 h 4107"/>
                <a:gd name="T74" fmla="*/ 2302 w 4281"/>
                <a:gd name="T75" fmla="*/ 3670 h 4107"/>
                <a:gd name="T76" fmla="*/ 2376 w 4281"/>
                <a:gd name="T77" fmla="*/ 3806 h 4107"/>
                <a:gd name="T78" fmla="*/ 2676 w 4281"/>
                <a:gd name="T79" fmla="*/ 4005 h 4107"/>
                <a:gd name="T80" fmla="*/ 2900 w 4281"/>
                <a:gd name="T81" fmla="*/ 4059 h 4107"/>
                <a:gd name="T82" fmla="*/ 2974 w 4281"/>
                <a:gd name="T83" fmla="*/ 3971 h 4107"/>
                <a:gd name="T84" fmla="*/ 2930 w 4281"/>
                <a:gd name="T85" fmla="*/ 3797 h 4107"/>
                <a:gd name="T86" fmla="*/ 2948 w 4281"/>
                <a:gd name="T87" fmla="*/ 3631 h 4107"/>
                <a:gd name="T88" fmla="*/ 2968 w 4281"/>
                <a:gd name="T89" fmla="*/ 3528 h 4107"/>
                <a:gd name="T90" fmla="*/ 2968 w 4281"/>
                <a:gd name="T91" fmla="*/ 3430 h 4107"/>
                <a:gd name="T92" fmla="*/ 2988 w 4281"/>
                <a:gd name="T93" fmla="*/ 3355 h 4107"/>
                <a:gd name="T94" fmla="*/ 3083 w 4281"/>
                <a:gd name="T95" fmla="*/ 3296 h 4107"/>
                <a:gd name="T96" fmla="*/ 3119 w 4281"/>
                <a:gd name="T97" fmla="*/ 3225 h 4107"/>
                <a:gd name="T98" fmla="*/ 3180 w 4281"/>
                <a:gd name="T99" fmla="*/ 3192 h 4107"/>
                <a:gd name="T100" fmla="*/ 3291 w 4281"/>
                <a:gd name="T101" fmla="*/ 3140 h 4107"/>
                <a:gd name="T102" fmla="*/ 3370 w 4281"/>
                <a:gd name="T103" fmla="*/ 3031 h 4107"/>
                <a:gd name="T104" fmla="*/ 3514 w 4281"/>
                <a:gd name="T105" fmla="*/ 3020 h 4107"/>
                <a:gd name="T106" fmla="*/ 3736 w 4281"/>
                <a:gd name="T107" fmla="*/ 2854 h 4107"/>
                <a:gd name="T108" fmla="*/ 3800 w 4281"/>
                <a:gd name="T109" fmla="*/ 2793 h 4107"/>
                <a:gd name="T110" fmla="*/ 3888 w 4281"/>
                <a:gd name="T111" fmla="*/ 2625 h 4107"/>
                <a:gd name="T112" fmla="*/ 3916 w 4281"/>
                <a:gd name="T113" fmla="*/ 2680 h 4107"/>
                <a:gd name="T114" fmla="*/ 3980 w 4281"/>
                <a:gd name="T115" fmla="*/ 2691 h 4107"/>
                <a:gd name="T116" fmla="*/ 4152 w 4281"/>
                <a:gd name="T117" fmla="*/ 2632 h 4107"/>
                <a:gd name="T118" fmla="*/ 4253 w 4281"/>
                <a:gd name="T119" fmla="*/ 2114 h 4107"/>
                <a:gd name="T120" fmla="*/ 4160 w 4281"/>
                <a:gd name="T121" fmla="*/ 1866 h 4107"/>
                <a:gd name="T122" fmla="*/ 4093 w 4281"/>
                <a:gd name="T123" fmla="*/ 1706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1" h="4107">
                  <a:moveTo>
                    <a:pt x="4093" y="1706"/>
                  </a:moveTo>
                  <a:cubicBezTo>
                    <a:pt x="4092" y="1666"/>
                    <a:pt x="4090" y="1626"/>
                    <a:pt x="4089" y="1586"/>
                  </a:cubicBezTo>
                  <a:cubicBezTo>
                    <a:pt x="4085" y="1465"/>
                    <a:pt x="4081" y="1340"/>
                    <a:pt x="4083" y="1217"/>
                  </a:cubicBezTo>
                  <a:cubicBezTo>
                    <a:pt x="4083" y="1213"/>
                    <a:pt x="4083" y="1209"/>
                    <a:pt x="4084" y="1205"/>
                  </a:cubicBezTo>
                  <a:cubicBezTo>
                    <a:pt x="4085" y="1191"/>
                    <a:pt x="4085" y="1190"/>
                    <a:pt x="4080" y="1187"/>
                  </a:cubicBezTo>
                  <a:cubicBezTo>
                    <a:pt x="4069" y="1181"/>
                    <a:pt x="4059" y="1182"/>
                    <a:pt x="4046" y="1193"/>
                  </a:cubicBezTo>
                  <a:cubicBezTo>
                    <a:pt x="4021" y="1212"/>
                    <a:pt x="3995" y="1212"/>
                    <a:pt x="3969" y="1192"/>
                  </a:cubicBezTo>
                  <a:cubicBezTo>
                    <a:pt x="3911" y="1147"/>
                    <a:pt x="3842" y="1109"/>
                    <a:pt x="3746" y="1070"/>
                  </a:cubicBezTo>
                  <a:cubicBezTo>
                    <a:pt x="3742" y="1068"/>
                    <a:pt x="3742" y="1068"/>
                    <a:pt x="3742" y="1068"/>
                  </a:cubicBezTo>
                  <a:cubicBezTo>
                    <a:pt x="3738" y="1066"/>
                    <a:pt x="3733" y="1064"/>
                    <a:pt x="3730" y="1064"/>
                  </a:cubicBezTo>
                  <a:cubicBezTo>
                    <a:pt x="3715" y="1079"/>
                    <a:pt x="3696" y="1086"/>
                    <a:pt x="3673" y="1086"/>
                  </a:cubicBezTo>
                  <a:cubicBezTo>
                    <a:pt x="3657" y="1086"/>
                    <a:pt x="3642" y="1082"/>
                    <a:pt x="3627" y="1078"/>
                  </a:cubicBezTo>
                  <a:cubicBezTo>
                    <a:pt x="3622" y="1077"/>
                    <a:pt x="3617" y="1076"/>
                    <a:pt x="3612" y="1075"/>
                  </a:cubicBezTo>
                  <a:cubicBezTo>
                    <a:pt x="3598" y="1072"/>
                    <a:pt x="3589" y="1073"/>
                    <a:pt x="3579" y="1080"/>
                  </a:cubicBezTo>
                  <a:cubicBezTo>
                    <a:pt x="3555" y="1096"/>
                    <a:pt x="3524" y="1104"/>
                    <a:pt x="3494" y="1102"/>
                  </a:cubicBezTo>
                  <a:cubicBezTo>
                    <a:pt x="3459" y="1099"/>
                    <a:pt x="3429" y="1108"/>
                    <a:pt x="3402" y="1130"/>
                  </a:cubicBezTo>
                  <a:cubicBezTo>
                    <a:pt x="3376" y="1151"/>
                    <a:pt x="3352" y="1151"/>
                    <a:pt x="3331" y="1130"/>
                  </a:cubicBezTo>
                  <a:cubicBezTo>
                    <a:pt x="3324" y="1122"/>
                    <a:pt x="3314" y="1119"/>
                    <a:pt x="3302" y="1115"/>
                  </a:cubicBezTo>
                  <a:cubicBezTo>
                    <a:pt x="3288" y="1110"/>
                    <a:pt x="3272" y="1105"/>
                    <a:pt x="3259" y="1093"/>
                  </a:cubicBezTo>
                  <a:cubicBezTo>
                    <a:pt x="3259" y="1093"/>
                    <a:pt x="3259" y="1093"/>
                    <a:pt x="3259" y="1093"/>
                  </a:cubicBezTo>
                  <a:cubicBezTo>
                    <a:pt x="3246" y="1099"/>
                    <a:pt x="3232" y="1103"/>
                    <a:pt x="3220" y="1103"/>
                  </a:cubicBezTo>
                  <a:cubicBezTo>
                    <a:pt x="3205" y="1103"/>
                    <a:pt x="3184" y="1097"/>
                    <a:pt x="3167" y="1073"/>
                  </a:cubicBezTo>
                  <a:cubicBezTo>
                    <a:pt x="3157" y="1083"/>
                    <a:pt x="3151" y="1094"/>
                    <a:pt x="3147" y="1108"/>
                  </a:cubicBezTo>
                  <a:cubicBezTo>
                    <a:pt x="3141" y="1133"/>
                    <a:pt x="3119" y="1148"/>
                    <a:pt x="3094" y="1145"/>
                  </a:cubicBezTo>
                  <a:cubicBezTo>
                    <a:pt x="3083" y="1144"/>
                    <a:pt x="3074" y="1137"/>
                    <a:pt x="3071" y="1127"/>
                  </a:cubicBezTo>
                  <a:cubicBezTo>
                    <a:pt x="3069" y="1120"/>
                    <a:pt x="3070" y="1113"/>
                    <a:pt x="3071" y="1108"/>
                  </a:cubicBezTo>
                  <a:cubicBezTo>
                    <a:pt x="3071" y="1105"/>
                    <a:pt x="3072" y="1102"/>
                    <a:pt x="3071" y="1101"/>
                  </a:cubicBezTo>
                  <a:cubicBezTo>
                    <a:pt x="3070" y="1094"/>
                    <a:pt x="3071" y="1088"/>
                    <a:pt x="3071" y="1083"/>
                  </a:cubicBezTo>
                  <a:cubicBezTo>
                    <a:pt x="3071" y="1081"/>
                    <a:pt x="3071" y="1080"/>
                    <a:pt x="3071" y="1078"/>
                  </a:cubicBezTo>
                  <a:cubicBezTo>
                    <a:pt x="3057" y="1094"/>
                    <a:pt x="3043" y="1102"/>
                    <a:pt x="3027" y="1102"/>
                  </a:cubicBezTo>
                  <a:cubicBezTo>
                    <a:pt x="3006" y="1102"/>
                    <a:pt x="2988" y="1086"/>
                    <a:pt x="2973" y="1074"/>
                  </a:cubicBezTo>
                  <a:cubicBezTo>
                    <a:pt x="2964" y="1066"/>
                    <a:pt x="2952" y="1056"/>
                    <a:pt x="2948" y="1056"/>
                  </a:cubicBezTo>
                  <a:cubicBezTo>
                    <a:pt x="2946" y="1057"/>
                    <a:pt x="2936" y="1070"/>
                    <a:pt x="2929" y="1080"/>
                  </a:cubicBezTo>
                  <a:cubicBezTo>
                    <a:pt x="2923" y="1088"/>
                    <a:pt x="2912" y="1102"/>
                    <a:pt x="2894" y="1102"/>
                  </a:cubicBezTo>
                  <a:cubicBezTo>
                    <a:pt x="2888" y="1102"/>
                    <a:pt x="2882" y="1100"/>
                    <a:pt x="2875" y="1097"/>
                  </a:cubicBezTo>
                  <a:cubicBezTo>
                    <a:pt x="2873" y="1096"/>
                    <a:pt x="2869" y="1095"/>
                    <a:pt x="2866" y="1094"/>
                  </a:cubicBezTo>
                  <a:cubicBezTo>
                    <a:pt x="2853" y="1090"/>
                    <a:pt x="2826" y="1082"/>
                    <a:pt x="2831" y="1048"/>
                  </a:cubicBezTo>
                  <a:cubicBezTo>
                    <a:pt x="2831" y="1043"/>
                    <a:pt x="2832" y="1042"/>
                    <a:pt x="2821" y="1036"/>
                  </a:cubicBezTo>
                  <a:cubicBezTo>
                    <a:pt x="2808" y="1028"/>
                    <a:pt x="2796" y="1019"/>
                    <a:pt x="2785" y="1010"/>
                  </a:cubicBezTo>
                  <a:cubicBezTo>
                    <a:pt x="2782" y="1007"/>
                    <a:pt x="2778" y="1005"/>
                    <a:pt x="2775" y="1002"/>
                  </a:cubicBezTo>
                  <a:cubicBezTo>
                    <a:pt x="2766" y="995"/>
                    <a:pt x="2754" y="987"/>
                    <a:pt x="2744" y="987"/>
                  </a:cubicBezTo>
                  <a:cubicBezTo>
                    <a:pt x="2740" y="987"/>
                    <a:pt x="2734" y="988"/>
                    <a:pt x="2726" y="998"/>
                  </a:cubicBezTo>
                  <a:cubicBezTo>
                    <a:pt x="2718" y="1010"/>
                    <a:pt x="2708" y="1012"/>
                    <a:pt x="2701" y="1012"/>
                  </a:cubicBezTo>
                  <a:cubicBezTo>
                    <a:pt x="2689" y="1012"/>
                    <a:pt x="2680" y="1004"/>
                    <a:pt x="2675" y="1000"/>
                  </a:cubicBezTo>
                  <a:cubicBezTo>
                    <a:pt x="2640" y="970"/>
                    <a:pt x="2597" y="962"/>
                    <a:pt x="2551" y="955"/>
                  </a:cubicBezTo>
                  <a:cubicBezTo>
                    <a:pt x="2535" y="952"/>
                    <a:pt x="2519" y="949"/>
                    <a:pt x="2503" y="945"/>
                  </a:cubicBezTo>
                  <a:cubicBezTo>
                    <a:pt x="2498" y="944"/>
                    <a:pt x="2498" y="944"/>
                    <a:pt x="2498" y="944"/>
                  </a:cubicBezTo>
                  <a:cubicBezTo>
                    <a:pt x="2473" y="938"/>
                    <a:pt x="2442" y="931"/>
                    <a:pt x="2438" y="886"/>
                  </a:cubicBezTo>
                  <a:cubicBezTo>
                    <a:pt x="2437" y="870"/>
                    <a:pt x="2422" y="869"/>
                    <a:pt x="2418" y="869"/>
                  </a:cubicBezTo>
                  <a:cubicBezTo>
                    <a:pt x="2411" y="869"/>
                    <a:pt x="2405" y="870"/>
                    <a:pt x="2399" y="874"/>
                  </a:cubicBezTo>
                  <a:cubicBezTo>
                    <a:pt x="2391" y="878"/>
                    <a:pt x="2380" y="880"/>
                    <a:pt x="2365" y="880"/>
                  </a:cubicBezTo>
                  <a:cubicBezTo>
                    <a:pt x="2339" y="880"/>
                    <a:pt x="2295" y="873"/>
                    <a:pt x="2276" y="856"/>
                  </a:cubicBezTo>
                  <a:cubicBezTo>
                    <a:pt x="2268" y="848"/>
                    <a:pt x="2261" y="840"/>
                    <a:pt x="2254" y="833"/>
                  </a:cubicBezTo>
                  <a:cubicBezTo>
                    <a:pt x="2238" y="816"/>
                    <a:pt x="2222" y="800"/>
                    <a:pt x="2202" y="791"/>
                  </a:cubicBezTo>
                  <a:cubicBezTo>
                    <a:pt x="2180" y="781"/>
                    <a:pt x="2181" y="760"/>
                    <a:pt x="2182" y="750"/>
                  </a:cubicBezTo>
                  <a:cubicBezTo>
                    <a:pt x="2182" y="747"/>
                    <a:pt x="2182" y="747"/>
                    <a:pt x="2182" y="747"/>
                  </a:cubicBezTo>
                  <a:cubicBezTo>
                    <a:pt x="2188" y="594"/>
                    <a:pt x="2194" y="441"/>
                    <a:pt x="2201" y="288"/>
                  </a:cubicBezTo>
                  <a:cubicBezTo>
                    <a:pt x="2202" y="263"/>
                    <a:pt x="2202" y="263"/>
                    <a:pt x="2202" y="263"/>
                  </a:cubicBezTo>
                  <a:cubicBezTo>
                    <a:pt x="2204" y="198"/>
                    <a:pt x="2207" y="131"/>
                    <a:pt x="2211" y="65"/>
                  </a:cubicBezTo>
                  <a:cubicBezTo>
                    <a:pt x="2211" y="60"/>
                    <a:pt x="2211" y="58"/>
                    <a:pt x="2210" y="57"/>
                  </a:cubicBezTo>
                  <a:cubicBezTo>
                    <a:pt x="2210" y="58"/>
                    <a:pt x="2208" y="57"/>
                    <a:pt x="2203" y="57"/>
                  </a:cubicBezTo>
                  <a:cubicBezTo>
                    <a:pt x="2056" y="48"/>
                    <a:pt x="1898" y="38"/>
                    <a:pt x="1719" y="27"/>
                  </a:cubicBezTo>
                  <a:cubicBezTo>
                    <a:pt x="1596" y="19"/>
                    <a:pt x="1463" y="10"/>
                    <a:pt x="1332" y="0"/>
                  </a:cubicBezTo>
                  <a:cubicBezTo>
                    <a:pt x="1327" y="0"/>
                    <a:pt x="1324" y="0"/>
                    <a:pt x="1323" y="0"/>
                  </a:cubicBezTo>
                  <a:cubicBezTo>
                    <a:pt x="1323" y="0"/>
                    <a:pt x="1322" y="3"/>
                    <a:pt x="1322" y="9"/>
                  </a:cubicBezTo>
                  <a:cubicBezTo>
                    <a:pt x="1315" y="90"/>
                    <a:pt x="1307" y="172"/>
                    <a:pt x="1300" y="253"/>
                  </a:cubicBezTo>
                  <a:cubicBezTo>
                    <a:pt x="1295" y="304"/>
                    <a:pt x="1291" y="355"/>
                    <a:pt x="1286" y="406"/>
                  </a:cubicBezTo>
                  <a:cubicBezTo>
                    <a:pt x="1269" y="599"/>
                    <a:pt x="1252" y="792"/>
                    <a:pt x="1236" y="985"/>
                  </a:cubicBezTo>
                  <a:cubicBezTo>
                    <a:pt x="1229" y="1066"/>
                    <a:pt x="1222" y="1148"/>
                    <a:pt x="1215" y="1229"/>
                  </a:cubicBezTo>
                  <a:cubicBezTo>
                    <a:pt x="1209" y="1303"/>
                    <a:pt x="1202" y="1376"/>
                    <a:pt x="1196" y="1449"/>
                  </a:cubicBezTo>
                  <a:cubicBezTo>
                    <a:pt x="1194" y="1478"/>
                    <a:pt x="1191" y="1507"/>
                    <a:pt x="1188" y="1536"/>
                  </a:cubicBezTo>
                  <a:cubicBezTo>
                    <a:pt x="1183" y="1587"/>
                    <a:pt x="1179" y="1639"/>
                    <a:pt x="1175" y="1690"/>
                  </a:cubicBezTo>
                  <a:cubicBezTo>
                    <a:pt x="1173" y="1716"/>
                    <a:pt x="1160" y="1729"/>
                    <a:pt x="1137" y="1729"/>
                  </a:cubicBezTo>
                  <a:cubicBezTo>
                    <a:pt x="1134" y="1729"/>
                    <a:pt x="1130" y="1729"/>
                    <a:pt x="1127" y="1729"/>
                  </a:cubicBezTo>
                  <a:cubicBezTo>
                    <a:pt x="1063" y="1723"/>
                    <a:pt x="999" y="1717"/>
                    <a:pt x="936" y="1711"/>
                  </a:cubicBezTo>
                  <a:cubicBezTo>
                    <a:pt x="886" y="1707"/>
                    <a:pt x="836" y="1702"/>
                    <a:pt x="785" y="1698"/>
                  </a:cubicBezTo>
                  <a:cubicBezTo>
                    <a:pt x="723" y="1692"/>
                    <a:pt x="661" y="1686"/>
                    <a:pt x="598" y="1680"/>
                  </a:cubicBezTo>
                  <a:cubicBezTo>
                    <a:pt x="536" y="1674"/>
                    <a:pt x="473" y="1669"/>
                    <a:pt x="411" y="1663"/>
                  </a:cubicBezTo>
                  <a:cubicBezTo>
                    <a:pt x="368" y="1659"/>
                    <a:pt x="324" y="1655"/>
                    <a:pt x="281" y="1651"/>
                  </a:cubicBezTo>
                  <a:cubicBezTo>
                    <a:pt x="196" y="1643"/>
                    <a:pt x="110" y="1636"/>
                    <a:pt x="25" y="1627"/>
                  </a:cubicBezTo>
                  <a:cubicBezTo>
                    <a:pt x="22" y="1627"/>
                    <a:pt x="19" y="1627"/>
                    <a:pt x="17" y="1627"/>
                  </a:cubicBezTo>
                  <a:cubicBezTo>
                    <a:pt x="10" y="1627"/>
                    <a:pt x="8" y="1627"/>
                    <a:pt x="4" y="1637"/>
                  </a:cubicBezTo>
                  <a:cubicBezTo>
                    <a:pt x="0" y="1649"/>
                    <a:pt x="1" y="1652"/>
                    <a:pt x="14" y="1658"/>
                  </a:cubicBezTo>
                  <a:cubicBezTo>
                    <a:pt x="29" y="1665"/>
                    <a:pt x="41" y="1675"/>
                    <a:pt x="53" y="1684"/>
                  </a:cubicBezTo>
                  <a:cubicBezTo>
                    <a:pt x="58" y="1688"/>
                    <a:pt x="63" y="1692"/>
                    <a:pt x="69" y="1696"/>
                  </a:cubicBezTo>
                  <a:cubicBezTo>
                    <a:pt x="85" y="1708"/>
                    <a:pt x="92" y="1724"/>
                    <a:pt x="87" y="1742"/>
                  </a:cubicBezTo>
                  <a:cubicBezTo>
                    <a:pt x="106" y="1771"/>
                    <a:pt x="106" y="1771"/>
                    <a:pt x="106" y="1771"/>
                  </a:cubicBezTo>
                  <a:cubicBezTo>
                    <a:pt x="135" y="1806"/>
                    <a:pt x="135" y="1806"/>
                    <a:pt x="135" y="1806"/>
                  </a:cubicBezTo>
                  <a:cubicBezTo>
                    <a:pt x="145" y="1816"/>
                    <a:pt x="145" y="1816"/>
                    <a:pt x="145" y="1816"/>
                  </a:cubicBezTo>
                  <a:cubicBezTo>
                    <a:pt x="162" y="1826"/>
                    <a:pt x="176" y="1841"/>
                    <a:pt x="187" y="1861"/>
                  </a:cubicBezTo>
                  <a:cubicBezTo>
                    <a:pt x="192" y="1866"/>
                    <a:pt x="192" y="1866"/>
                    <a:pt x="192" y="1866"/>
                  </a:cubicBezTo>
                  <a:cubicBezTo>
                    <a:pt x="207" y="1879"/>
                    <a:pt x="221" y="1893"/>
                    <a:pt x="231" y="1911"/>
                  </a:cubicBezTo>
                  <a:cubicBezTo>
                    <a:pt x="232" y="1912"/>
                    <a:pt x="233" y="1913"/>
                    <a:pt x="234" y="1914"/>
                  </a:cubicBezTo>
                  <a:cubicBezTo>
                    <a:pt x="304" y="2002"/>
                    <a:pt x="390" y="2084"/>
                    <a:pt x="496" y="2165"/>
                  </a:cubicBezTo>
                  <a:cubicBezTo>
                    <a:pt x="515" y="2183"/>
                    <a:pt x="523" y="2204"/>
                    <a:pt x="531" y="2225"/>
                  </a:cubicBezTo>
                  <a:cubicBezTo>
                    <a:pt x="534" y="2234"/>
                    <a:pt x="534" y="2234"/>
                    <a:pt x="534" y="2234"/>
                  </a:cubicBezTo>
                  <a:cubicBezTo>
                    <a:pt x="533" y="2238"/>
                    <a:pt x="533" y="2238"/>
                    <a:pt x="533" y="2238"/>
                  </a:cubicBezTo>
                  <a:cubicBezTo>
                    <a:pt x="526" y="2264"/>
                    <a:pt x="538" y="2280"/>
                    <a:pt x="558" y="2305"/>
                  </a:cubicBezTo>
                  <a:cubicBezTo>
                    <a:pt x="562" y="2310"/>
                    <a:pt x="567" y="2316"/>
                    <a:pt x="571" y="2322"/>
                  </a:cubicBezTo>
                  <a:cubicBezTo>
                    <a:pt x="578" y="2332"/>
                    <a:pt x="590" y="2348"/>
                    <a:pt x="581" y="2369"/>
                  </a:cubicBezTo>
                  <a:cubicBezTo>
                    <a:pt x="580" y="2381"/>
                    <a:pt x="578" y="2394"/>
                    <a:pt x="577" y="2406"/>
                  </a:cubicBezTo>
                  <a:cubicBezTo>
                    <a:pt x="572" y="2433"/>
                    <a:pt x="568" y="2458"/>
                    <a:pt x="579" y="2482"/>
                  </a:cubicBezTo>
                  <a:cubicBezTo>
                    <a:pt x="601" y="2539"/>
                    <a:pt x="646" y="2573"/>
                    <a:pt x="693" y="2608"/>
                  </a:cubicBezTo>
                  <a:cubicBezTo>
                    <a:pt x="707" y="2619"/>
                    <a:pt x="721" y="2630"/>
                    <a:pt x="735" y="2642"/>
                  </a:cubicBezTo>
                  <a:cubicBezTo>
                    <a:pt x="875" y="2744"/>
                    <a:pt x="875" y="2744"/>
                    <a:pt x="875" y="2744"/>
                  </a:cubicBezTo>
                  <a:cubicBezTo>
                    <a:pt x="879" y="2744"/>
                    <a:pt x="882" y="2746"/>
                    <a:pt x="884" y="2748"/>
                  </a:cubicBezTo>
                  <a:cubicBezTo>
                    <a:pt x="980" y="2806"/>
                    <a:pt x="980" y="2806"/>
                    <a:pt x="980" y="2806"/>
                  </a:cubicBezTo>
                  <a:cubicBezTo>
                    <a:pt x="995" y="2813"/>
                    <a:pt x="1013" y="2820"/>
                    <a:pt x="1030" y="2820"/>
                  </a:cubicBezTo>
                  <a:cubicBezTo>
                    <a:pt x="1042" y="2820"/>
                    <a:pt x="1053" y="2816"/>
                    <a:pt x="1064" y="2807"/>
                  </a:cubicBezTo>
                  <a:cubicBezTo>
                    <a:pt x="1070" y="2801"/>
                    <a:pt x="1070" y="2801"/>
                    <a:pt x="1070" y="2801"/>
                  </a:cubicBezTo>
                  <a:cubicBezTo>
                    <a:pt x="1082" y="2786"/>
                    <a:pt x="1095" y="2771"/>
                    <a:pt x="1114" y="2760"/>
                  </a:cubicBezTo>
                  <a:cubicBezTo>
                    <a:pt x="1172" y="2620"/>
                    <a:pt x="1172" y="2620"/>
                    <a:pt x="1172" y="2620"/>
                  </a:cubicBezTo>
                  <a:cubicBezTo>
                    <a:pt x="1176" y="2601"/>
                    <a:pt x="1186" y="2588"/>
                    <a:pt x="1196" y="2579"/>
                  </a:cubicBezTo>
                  <a:cubicBezTo>
                    <a:pt x="1200" y="2564"/>
                    <a:pt x="1211" y="2549"/>
                    <a:pt x="1239" y="2549"/>
                  </a:cubicBezTo>
                  <a:cubicBezTo>
                    <a:pt x="1243" y="2549"/>
                    <a:pt x="1247" y="2549"/>
                    <a:pt x="1252" y="2550"/>
                  </a:cubicBezTo>
                  <a:cubicBezTo>
                    <a:pt x="1257" y="2550"/>
                    <a:pt x="1263" y="2551"/>
                    <a:pt x="1268" y="2551"/>
                  </a:cubicBezTo>
                  <a:cubicBezTo>
                    <a:pt x="1291" y="2551"/>
                    <a:pt x="1305" y="2544"/>
                    <a:pt x="1316" y="2526"/>
                  </a:cubicBezTo>
                  <a:cubicBezTo>
                    <a:pt x="1323" y="2514"/>
                    <a:pt x="1334" y="2507"/>
                    <a:pt x="1346" y="2507"/>
                  </a:cubicBezTo>
                  <a:cubicBezTo>
                    <a:pt x="1352" y="2507"/>
                    <a:pt x="1365" y="2509"/>
                    <a:pt x="1375" y="2524"/>
                  </a:cubicBezTo>
                  <a:cubicBezTo>
                    <a:pt x="1389" y="2547"/>
                    <a:pt x="1409" y="2551"/>
                    <a:pt x="1437" y="2551"/>
                  </a:cubicBezTo>
                  <a:cubicBezTo>
                    <a:pt x="1441" y="2551"/>
                    <a:pt x="1445" y="2551"/>
                    <a:pt x="1449" y="2551"/>
                  </a:cubicBezTo>
                  <a:cubicBezTo>
                    <a:pt x="1483" y="2552"/>
                    <a:pt x="1483" y="2552"/>
                    <a:pt x="1483" y="2552"/>
                  </a:cubicBezTo>
                  <a:cubicBezTo>
                    <a:pt x="1501" y="2556"/>
                    <a:pt x="1521" y="2561"/>
                    <a:pt x="1536" y="2577"/>
                  </a:cubicBezTo>
                  <a:cubicBezTo>
                    <a:pt x="1540" y="2576"/>
                    <a:pt x="1545" y="2577"/>
                    <a:pt x="1550" y="2577"/>
                  </a:cubicBezTo>
                  <a:cubicBezTo>
                    <a:pt x="1552" y="2577"/>
                    <a:pt x="1555" y="2577"/>
                    <a:pt x="1558" y="2577"/>
                  </a:cubicBezTo>
                  <a:cubicBezTo>
                    <a:pt x="1565" y="2577"/>
                    <a:pt x="1570" y="2576"/>
                    <a:pt x="1574" y="2574"/>
                  </a:cubicBezTo>
                  <a:cubicBezTo>
                    <a:pt x="1583" y="2569"/>
                    <a:pt x="1591" y="2566"/>
                    <a:pt x="1600" y="2566"/>
                  </a:cubicBezTo>
                  <a:cubicBezTo>
                    <a:pt x="1616" y="2566"/>
                    <a:pt x="1629" y="2575"/>
                    <a:pt x="1638" y="2583"/>
                  </a:cubicBezTo>
                  <a:cubicBezTo>
                    <a:pt x="1670" y="2599"/>
                    <a:pt x="1709" y="2618"/>
                    <a:pt x="1718" y="2667"/>
                  </a:cubicBezTo>
                  <a:cubicBezTo>
                    <a:pt x="1718" y="2670"/>
                    <a:pt x="1721" y="2672"/>
                    <a:pt x="1728" y="2676"/>
                  </a:cubicBezTo>
                  <a:cubicBezTo>
                    <a:pt x="1732" y="2679"/>
                    <a:pt x="1737" y="2681"/>
                    <a:pt x="1741" y="2685"/>
                  </a:cubicBezTo>
                  <a:cubicBezTo>
                    <a:pt x="1758" y="2690"/>
                    <a:pt x="1765" y="2704"/>
                    <a:pt x="1769" y="2714"/>
                  </a:cubicBezTo>
                  <a:cubicBezTo>
                    <a:pt x="1804" y="2755"/>
                    <a:pt x="1804" y="2755"/>
                    <a:pt x="1804" y="2755"/>
                  </a:cubicBezTo>
                  <a:cubicBezTo>
                    <a:pt x="1814" y="2761"/>
                    <a:pt x="1814" y="2761"/>
                    <a:pt x="1814" y="2761"/>
                  </a:cubicBezTo>
                  <a:cubicBezTo>
                    <a:pt x="1874" y="2783"/>
                    <a:pt x="1908" y="2828"/>
                    <a:pt x="1913" y="2893"/>
                  </a:cubicBezTo>
                  <a:cubicBezTo>
                    <a:pt x="1914" y="2901"/>
                    <a:pt x="1917" y="2909"/>
                    <a:pt x="1921" y="2918"/>
                  </a:cubicBezTo>
                  <a:cubicBezTo>
                    <a:pt x="1923" y="2924"/>
                    <a:pt x="1923" y="2924"/>
                    <a:pt x="1923" y="2924"/>
                  </a:cubicBezTo>
                  <a:cubicBezTo>
                    <a:pt x="1930" y="2942"/>
                    <a:pt x="1938" y="2960"/>
                    <a:pt x="1945" y="2978"/>
                  </a:cubicBezTo>
                  <a:cubicBezTo>
                    <a:pt x="1958" y="3009"/>
                    <a:pt x="1971" y="3041"/>
                    <a:pt x="1983" y="3073"/>
                  </a:cubicBezTo>
                  <a:cubicBezTo>
                    <a:pt x="2009" y="3145"/>
                    <a:pt x="2042" y="3196"/>
                    <a:pt x="2085" y="3234"/>
                  </a:cubicBezTo>
                  <a:cubicBezTo>
                    <a:pt x="2110" y="3257"/>
                    <a:pt x="2124" y="3286"/>
                    <a:pt x="2138" y="3314"/>
                  </a:cubicBezTo>
                  <a:cubicBezTo>
                    <a:pt x="2151" y="3340"/>
                    <a:pt x="2163" y="3364"/>
                    <a:pt x="2183" y="3382"/>
                  </a:cubicBezTo>
                  <a:cubicBezTo>
                    <a:pt x="2187" y="3386"/>
                    <a:pt x="2191" y="3390"/>
                    <a:pt x="2194" y="3393"/>
                  </a:cubicBezTo>
                  <a:cubicBezTo>
                    <a:pt x="2195" y="3396"/>
                    <a:pt x="2199" y="3400"/>
                    <a:pt x="2200" y="3400"/>
                  </a:cubicBezTo>
                  <a:cubicBezTo>
                    <a:pt x="2202" y="3400"/>
                    <a:pt x="2203" y="3400"/>
                    <a:pt x="2205" y="3400"/>
                  </a:cubicBezTo>
                  <a:cubicBezTo>
                    <a:pt x="2243" y="3400"/>
                    <a:pt x="2249" y="3432"/>
                    <a:pt x="2251" y="3449"/>
                  </a:cubicBezTo>
                  <a:cubicBezTo>
                    <a:pt x="2252" y="3451"/>
                    <a:pt x="2254" y="3453"/>
                    <a:pt x="2257" y="3456"/>
                  </a:cubicBezTo>
                  <a:cubicBezTo>
                    <a:pt x="2263" y="3463"/>
                    <a:pt x="2274" y="3474"/>
                    <a:pt x="2271" y="3492"/>
                  </a:cubicBezTo>
                  <a:cubicBezTo>
                    <a:pt x="2274" y="3550"/>
                    <a:pt x="2274" y="3550"/>
                    <a:pt x="2274" y="3550"/>
                  </a:cubicBezTo>
                  <a:cubicBezTo>
                    <a:pt x="2274" y="3551"/>
                    <a:pt x="2275" y="3551"/>
                    <a:pt x="2276" y="3552"/>
                  </a:cubicBezTo>
                  <a:cubicBezTo>
                    <a:pt x="2289" y="3562"/>
                    <a:pt x="2307" y="3577"/>
                    <a:pt x="2302" y="3605"/>
                  </a:cubicBezTo>
                  <a:cubicBezTo>
                    <a:pt x="2302" y="3670"/>
                    <a:pt x="2302" y="3670"/>
                    <a:pt x="2302" y="3670"/>
                  </a:cubicBezTo>
                  <a:cubicBezTo>
                    <a:pt x="2315" y="3684"/>
                    <a:pt x="2326" y="3699"/>
                    <a:pt x="2332" y="3718"/>
                  </a:cubicBezTo>
                  <a:cubicBezTo>
                    <a:pt x="2339" y="3726"/>
                    <a:pt x="2344" y="3735"/>
                    <a:pt x="2346" y="3745"/>
                  </a:cubicBezTo>
                  <a:cubicBezTo>
                    <a:pt x="2356" y="3756"/>
                    <a:pt x="2360" y="3769"/>
                    <a:pt x="2364" y="3780"/>
                  </a:cubicBezTo>
                  <a:cubicBezTo>
                    <a:pt x="2371" y="3788"/>
                    <a:pt x="2375" y="3797"/>
                    <a:pt x="2376" y="3806"/>
                  </a:cubicBezTo>
                  <a:cubicBezTo>
                    <a:pt x="2416" y="3882"/>
                    <a:pt x="2416" y="3882"/>
                    <a:pt x="2416" y="3882"/>
                  </a:cubicBezTo>
                  <a:cubicBezTo>
                    <a:pt x="2461" y="3897"/>
                    <a:pt x="2503" y="3918"/>
                    <a:pt x="2545" y="3939"/>
                  </a:cubicBezTo>
                  <a:cubicBezTo>
                    <a:pt x="2560" y="3942"/>
                    <a:pt x="2573" y="3947"/>
                    <a:pt x="2584" y="3955"/>
                  </a:cubicBezTo>
                  <a:cubicBezTo>
                    <a:pt x="2617" y="3967"/>
                    <a:pt x="2645" y="3985"/>
                    <a:pt x="2676" y="4005"/>
                  </a:cubicBezTo>
                  <a:cubicBezTo>
                    <a:pt x="2694" y="4015"/>
                    <a:pt x="2694" y="4015"/>
                    <a:pt x="2694" y="4015"/>
                  </a:cubicBezTo>
                  <a:cubicBezTo>
                    <a:pt x="2738" y="4024"/>
                    <a:pt x="2738" y="4024"/>
                    <a:pt x="2738" y="4024"/>
                  </a:cubicBezTo>
                  <a:cubicBezTo>
                    <a:pt x="2883" y="4050"/>
                    <a:pt x="2883" y="4050"/>
                    <a:pt x="2883" y="4050"/>
                  </a:cubicBezTo>
                  <a:cubicBezTo>
                    <a:pt x="2889" y="4053"/>
                    <a:pt x="2895" y="4056"/>
                    <a:pt x="2900" y="4059"/>
                  </a:cubicBezTo>
                  <a:cubicBezTo>
                    <a:pt x="2925" y="4071"/>
                    <a:pt x="2952" y="4084"/>
                    <a:pt x="2972" y="4107"/>
                  </a:cubicBezTo>
                  <a:cubicBezTo>
                    <a:pt x="2972" y="4107"/>
                    <a:pt x="2972" y="4106"/>
                    <a:pt x="2973" y="4106"/>
                  </a:cubicBezTo>
                  <a:cubicBezTo>
                    <a:pt x="2983" y="4088"/>
                    <a:pt x="2996" y="4067"/>
                    <a:pt x="3020" y="4062"/>
                  </a:cubicBezTo>
                  <a:cubicBezTo>
                    <a:pt x="2996" y="4038"/>
                    <a:pt x="2977" y="4010"/>
                    <a:pt x="2974" y="3971"/>
                  </a:cubicBezTo>
                  <a:cubicBezTo>
                    <a:pt x="2966" y="3931"/>
                    <a:pt x="2966" y="3931"/>
                    <a:pt x="2966" y="3931"/>
                  </a:cubicBezTo>
                  <a:cubicBezTo>
                    <a:pt x="2958" y="3920"/>
                    <a:pt x="2957" y="3908"/>
                    <a:pt x="2958" y="3899"/>
                  </a:cubicBezTo>
                  <a:cubicBezTo>
                    <a:pt x="2952" y="3889"/>
                    <a:pt x="2950" y="3878"/>
                    <a:pt x="2950" y="3866"/>
                  </a:cubicBezTo>
                  <a:cubicBezTo>
                    <a:pt x="2930" y="3797"/>
                    <a:pt x="2930" y="3797"/>
                    <a:pt x="2930" y="3797"/>
                  </a:cubicBezTo>
                  <a:cubicBezTo>
                    <a:pt x="2924" y="3789"/>
                    <a:pt x="2921" y="3781"/>
                    <a:pt x="2920" y="3773"/>
                  </a:cubicBezTo>
                  <a:cubicBezTo>
                    <a:pt x="2902" y="3748"/>
                    <a:pt x="2909" y="3724"/>
                    <a:pt x="2916" y="3707"/>
                  </a:cubicBezTo>
                  <a:cubicBezTo>
                    <a:pt x="2920" y="3700"/>
                    <a:pt x="2924" y="3692"/>
                    <a:pt x="2927" y="3684"/>
                  </a:cubicBezTo>
                  <a:cubicBezTo>
                    <a:pt x="2936" y="3666"/>
                    <a:pt x="2944" y="3649"/>
                    <a:pt x="2948" y="3631"/>
                  </a:cubicBezTo>
                  <a:cubicBezTo>
                    <a:pt x="2944" y="3625"/>
                    <a:pt x="2942" y="3619"/>
                    <a:pt x="2941" y="3613"/>
                  </a:cubicBezTo>
                  <a:cubicBezTo>
                    <a:pt x="2922" y="3598"/>
                    <a:pt x="2916" y="3580"/>
                    <a:pt x="2922" y="3559"/>
                  </a:cubicBezTo>
                  <a:cubicBezTo>
                    <a:pt x="2929" y="3534"/>
                    <a:pt x="2951" y="3531"/>
                    <a:pt x="2964" y="3528"/>
                  </a:cubicBezTo>
                  <a:cubicBezTo>
                    <a:pt x="2965" y="3528"/>
                    <a:pt x="2967" y="3528"/>
                    <a:pt x="2968" y="3528"/>
                  </a:cubicBezTo>
                  <a:cubicBezTo>
                    <a:pt x="2984" y="3486"/>
                    <a:pt x="2984" y="3486"/>
                    <a:pt x="2984" y="3486"/>
                  </a:cubicBezTo>
                  <a:cubicBezTo>
                    <a:pt x="2984" y="3482"/>
                    <a:pt x="2985" y="3479"/>
                    <a:pt x="2986" y="3475"/>
                  </a:cubicBezTo>
                  <a:cubicBezTo>
                    <a:pt x="2990" y="3459"/>
                    <a:pt x="2990" y="3459"/>
                    <a:pt x="2980" y="3456"/>
                  </a:cubicBezTo>
                  <a:cubicBezTo>
                    <a:pt x="2967" y="3452"/>
                    <a:pt x="2967" y="3439"/>
                    <a:pt x="2968" y="3430"/>
                  </a:cubicBezTo>
                  <a:cubicBezTo>
                    <a:pt x="2968" y="3428"/>
                    <a:pt x="2968" y="3426"/>
                    <a:pt x="2967" y="3425"/>
                  </a:cubicBezTo>
                  <a:cubicBezTo>
                    <a:pt x="2968" y="3390"/>
                    <a:pt x="2968" y="3390"/>
                    <a:pt x="2968" y="3390"/>
                  </a:cubicBezTo>
                  <a:cubicBezTo>
                    <a:pt x="2976" y="3376"/>
                    <a:pt x="2976" y="3376"/>
                    <a:pt x="2976" y="3376"/>
                  </a:cubicBezTo>
                  <a:cubicBezTo>
                    <a:pt x="2980" y="3369"/>
                    <a:pt x="2984" y="3362"/>
                    <a:pt x="2988" y="3355"/>
                  </a:cubicBezTo>
                  <a:cubicBezTo>
                    <a:pt x="2991" y="3349"/>
                    <a:pt x="3002" y="3329"/>
                    <a:pt x="3021" y="3329"/>
                  </a:cubicBezTo>
                  <a:cubicBezTo>
                    <a:pt x="3035" y="3329"/>
                    <a:pt x="3044" y="3340"/>
                    <a:pt x="3050" y="3348"/>
                  </a:cubicBezTo>
                  <a:cubicBezTo>
                    <a:pt x="3078" y="3319"/>
                    <a:pt x="3078" y="3319"/>
                    <a:pt x="3078" y="3319"/>
                  </a:cubicBezTo>
                  <a:cubicBezTo>
                    <a:pt x="3083" y="3296"/>
                    <a:pt x="3083" y="3296"/>
                    <a:pt x="3083" y="3296"/>
                  </a:cubicBezTo>
                  <a:cubicBezTo>
                    <a:pt x="3073" y="3287"/>
                    <a:pt x="3065" y="3270"/>
                    <a:pt x="3073" y="3243"/>
                  </a:cubicBezTo>
                  <a:cubicBezTo>
                    <a:pt x="3079" y="3226"/>
                    <a:pt x="3090" y="3223"/>
                    <a:pt x="3096" y="3223"/>
                  </a:cubicBezTo>
                  <a:cubicBezTo>
                    <a:pt x="3105" y="3223"/>
                    <a:pt x="3112" y="3230"/>
                    <a:pt x="3117" y="3236"/>
                  </a:cubicBezTo>
                  <a:cubicBezTo>
                    <a:pt x="3117" y="3232"/>
                    <a:pt x="3117" y="3228"/>
                    <a:pt x="3119" y="3225"/>
                  </a:cubicBezTo>
                  <a:cubicBezTo>
                    <a:pt x="3121" y="3219"/>
                    <a:pt x="3126" y="3214"/>
                    <a:pt x="3133" y="3211"/>
                  </a:cubicBezTo>
                  <a:cubicBezTo>
                    <a:pt x="3136" y="3210"/>
                    <a:pt x="3139" y="3209"/>
                    <a:pt x="3142" y="3209"/>
                  </a:cubicBezTo>
                  <a:cubicBezTo>
                    <a:pt x="3154" y="3209"/>
                    <a:pt x="3160" y="3217"/>
                    <a:pt x="3165" y="3222"/>
                  </a:cubicBezTo>
                  <a:cubicBezTo>
                    <a:pt x="3176" y="3213"/>
                    <a:pt x="3180" y="3205"/>
                    <a:pt x="3180" y="3192"/>
                  </a:cubicBezTo>
                  <a:cubicBezTo>
                    <a:pt x="3180" y="3161"/>
                    <a:pt x="3200" y="3145"/>
                    <a:pt x="3234" y="3154"/>
                  </a:cubicBezTo>
                  <a:cubicBezTo>
                    <a:pt x="3251" y="3158"/>
                    <a:pt x="3268" y="3151"/>
                    <a:pt x="3287" y="3142"/>
                  </a:cubicBezTo>
                  <a:cubicBezTo>
                    <a:pt x="3289" y="3142"/>
                    <a:pt x="3291" y="3141"/>
                    <a:pt x="3292" y="3140"/>
                  </a:cubicBezTo>
                  <a:cubicBezTo>
                    <a:pt x="3292" y="3140"/>
                    <a:pt x="3292" y="3140"/>
                    <a:pt x="3291" y="3140"/>
                  </a:cubicBezTo>
                  <a:cubicBezTo>
                    <a:pt x="3287" y="3139"/>
                    <a:pt x="3282" y="3137"/>
                    <a:pt x="3277" y="3134"/>
                  </a:cubicBezTo>
                  <a:cubicBezTo>
                    <a:pt x="3257" y="3123"/>
                    <a:pt x="3253" y="3111"/>
                    <a:pt x="3253" y="3102"/>
                  </a:cubicBezTo>
                  <a:cubicBezTo>
                    <a:pt x="3253" y="3093"/>
                    <a:pt x="3257" y="3081"/>
                    <a:pt x="3276" y="3072"/>
                  </a:cubicBezTo>
                  <a:cubicBezTo>
                    <a:pt x="3310" y="3055"/>
                    <a:pt x="3340" y="3042"/>
                    <a:pt x="3370" y="3031"/>
                  </a:cubicBezTo>
                  <a:cubicBezTo>
                    <a:pt x="3378" y="3028"/>
                    <a:pt x="3384" y="3027"/>
                    <a:pt x="3390" y="3027"/>
                  </a:cubicBezTo>
                  <a:cubicBezTo>
                    <a:pt x="3411" y="3027"/>
                    <a:pt x="3417" y="3042"/>
                    <a:pt x="3420" y="3056"/>
                  </a:cubicBezTo>
                  <a:cubicBezTo>
                    <a:pt x="3439" y="3043"/>
                    <a:pt x="3461" y="3037"/>
                    <a:pt x="3480" y="3031"/>
                  </a:cubicBezTo>
                  <a:cubicBezTo>
                    <a:pt x="3492" y="3028"/>
                    <a:pt x="3504" y="3025"/>
                    <a:pt x="3514" y="3020"/>
                  </a:cubicBezTo>
                  <a:cubicBezTo>
                    <a:pt x="3584" y="2991"/>
                    <a:pt x="3653" y="2950"/>
                    <a:pt x="3726" y="2894"/>
                  </a:cubicBezTo>
                  <a:cubicBezTo>
                    <a:pt x="3727" y="2885"/>
                    <a:pt x="3728" y="2878"/>
                    <a:pt x="3732" y="2871"/>
                  </a:cubicBezTo>
                  <a:cubicBezTo>
                    <a:pt x="3706" y="2883"/>
                    <a:pt x="3706" y="2883"/>
                    <a:pt x="3706" y="2883"/>
                  </a:cubicBezTo>
                  <a:cubicBezTo>
                    <a:pt x="3736" y="2854"/>
                    <a:pt x="3736" y="2854"/>
                    <a:pt x="3736" y="2854"/>
                  </a:cubicBezTo>
                  <a:cubicBezTo>
                    <a:pt x="3741" y="2836"/>
                    <a:pt x="3757" y="2827"/>
                    <a:pt x="3768" y="2820"/>
                  </a:cubicBezTo>
                  <a:cubicBezTo>
                    <a:pt x="3771" y="2818"/>
                    <a:pt x="3774" y="2817"/>
                    <a:pt x="3776" y="2815"/>
                  </a:cubicBezTo>
                  <a:cubicBezTo>
                    <a:pt x="3778" y="2813"/>
                    <a:pt x="3780" y="2811"/>
                    <a:pt x="3781" y="2809"/>
                  </a:cubicBezTo>
                  <a:cubicBezTo>
                    <a:pt x="3786" y="2804"/>
                    <a:pt x="3792" y="2797"/>
                    <a:pt x="3800" y="2793"/>
                  </a:cubicBezTo>
                  <a:cubicBezTo>
                    <a:pt x="3812" y="2785"/>
                    <a:pt x="3820" y="2778"/>
                    <a:pt x="3821" y="2772"/>
                  </a:cubicBezTo>
                  <a:cubicBezTo>
                    <a:pt x="3822" y="2764"/>
                    <a:pt x="3815" y="2754"/>
                    <a:pt x="3808" y="2747"/>
                  </a:cubicBezTo>
                  <a:cubicBezTo>
                    <a:pt x="3787" y="2723"/>
                    <a:pt x="3785" y="2685"/>
                    <a:pt x="3805" y="2664"/>
                  </a:cubicBezTo>
                  <a:cubicBezTo>
                    <a:pt x="3826" y="2641"/>
                    <a:pt x="3857" y="2626"/>
                    <a:pt x="3888" y="2625"/>
                  </a:cubicBezTo>
                  <a:cubicBezTo>
                    <a:pt x="3888" y="2625"/>
                    <a:pt x="3888" y="2625"/>
                    <a:pt x="3888" y="2625"/>
                  </a:cubicBezTo>
                  <a:cubicBezTo>
                    <a:pt x="3901" y="2625"/>
                    <a:pt x="3916" y="2631"/>
                    <a:pt x="3916" y="2658"/>
                  </a:cubicBezTo>
                  <a:cubicBezTo>
                    <a:pt x="3916" y="2659"/>
                    <a:pt x="3916" y="2661"/>
                    <a:pt x="3916" y="2662"/>
                  </a:cubicBezTo>
                  <a:cubicBezTo>
                    <a:pt x="3917" y="2668"/>
                    <a:pt x="3916" y="2674"/>
                    <a:pt x="3916" y="2680"/>
                  </a:cubicBezTo>
                  <a:cubicBezTo>
                    <a:pt x="3916" y="2685"/>
                    <a:pt x="3916" y="2689"/>
                    <a:pt x="3916" y="2692"/>
                  </a:cubicBezTo>
                  <a:cubicBezTo>
                    <a:pt x="3926" y="2689"/>
                    <a:pt x="3935" y="2688"/>
                    <a:pt x="3941" y="2688"/>
                  </a:cubicBezTo>
                  <a:cubicBezTo>
                    <a:pt x="3948" y="2688"/>
                    <a:pt x="3955" y="2689"/>
                    <a:pt x="3962" y="2690"/>
                  </a:cubicBezTo>
                  <a:cubicBezTo>
                    <a:pt x="3968" y="2690"/>
                    <a:pt x="3974" y="2691"/>
                    <a:pt x="3980" y="2691"/>
                  </a:cubicBezTo>
                  <a:cubicBezTo>
                    <a:pt x="3989" y="2691"/>
                    <a:pt x="3996" y="2689"/>
                    <a:pt x="4001" y="2686"/>
                  </a:cubicBezTo>
                  <a:cubicBezTo>
                    <a:pt x="4033" y="2668"/>
                    <a:pt x="4069" y="2648"/>
                    <a:pt x="4110" y="2640"/>
                  </a:cubicBezTo>
                  <a:cubicBezTo>
                    <a:pt x="4121" y="2636"/>
                    <a:pt x="4131" y="2635"/>
                    <a:pt x="4140" y="2634"/>
                  </a:cubicBezTo>
                  <a:cubicBezTo>
                    <a:pt x="4145" y="2633"/>
                    <a:pt x="4148" y="2633"/>
                    <a:pt x="4152" y="2632"/>
                  </a:cubicBezTo>
                  <a:cubicBezTo>
                    <a:pt x="4139" y="2603"/>
                    <a:pt x="4155" y="2580"/>
                    <a:pt x="4173" y="2560"/>
                  </a:cubicBezTo>
                  <a:cubicBezTo>
                    <a:pt x="4202" y="2529"/>
                    <a:pt x="4213" y="2490"/>
                    <a:pt x="4208" y="2436"/>
                  </a:cubicBezTo>
                  <a:cubicBezTo>
                    <a:pt x="4204" y="2392"/>
                    <a:pt x="4201" y="2342"/>
                    <a:pt x="4226" y="2292"/>
                  </a:cubicBezTo>
                  <a:cubicBezTo>
                    <a:pt x="4257" y="2228"/>
                    <a:pt x="4281" y="2170"/>
                    <a:pt x="4253" y="2114"/>
                  </a:cubicBezTo>
                  <a:cubicBezTo>
                    <a:pt x="4243" y="2092"/>
                    <a:pt x="4236" y="2069"/>
                    <a:pt x="4229" y="2047"/>
                  </a:cubicBezTo>
                  <a:cubicBezTo>
                    <a:pt x="4219" y="2011"/>
                    <a:pt x="4209" y="1978"/>
                    <a:pt x="4185" y="1950"/>
                  </a:cubicBezTo>
                  <a:cubicBezTo>
                    <a:pt x="4172" y="1936"/>
                    <a:pt x="4171" y="1918"/>
                    <a:pt x="4169" y="1902"/>
                  </a:cubicBezTo>
                  <a:cubicBezTo>
                    <a:pt x="4168" y="1888"/>
                    <a:pt x="4167" y="1875"/>
                    <a:pt x="4160" y="1866"/>
                  </a:cubicBezTo>
                  <a:cubicBezTo>
                    <a:pt x="4155" y="1861"/>
                    <a:pt x="4152" y="1855"/>
                    <a:pt x="4150" y="1849"/>
                  </a:cubicBezTo>
                  <a:cubicBezTo>
                    <a:pt x="4148" y="1845"/>
                    <a:pt x="4145" y="1840"/>
                    <a:pt x="4143" y="1838"/>
                  </a:cubicBezTo>
                  <a:cubicBezTo>
                    <a:pt x="4095" y="1804"/>
                    <a:pt x="4094" y="1754"/>
                    <a:pt x="4093" y="1710"/>
                  </a:cubicBezTo>
                  <a:lnTo>
                    <a:pt x="4093" y="170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4" name="Freeform 8">
              <a:extLst>
                <a:ext uri="{FF2B5EF4-FFF2-40B4-BE49-F238E27FC236}">
                  <a16:creationId xmlns:a16="http://schemas.microsoft.com/office/drawing/2014/main" id="{AF0C3C28-0F9A-5049-BAB5-11DB12DDA76A}"/>
                </a:ext>
              </a:extLst>
            </p:cNvPr>
            <p:cNvSpPr>
              <a:spLocks/>
            </p:cNvSpPr>
            <p:nvPr/>
          </p:nvSpPr>
          <p:spPr bwMode="auto">
            <a:xfrm>
              <a:off x="2719371" y="2780705"/>
              <a:ext cx="1000596" cy="1692365"/>
            </a:xfrm>
            <a:custGeom>
              <a:avLst/>
              <a:gdLst>
                <a:gd name="T0" fmla="*/ 1144 w 2428"/>
                <a:gd name="T1" fmla="*/ 1537 h 4103"/>
                <a:gd name="T2" fmla="*/ 1224 w 2428"/>
                <a:gd name="T3" fmla="*/ 811 h 4103"/>
                <a:gd name="T4" fmla="*/ 251 w 2428"/>
                <a:gd name="T5" fmla="*/ 3 h 4103"/>
                <a:gd name="T6" fmla="*/ 228 w 2428"/>
                <a:gd name="T7" fmla="*/ 109 h 4103"/>
                <a:gd name="T8" fmla="*/ 146 w 2428"/>
                <a:gd name="T9" fmla="*/ 359 h 4103"/>
                <a:gd name="T10" fmla="*/ 23 w 2428"/>
                <a:gd name="T11" fmla="*/ 642 h 4103"/>
                <a:gd name="T12" fmla="*/ 47 w 2428"/>
                <a:gd name="T13" fmla="*/ 1042 h 4103"/>
                <a:gd name="T14" fmla="*/ 32 w 2428"/>
                <a:gd name="T15" fmla="*/ 1145 h 4103"/>
                <a:gd name="T16" fmla="*/ 124 w 2428"/>
                <a:gd name="T17" fmla="*/ 1319 h 4103"/>
                <a:gd name="T18" fmla="*/ 155 w 2428"/>
                <a:gd name="T19" fmla="*/ 1536 h 4103"/>
                <a:gd name="T20" fmla="*/ 208 w 2428"/>
                <a:gd name="T21" fmla="*/ 1600 h 4103"/>
                <a:gd name="T22" fmla="*/ 230 w 2428"/>
                <a:gd name="T23" fmla="*/ 1604 h 4103"/>
                <a:gd name="T24" fmla="*/ 296 w 2428"/>
                <a:gd name="T25" fmla="*/ 1551 h 4103"/>
                <a:gd name="T26" fmla="*/ 319 w 2428"/>
                <a:gd name="T27" fmla="*/ 1632 h 4103"/>
                <a:gd name="T28" fmla="*/ 350 w 2428"/>
                <a:gd name="T29" fmla="*/ 1750 h 4103"/>
                <a:gd name="T30" fmla="*/ 282 w 2428"/>
                <a:gd name="T31" fmla="*/ 1785 h 4103"/>
                <a:gd name="T32" fmla="*/ 239 w 2428"/>
                <a:gd name="T33" fmla="*/ 1768 h 4103"/>
                <a:gd name="T34" fmla="*/ 230 w 2428"/>
                <a:gd name="T35" fmla="*/ 1838 h 4103"/>
                <a:gd name="T36" fmla="*/ 288 w 2428"/>
                <a:gd name="T37" fmla="*/ 1979 h 4103"/>
                <a:gd name="T38" fmla="*/ 363 w 2428"/>
                <a:gd name="T39" fmla="*/ 2050 h 4103"/>
                <a:gd name="T40" fmla="*/ 310 w 2428"/>
                <a:gd name="T41" fmla="*/ 2174 h 4103"/>
                <a:gd name="T42" fmla="*/ 289 w 2428"/>
                <a:gd name="T43" fmla="*/ 2291 h 4103"/>
                <a:gd name="T44" fmla="*/ 380 w 2428"/>
                <a:gd name="T45" fmla="*/ 2463 h 4103"/>
                <a:gd name="T46" fmla="*/ 450 w 2428"/>
                <a:gd name="T47" fmla="*/ 2609 h 4103"/>
                <a:gd name="T48" fmla="*/ 515 w 2428"/>
                <a:gd name="T49" fmla="*/ 2712 h 4103"/>
                <a:gd name="T50" fmla="*/ 484 w 2428"/>
                <a:gd name="T51" fmla="*/ 2751 h 4103"/>
                <a:gd name="T52" fmla="*/ 542 w 2428"/>
                <a:gd name="T53" fmla="*/ 2849 h 4103"/>
                <a:gd name="T54" fmla="*/ 522 w 2428"/>
                <a:gd name="T55" fmla="*/ 2928 h 4103"/>
                <a:gd name="T56" fmla="*/ 499 w 2428"/>
                <a:gd name="T57" fmla="*/ 3019 h 4103"/>
                <a:gd name="T58" fmla="*/ 789 w 2428"/>
                <a:gd name="T59" fmla="*/ 3144 h 4103"/>
                <a:gd name="T60" fmla="*/ 1053 w 2428"/>
                <a:gd name="T61" fmla="*/ 3340 h 4103"/>
                <a:gd name="T62" fmla="*/ 1101 w 2428"/>
                <a:gd name="T63" fmla="*/ 3473 h 4103"/>
                <a:gd name="T64" fmla="*/ 1276 w 2428"/>
                <a:gd name="T65" fmla="*/ 3600 h 4103"/>
                <a:gd name="T66" fmla="*/ 1314 w 2428"/>
                <a:gd name="T67" fmla="*/ 3661 h 4103"/>
                <a:gd name="T68" fmla="*/ 1388 w 2428"/>
                <a:gd name="T69" fmla="*/ 3824 h 4103"/>
                <a:gd name="T70" fmla="*/ 1393 w 2428"/>
                <a:gd name="T71" fmla="*/ 3993 h 4103"/>
                <a:gd name="T72" fmla="*/ 1694 w 2428"/>
                <a:gd name="T73" fmla="*/ 4059 h 4103"/>
                <a:gd name="T74" fmla="*/ 1852 w 2428"/>
                <a:gd name="T75" fmla="*/ 4075 h 4103"/>
                <a:gd name="T76" fmla="*/ 2171 w 2428"/>
                <a:gd name="T77" fmla="*/ 4103 h 4103"/>
                <a:gd name="T78" fmla="*/ 2206 w 2428"/>
                <a:gd name="T79" fmla="*/ 4077 h 4103"/>
                <a:gd name="T80" fmla="*/ 2166 w 2428"/>
                <a:gd name="T81" fmla="*/ 3918 h 4103"/>
                <a:gd name="T82" fmla="*/ 2271 w 2428"/>
                <a:gd name="T83" fmla="*/ 3764 h 4103"/>
                <a:gd name="T84" fmla="*/ 2427 w 2428"/>
                <a:gd name="T85" fmla="*/ 3571 h 4103"/>
                <a:gd name="T86" fmla="*/ 2382 w 2428"/>
                <a:gd name="T87" fmla="*/ 3494 h 4103"/>
                <a:gd name="T88" fmla="*/ 2339 w 2428"/>
                <a:gd name="T89" fmla="*/ 3331 h 4103"/>
                <a:gd name="T90" fmla="*/ 1251 w 2428"/>
                <a:gd name="T91" fmla="*/ 1694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8" h="4103">
                  <a:moveTo>
                    <a:pt x="1251" y="1694"/>
                  </a:moveTo>
                  <a:cubicBezTo>
                    <a:pt x="1168" y="1572"/>
                    <a:pt x="1168" y="1572"/>
                    <a:pt x="1168" y="1572"/>
                  </a:cubicBezTo>
                  <a:cubicBezTo>
                    <a:pt x="1160" y="1560"/>
                    <a:pt x="1152" y="1549"/>
                    <a:pt x="1144" y="1537"/>
                  </a:cubicBezTo>
                  <a:cubicBezTo>
                    <a:pt x="1126" y="1511"/>
                    <a:pt x="1108" y="1484"/>
                    <a:pt x="1090" y="1459"/>
                  </a:cubicBezTo>
                  <a:cubicBezTo>
                    <a:pt x="1075" y="1438"/>
                    <a:pt x="1071" y="1418"/>
                    <a:pt x="1078" y="1391"/>
                  </a:cubicBezTo>
                  <a:cubicBezTo>
                    <a:pt x="1127" y="1198"/>
                    <a:pt x="1176" y="1004"/>
                    <a:pt x="1224" y="811"/>
                  </a:cubicBezTo>
                  <a:cubicBezTo>
                    <a:pt x="1265" y="649"/>
                    <a:pt x="1305" y="487"/>
                    <a:pt x="1346" y="325"/>
                  </a:cubicBezTo>
                  <a:cubicBezTo>
                    <a:pt x="1352" y="303"/>
                    <a:pt x="1352" y="302"/>
                    <a:pt x="1335" y="298"/>
                  </a:cubicBezTo>
                  <a:cubicBezTo>
                    <a:pt x="982" y="203"/>
                    <a:pt x="617" y="104"/>
                    <a:pt x="251" y="3"/>
                  </a:cubicBezTo>
                  <a:cubicBezTo>
                    <a:pt x="239" y="0"/>
                    <a:pt x="231" y="0"/>
                    <a:pt x="221" y="3"/>
                  </a:cubicBezTo>
                  <a:cubicBezTo>
                    <a:pt x="209" y="32"/>
                    <a:pt x="205" y="54"/>
                    <a:pt x="219" y="78"/>
                  </a:cubicBezTo>
                  <a:cubicBezTo>
                    <a:pt x="225" y="88"/>
                    <a:pt x="227" y="99"/>
                    <a:pt x="228" y="109"/>
                  </a:cubicBezTo>
                  <a:cubicBezTo>
                    <a:pt x="231" y="151"/>
                    <a:pt x="236" y="204"/>
                    <a:pt x="194" y="249"/>
                  </a:cubicBezTo>
                  <a:cubicBezTo>
                    <a:pt x="182" y="263"/>
                    <a:pt x="177" y="282"/>
                    <a:pt x="171" y="302"/>
                  </a:cubicBezTo>
                  <a:cubicBezTo>
                    <a:pt x="165" y="321"/>
                    <a:pt x="159" y="342"/>
                    <a:pt x="146" y="359"/>
                  </a:cubicBezTo>
                  <a:cubicBezTo>
                    <a:pt x="127" y="384"/>
                    <a:pt x="106" y="407"/>
                    <a:pt x="85" y="429"/>
                  </a:cubicBezTo>
                  <a:cubicBezTo>
                    <a:pt x="75" y="439"/>
                    <a:pt x="65" y="449"/>
                    <a:pt x="56" y="460"/>
                  </a:cubicBezTo>
                  <a:cubicBezTo>
                    <a:pt x="18" y="501"/>
                    <a:pt x="0" y="602"/>
                    <a:pt x="23" y="642"/>
                  </a:cubicBezTo>
                  <a:cubicBezTo>
                    <a:pt x="65" y="715"/>
                    <a:pt x="92" y="794"/>
                    <a:pt x="104" y="877"/>
                  </a:cubicBezTo>
                  <a:cubicBezTo>
                    <a:pt x="106" y="897"/>
                    <a:pt x="95" y="907"/>
                    <a:pt x="88" y="913"/>
                  </a:cubicBezTo>
                  <a:cubicBezTo>
                    <a:pt x="56" y="942"/>
                    <a:pt x="43" y="982"/>
                    <a:pt x="47" y="1042"/>
                  </a:cubicBezTo>
                  <a:cubicBezTo>
                    <a:pt x="48" y="1049"/>
                    <a:pt x="49" y="1056"/>
                    <a:pt x="50" y="1063"/>
                  </a:cubicBezTo>
                  <a:cubicBezTo>
                    <a:pt x="54" y="1088"/>
                    <a:pt x="59" y="1118"/>
                    <a:pt x="31" y="1144"/>
                  </a:cubicBezTo>
                  <a:cubicBezTo>
                    <a:pt x="31" y="1144"/>
                    <a:pt x="32" y="1145"/>
                    <a:pt x="32" y="1145"/>
                  </a:cubicBezTo>
                  <a:cubicBezTo>
                    <a:pt x="33" y="1148"/>
                    <a:pt x="33" y="1148"/>
                    <a:pt x="33" y="1148"/>
                  </a:cubicBezTo>
                  <a:cubicBezTo>
                    <a:pt x="36" y="1155"/>
                    <a:pt x="38" y="1163"/>
                    <a:pt x="41" y="1170"/>
                  </a:cubicBezTo>
                  <a:cubicBezTo>
                    <a:pt x="62" y="1226"/>
                    <a:pt x="82" y="1279"/>
                    <a:pt x="124" y="1319"/>
                  </a:cubicBezTo>
                  <a:cubicBezTo>
                    <a:pt x="178" y="1370"/>
                    <a:pt x="172" y="1432"/>
                    <a:pt x="167" y="1487"/>
                  </a:cubicBezTo>
                  <a:cubicBezTo>
                    <a:pt x="166" y="1495"/>
                    <a:pt x="165" y="1504"/>
                    <a:pt x="164" y="1512"/>
                  </a:cubicBezTo>
                  <a:cubicBezTo>
                    <a:pt x="163" y="1522"/>
                    <a:pt x="159" y="1529"/>
                    <a:pt x="155" y="1536"/>
                  </a:cubicBezTo>
                  <a:cubicBezTo>
                    <a:pt x="153" y="1539"/>
                    <a:pt x="151" y="1543"/>
                    <a:pt x="151" y="1545"/>
                  </a:cubicBezTo>
                  <a:cubicBezTo>
                    <a:pt x="151" y="1545"/>
                    <a:pt x="152" y="1547"/>
                    <a:pt x="156" y="1550"/>
                  </a:cubicBezTo>
                  <a:cubicBezTo>
                    <a:pt x="179" y="1560"/>
                    <a:pt x="197" y="1577"/>
                    <a:pt x="208" y="1600"/>
                  </a:cubicBezTo>
                  <a:cubicBezTo>
                    <a:pt x="217" y="1612"/>
                    <a:pt x="217" y="1612"/>
                    <a:pt x="217" y="1612"/>
                  </a:cubicBezTo>
                  <a:cubicBezTo>
                    <a:pt x="221" y="1613"/>
                    <a:pt x="226" y="1615"/>
                    <a:pt x="229" y="1616"/>
                  </a:cubicBezTo>
                  <a:cubicBezTo>
                    <a:pt x="229" y="1614"/>
                    <a:pt x="230" y="1610"/>
                    <a:pt x="230" y="1604"/>
                  </a:cubicBezTo>
                  <a:cubicBezTo>
                    <a:pt x="232" y="1578"/>
                    <a:pt x="255" y="1568"/>
                    <a:pt x="271" y="1560"/>
                  </a:cubicBezTo>
                  <a:cubicBezTo>
                    <a:pt x="275" y="1558"/>
                    <a:pt x="279" y="1557"/>
                    <a:pt x="282" y="1555"/>
                  </a:cubicBezTo>
                  <a:cubicBezTo>
                    <a:pt x="287" y="1552"/>
                    <a:pt x="292" y="1551"/>
                    <a:pt x="296" y="1551"/>
                  </a:cubicBezTo>
                  <a:cubicBezTo>
                    <a:pt x="303" y="1551"/>
                    <a:pt x="319" y="1554"/>
                    <a:pt x="319" y="1582"/>
                  </a:cubicBezTo>
                  <a:cubicBezTo>
                    <a:pt x="320" y="1591"/>
                    <a:pt x="320" y="1591"/>
                    <a:pt x="320" y="1591"/>
                  </a:cubicBezTo>
                  <a:cubicBezTo>
                    <a:pt x="320" y="1605"/>
                    <a:pt x="320" y="1618"/>
                    <a:pt x="319" y="1632"/>
                  </a:cubicBezTo>
                  <a:cubicBezTo>
                    <a:pt x="317" y="1660"/>
                    <a:pt x="323" y="1684"/>
                    <a:pt x="336" y="1704"/>
                  </a:cubicBezTo>
                  <a:cubicBezTo>
                    <a:pt x="344" y="1718"/>
                    <a:pt x="348" y="1729"/>
                    <a:pt x="349" y="1740"/>
                  </a:cubicBezTo>
                  <a:cubicBezTo>
                    <a:pt x="349" y="1743"/>
                    <a:pt x="349" y="1746"/>
                    <a:pt x="350" y="1750"/>
                  </a:cubicBezTo>
                  <a:cubicBezTo>
                    <a:pt x="352" y="1763"/>
                    <a:pt x="355" y="1785"/>
                    <a:pt x="335" y="1798"/>
                  </a:cubicBezTo>
                  <a:cubicBezTo>
                    <a:pt x="329" y="1802"/>
                    <a:pt x="323" y="1805"/>
                    <a:pt x="316" y="1805"/>
                  </a:cubicBezTo>
                  <a:cubicBezTo>
                    <a:pt x="301" y="1805"/>
                    <a:pt x="290" y="1793"/>
                    <a:pt x="282" y="1785"/>
                  </a:cubicBezTo>
                  <a:cubicBezTo>
                    <a:pt x="280" y="1783"/>
                    <a:pt x="278" y="1781"/>
                    <a:pt x="276" y="1779"/>
                  </a:cubicBezTo>
                  <a:cubicBezTo>
                    <a:pt x="263" y="1768"/>
                    <a:pt x="251" y="1761"/>
                    <a:pt x="239" y="1759"/>
                  </a:cubicBezTo>
                  <a:cubicBezTo>
                    <a:pt x="239" y="1768"/>
                    <a:pt x="239" y="1768"/>
                    <a:pt x="239" y="1768"/>
                  </a:cubicBezTo>
                  <a:cubicBezTo>
                    <a:pt x="242" y="1774"/>
                    <a:pt x="243" y="1780"/>
                    <a:pt x="242" y="1786"/>
                  </a:cubicBezTo>
                  <a:cubicBezTo>
                    <a:pt x="241" y="1794"/>
                    <a:pt x="236" y="1799"/>
                    <a:pt x="231" y="1803"/>
                  </a:cubicBezTo>
                  <a:cubicBezTo>
                    <a:pt x="231" y="1815"/>
                    <a:pt x="230" y="1826"/>
                    <a:pt x="230" y="1838"/>
                  </a:cubicBezTo>
                  <a:cubicBezTo>
                    <a:pt x="227" y="1873"/>
                    <a:pt x="225" y="1906"/>
                    <a:pt x="244" y="1935"/>
                  </a:cubicBezTo>
                  <a:cubicBezTo>
                    <a:pt x="277" y="1971"/>
                    <a:pt x="277" y="1971"/>
                    <a:pt x="277" y="1971"/>
                  </a:cubicBezTo>
                  <a:cubicBezTo>
                    <a:pt x="281" y="1974"/>
                    <a:pt x="284" y="1976"/>
                    <a:pt x="288" y="1979"/>
                  </a:cubicBezTo>
                  <a:cubicBezTo>
                    <a:pt x="296" y="1985"/>
                    <a:pt x="303" y="1990"/>
                    <a:pt x="311" y="1991"/>
                  </a:cubicBezTo>
                  <a:cubicBezTo>
                    <a:pt x="338" y="1996"/>
                    <a:pt x="355" y="2014"/>
                    <a:pt x="362" y="2047"/>
                  </a:cubicBezTo>
                  <a:cubicBezTo>
                    <a:pt x="363" y="2050"/>
                    <a:pt x="363" y="2050"/>
                    <a:pt x="363" y="2050"/>
                  </a:cubicBezTo>
                  <a:cubicBezTo>
                    <a:pt x="363" y="2100"/>
                    <a:pt x="363" y="2100"/>
                    <a:pt x="363" y="2100"/>
                  </a:cubicBezTo>
                  <a:cubicBezTo>
                    <a:pt x="368" y="2122"/>
                    <a:pt x="361" y="2140"/>
                    <a:pt x="340" y="2153"/>
                  </a:cubicBezTo>
                  <a:cubicBezTo>
                    <a:pt x="330" y="2159"/>
                    <a:pt x="320" y="2166"/>
                    <a:pt x="310" y="2174"/>
                  </a:cubicBezTo>
                  <a:cubicBezTo>
                    <a:pt x="306" y="2176"/>
                    <a:pt x="303" y="2179"/>
                    <a:pt x="300" y="2181"/>
                  </a:cubicBezTo>
                  <a:cubicBezTo>
                    <a:pt x="282" y="2241"/>
                    <a:pt x="282" y="2241"/>
                    <a:pt x="282" y="2241"/>
                  </a:cubicBezTo>
                  <a:cubicBezTo>
                    <a:pt x="276" y="2258"/>
                    <a:pt x="279" y="2274"/>
                    <a:pt x="289" y="2291"/>
                  </a:cubicBezTo>
                  <a:cubicBezTo>
                    <a:pt x="316" y="2312"/>
                    <a:pt x="341" y="2336"/>
                    <a:pt x="351" y="2374"/>
                  </a:cubicBezTo>
                  <a:cubicBezTo>
                    <a:pt x="360" y="2399"/>
                    <a:pt x="360" y="2399"/>
                    <a:pt x="360" y="2399"/>
                  </a:cubicBezTo>
                  <a:cubicBezTo>
                    <a:pt x="376" y="2419"/>
                    <a:pt x="382" y="2440"/>
                    <a:pt x="380" y="2463"/>
                  </a:cubicBezTo>
                  <a:cubicBezTo>
                    <a:pt x="378" y="2476"/>
                    <a:pt x="384" y="2487"/>
                    <a:pt x="392" y="2501"/>
                  </a:cubicBezTo>
                  <a:cubicBezTo>
                    <a:pt x="394" y="2504"/>
                    <a:pt x="396" y="2508"/>
                    <a:pt x="398" y="2511"/>
                  </a:cubicBezTo>
                  <a:cubicBezTo>
                    <a:pt x="415" y="2544"/>
                    <a:pt x="433" y="2577"/>
                    <a:pt x="450" y="2609"/>
                  </a:cubicBezTo>
                  <a:cubicBezTo>
                    <a:pt x="460" y="2628"/>
                    <a:pt x="460" y="2628"/>
                    <a:pt x="460" y="2628"/>
                  </a:cubicBezTo>
                  <a:cubicBezTo>
                    <a:pt x="464" y="2631"/>
                    <a:pt x="468" y="2633"/>
                    <a:pt x="472" y="2636"/>
                  </a:cubicBezTo>
                  <a:cubicBezTo>
                    <a:pt x="494" y="2649"/>
                    <a:pt x="524" y="2667"/>
                    <a:pt x="515" y="2712"/>
                  </a:cubicBezTo>
                  <a:cubicBezTo>
                    <a:pt x="514" y="2715"/>
                    <a:pt x="514" y="2715"/>
                    <a:pt x="514" y="2715"/>
                  </a:cubicBezTo>
                  <a:cubicBezTo>
                    <a:pt x="513" y="2722"/>
                    <a:pt x="511" y="2735"/>
                    <a:pt x="496" y="2743"/>
                  </a:cubicBezTo>
                  <a:cubicBezTo>
                    <a:pt x="488" y="2747"/>
                    <a:pt x="485" y="2750"/>
                    <a:pt x="484" y="2751"/>
                  </a:cubicBezTo>
                  <a:cubicBezTo>
                    <a:pt x="485" y="2752"/>
                    <a:pt x="488" y="2756"/>
                    <a:pt x="495" y="2760"/>
                  </a:cubicBezTo>
                  <a:cubicBezTo>
                    <a:pt x="525" y="2778"/>
                    <a:pt x="540" y="2805"/>
                    <a:pt x="542" y="2842"/>
                  </a:cubicBezTo>
                  <a:cubicBezTo>
                    <a:pt x="542" y="2849"/>
                    <a:pt x="542" y="2849"/>
                    <a:pt x="542" y="2849"/>
                  </a:cubicBezTo>
                  <a:cubicBezTo>
                    <a:pt x="537" y="2853"/>
                    <a:pt x="537" y="2853"/>
                    <a:pt x="537" y="2853"/>
                  </a:cubicBezTo>
                  <a:cubicBezTo>
                    <a:pt x="530" y="2861"/>
                    <a:pt x="530" y="2870"/>
                    <a:pt x="530" y="2885"/>
                  </a:cubicBezTo>
                  <a:cubicBezTo>
                    <a:pt x="530" y="2899"/>
                    <a:pt x="530" y="2914"/>
                    <a:pt x="522" y="2928"/>
                  </a:cubicBezTo>
                  <a:cubicBezTo>
                    <a:pt x="521" y="2953"/>
                    <a:pt x="511" y="2978"/>
                    <a:pt x="492" y="3001"/>
                  </a:cubicBezTo>
                  <a:cubicBezTo>
                    <a:pt x="489" y="3005"/>
                    <a:pt x="489" y="3007"/>
                    <a:pt x="489" y="3007"/>
                  </a:cubicBezTo>
                  <a:cubicBezTo>
                    <a:pt x="489" y="3009"/>
                    <a:pt x="495" y="3015"/>
                    <a:pt x="499" y="3019"/>
                  </a:cubicBezTo>
                  <a:cubicBezTo>
                    <a:pt x="530" y="3051"/>
                    <a:pt x="571" y="3063"/>
                    <a:pt x="613" y="3076"/>
                  </a:cubicBezTo>
                  <a:cubicBezTo>
                    <a:pt x="637" y="3083"/>
                    <a:pt x="661" y="3090"/>
                    <a:pt x="683" y="3101"/>
                  </a:cubicBezTo>
                  <a:cubicBezTo>
                    <a:pt x="717" y="3117"/>
                    <a:pt x="752" y="3130"/>
                    <a:pt x="789" y="3144"/>
                  </a:cubicBezTo>
                  <a:cubicBezTo>
                    <a:pt x="835" y="3161"/>
                    <a:pt x="867" y="3194"/>
                    <a:pt x="887" y="3245"/>
                  </a:cubicBezTo>
                  <a:cubicBezTo>
                    <a:pt x="905" y="3288"/>
                    <a:pt x="933" y="3314"/>
                    <a:pt x="974" y="3324"/>
                  </a:cubicBezTo>
                  <a:cubicBezTo>
                    <a:pt x="1053" y="3340"/>
                    <a:pt x="1053" y="3340"/>
                    <a:pt x="1053" y="3340"/>
                  </a:cubicBezTo>
                  <a:cubicBezTo>
                    <a:pt x="1071" y="3339"/>
                    <a:pt x="1086" y="3348"/>
                    <a:pt x="1091" y="3365"/>
                  </a:cubicBezTo>
                  <a:cubicBezTo>
                    <a:pt x="1093" y="3372"/>
                    <a:pt x="1096" y="3380"/>
                    <a:pt x="1100" y="3388"/>
                  </a:cubicBezTo>
                  <a:cubicBezTo>
                    <a:pt x="1111" y="3410"/>
                    <a:pt x="1125" y="3440"/>
                    <a:pt x="1101" y="3473"/>
                  </a:cubicBezTo>
                  <a:cubicBezTo>
                    <a:pt x="1105" y="3473"/>
                    <a:pt x="1108" y="3473"/>
                    <a:pt x="1112" y="3473"/>
                  </a:cubicBezTo>
                  <a:cubicBezTo>
                    <a:pt x="1184" y="3473"/>
                    <a:pt x="1221" y="3524"/>
                    <a:pt x="1253" y="3568"/>
                  </a:cubicBezTo>
                  <a:cubicBezTo>
                    <a:pt x="1260" y="3579"/>
                    <a:pt x="1268" y="3590"/>
                    <a:pt x="1276" y="3600"/>
                  </a:cubicBezTo>
                  <a:cubicBezTo>
                    <a:pt x="1286" y="3612"/>
                    <a:pt x="1293" y="3625"/>
                    <a:pt x="1301" y="3638"/>
                  </a:cubicBezTo>
                  <a:cubicBezTo>
                    <a:pt x="1304" y="3643"/>
                    <a:pt x="1307" y="3648"/>
                    <a:pt x="1310" y="3653"/>
                  </a:cubicBezTo>
                  <a:cubicBezTo>
                    <a:pt x="1312" y="3655"/>
                    <a:pt x="1313" y="3658"/>
                    <a:pt x="1314" y="3661"/>
                  </a:cubicBezTo>
                  <a:cubicBezTo>
                    <a:pt x="1335" y="3689"/>
                    <a:pt x="1350" y="3720"/>
                    <a:pt x="1365" y="3749"/>
                  </a:cubicBezTo>
                  <a:cubicBezTo>
                    <a:pt x="1381" y="3780"/>
                    <a:pt x="1381" y="3780"/>
                    <a:pt x="1381" y="3780"/>
                  </a:cubicBezTo>
                  <a:cubicBezTo>
                    <a:pt x="1391" y="3795"/>
                    <a:pt x="1390" y="3811"/>
                    <a:pt x="1388" y="3824"/>
                  </a:cubicBezTo>
                  <a:cubicBezTo>
                    <a:pt x="1388" y="3827"/>
                    <a:pt x="1388" y="3831"/>
                    <a:pt x="1388" y="3834"/>
                  </a:cubicBezTo>
                  <a:cubicBezTo>
                    <a:pt x="1390" y="3953"/>
                    <a:pt x="1390" y="3953"/>
                    <a:pt x="1390" y="3953"/>
                  </a:cubicBezTo>
                  <a:cubicBezTo>
                    <a:pt x="1397" y="3959"/>
                    <a:pt x="1407" y="3971"/>
                    <a:pt x="1393" y="3993"/>
                  </a:cubicBezTo>
                  <a:cubicBezTo>
                    <a:pt x="1387" y="4004"/>
                    <a:pt x="1385" y="4014"/>
                    <a:pt x="1387" y="4020"/>
                  </a:cubicBezTo>
                  <a:cubicBezTo>
                    <a:pt x="1388" y="4024"/>
                    <a:pt x="1393" y="4028"/>
                    <a:pt x="1400" y="4031"/>
                  </a:cubicBezTo>
                  <a:cubicBezTo>
                    <a:pt x="1694" y="4059"/>
                    <a:pt x="1694" y="4059"/>
                    <a:pt x="1694" y="4059"/>
                  </a:cubicBezTo>
                  <a:cubicBezTo>
                    <a:pt x="1709" y="4058"/>
                    <a:pt x="1719" y="4059"/>
                    <a:pt x="1728" y="4064"/>
                  </a:cubicBezTo>
                  <a:cubicBezTo>
                    <a:pt x="1755" y="4063"/>
                    <a:pt x="1783" y="4066"/>
                    <a:pt x="1815" y="4073"/>
                  </a:cubicBezTo>
                  <a:cubicBezTo>
                    <a:pt x="1852" y="4075"/>
                    <a:pt x="1852" y="4075"/>
                    <a:pt x="1852" y="4075"/>
                  </a:cubicBezTo>
                  <a:cubicBezTo>
                    <a:pt x="1931" y="4083"/>
                    <a:pt x="1931" y="4083"/>
                    <a:pt x="1931" y="4083"/>
                  </a:cubicBezTo>
                  <a:cubicBezTo>
                    <a:pt x="1939" y="4081"/>
                    <a:pt x="1947" y="4082"/>
                    <a:pt x="1954" y="4087"/>
                  </a:cubicBezTo>
                  <a:cubicBezTo>
                    <a:pt x="2171" y="4103"/>
                    <a:pt x="2171" y="4103"/>
                    <a:pt x="2171" y="4103"/>
                  </a:cubicBezTo>
                  <a:cubicBezTo>
                    <a:pt x="2175" y="4103"/>
                    <a:pt x="2179" y="4102"/>
                    <a:pt x="2183" y="4102"/>
                  </a:cubicBezTo>
                  <a:cubicBezTo>
                    <a:pt x="2199" y="4101"/>
                    <a:pt x="2200" y="4100"/>
                    <a:pt x="2202" y="4093"/>
                  </a:cubicBezTo>
                  <a:cubicBezTo>
                    <a:pt x="2203" y="4087"/>
                    <a:pt x="2204" y="4082"/>
                    <a:pt x="2206" y="4077"/>
                  </a:cubicBezTo>
                  <a:cubicBezTo>
                    <a:pt x="2213" y="4057"/>
                    <a:pt x="2214" y="4050"/>
                    <a:pt x="2198" y="4040"/>
                  </a:cubicBezTo>
                  <a:cubicBezTo>
                    <a:pt x="2160" y="4017"/>
                    <a:pt x="2150" y="3983"/>
                    <a:pt x="2171" y="3945"/>
                  </a:cubicBezTo>
                  <a:cubicBezTo>
                    <a:pt x="2176" y="3936"/>
                    <a:pt x="2170" y="3924"/>
                    <a:pt x="2166" y="3918"/>
                  </a:cubicBezTo>
                  <a:cubicBezTo>
                    <a:pt x="2159" y="3905"/>
                    <a:pt x="2157" y="3892"/>
                    <a:pt x="2162" y="3879"/>
                  </a:cubicBezTo>
                  <a:cubicBezTo>
                    <a:pt x="2168" y="3865"/>
                    <a:pt x="2180" y="3855"/>
                    <a:pt x="2194" y="3851"/>
                  </a:cubicBezTo>
                  <a:cubicBezTo>
                    <a:pt x="2236" y="3839"/>
                    <a:pt x="2252" y="3807"/>
                    <a:pt x="2271" y="3764"/>
                  </a:cubicBezTo>
                  <a:cubicBezTo>
                    <a:pt x="2275" y="3753"/>
                    <a:pt x="2278" y="3741"/>
                    <a:pt x="2281" y="3729"/>
                  </a:cubicBezTo>
                  <a:cubicBezTo>
                    <a:pt x="2286" y="3709"/>
                    <a:pt x="2290" y="3688"/>
                    <a:pt x="2304" y="3670"/>
                  </a:cubicBezTo>
                  <a:cubicBezTo>
                    <a:pt x="2332" y="3630"/>
                    <a:pt x="2369" y="3587"/>
                    <a:pt x="2427" y="3571"/>
                  </a:cubicBezTo>
                  <a:cubicBezTo>
                    <a:pt x="2427" y="3570"/>
                    <a:pt x="2427" y="3569"/>
                    <a:pt x="2427" y="3568"/>
                  </a:cubicBezTo>
                  <a:cubicBezTo>
                    <a:pt x="2428" y="3558"/>
                    <a:pt x="2426" y="3556"/>
                    <a:pt x="2426" y="3556"/>
                  </a:cubicBezTo>
                  <a:cubicBezTo>
                    <a:pt x="2379" y="3550"/>
                    <a:pt x="2381" y="3511"/>
                    <a:pt x="2382" y="3494"/>
                  </a:cubicBezTo>
                  <a:cubicBezTo>
                    <a:pt x="2382" y="3492"/>
                    <a:pt x="2382" y="3492"/>
                    <a:pt x="2382" y="3492"/>
                  </a:cubicBezTo>
                  <a:cubicBezTo>
                    <a:pt x="2382" y="3490"/>
                    <a:pt x="2383" y="3487"/>
                    <a:pt x="2383" y="3485"/>
                  </a:cubicBezTo>
                  <a:cubicBezTo>
                    <a:pt x="2342" y="3439"/>
                    <a:pt x="2340" y="3384"/>
                    <a:pt x="2339" y="3331"/>
                  </a:cubicBezTo>
                  <a:cubicBezTo>
                    <a:pt x="2338" y="3323"/>
                    <a:pt x="2338" y="3314"/>
                    <a:pt x="2338" y="3305"/>
                  </a:cubicBezTo>
                  <a:cubicBezTo>
                    <a:pt x="2337" y="3289"/>
                    <a:pt x="2332" y="3275"/>
                    <a:pt x="2321" y="3259"/>
                  </a:cubicBezTo>
                  <a:cubicBezTo>
                    <a:pt x="1964" y="2737"/>
                    <a:pt x="1608" y="2216"/>
                    <a:pt x="1251" y="16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5" name="Freeform 9">
              <a:extLst>
                <a:ext uri="{FF2B5EF4-FFF2-40B4-BE49-F238E27FC236}">
                  <a16:creationId xmlns:a16="http://schemas.microsoft.com/office/drawing/2014/main" id="{AF75D730-7E5F-9C45-A2F3-819317E56F64}"/>
                </a:ext>
              </a:extLst>
            </p:cNvPr>
            <p:cNvSpPr>
              <a:spLocks/>
            </p:cNvSpPr>
            <p:nvPr/>
          </p:nvSpPr>
          <p:spPr bwMode="auto">
            <a:xfrm>
              <a:off x="3956575" y="1937848"/>
              <a:ext cx="1279014" cy="782992"/>
            </a:xfrm>
            <a:custGeom>
              <a:avLst/>
              <a:gdLst>
                <a:gd name="T0" fmla="*/ 1034 w 3104"/>
                <a:gd name="T1" fmla="*/ 1843 h 1900"/>
                <a:gd name="T2" fmla="*/ 1049 w 3104"/>
                <a:gd name="T3" fmla="*/ 1733 h 1900"/>
                <a:gd name="T4" fmla="*/ 1112 w 3104"/>
                <a:gd name="T5" fmla="*/ 1683 h 1900"/>
                <a:gd name="T6" fmla="*/ 1897 w 3104"/>
                <a:gd name="T7" fmla="*/ 1777 h 1900"/>
                <a:gd name="T8" fmla="*/ 2406 w 3104"/>
                <a:gd name="T9" fmla="*/ 1836 h 1900"/>
                <a:gd name="T10" fmla="*/ 2732 w 3104"/>
                <a:gd name="T11" fmla="*/ 1875 h 1900"/>
                <a:gd name="T12" fmla="*/ 2954 w 3104"/>
                <a:gd name="T13" fmla="*/ 1900 h 1900"/>
                <a:gd name="T14" fmla="*/ 2991 w 3104"/>
                <a:gd name="T15" fmla="*/ 1760 h 1900"/>
                <a:gd name="T16" fmla="*/ 3052 w 3104"/>
                <a:gd name="T17" fmla="*/ 1088 h 1900"/>
                <a:gd name="T18" fmla="*/ 3084 w 3104"/>
                <a:gd name="T19" fmla="*/ 658 h 1900"/>
                <a:gd name="T20" fmla="*/ 3103 w 3104"/>
                <a:gd name="T21" fmla="*/ 435 h 1900"/>
                <a:gd name="T22" fmla="*/ 3104 w 3104"/>
                <a:gd name="T23" fmla="*/ 428 h 1900"/>
                <a:gd name="T24" fmla="*/ 2960 w 3104"/>
                <a:gd name="T25" fmla="*/ 413 h 1900"/>
                <a:gd name="T26" fmla="*/ 2648 w 3104"/>
                <a:gd name="T27" fmla="*/ 377 h 1900"/>
                <a:gd name="T28" fmla="*/ 2346 w 3104"/>
                <a:gd name="T29" fmla="*/ 346 h 1900"/>
                <a:gd name="T30" fmla="*/ 2029 w 3104"/>
                <a:gd name="T31" fmla="*/ 310 h 1900"/>
                <a:gd name="T32" fmla="*/ 1421 w 3104"/>
                <a:gd name="T33" fmla="*/ 222 h 1900"/>
                <a:gd name="T34" fmla="*/ 1030 w 3104"/>
                <a:gd name="T35" fmla="*/ 159 h 1900"/>
                <a:gd name="T36" fmla="*/ 396 w 3104"/>
                <a:gd name="T37" fmla="*/ 56 h 1900"/>
                <a:gd name="T38" fmla="*/ 58 w 3104"/>
                <a:gd name="T39" fmla="*/ 0 h 1900"/>
                <a:gd name="T40" fmla="*/ 4 w 3104"/>
                <a:gd name="T41" fmla="*/ 322 h 1900"/>
                <a:gd name="T42" fmla="*/ 41 w 3104"/>
                <a:gd name="T43" fmla="*/ 431 h 1900"/>
                <a:gd name="T44" fmla="*/ 36 w 3104"/>
                <a:gd name="T45" fmla="*/ 544 h 1900"/>
                <a:gd name="T46" fmla="*/ 72 w 3104"/>
                <a:gd name="T47" fmla="*/ 599 h 1900"/>
                <a:gd name="T48" fmla="*/ 196 w 3104"/>
                <a:gd name="T49" fmla="*/ 818 h 1900"/>
                <a:gd name="T50" fmla="*/ 302 w 3104"/>
                <a:gd name="T51" fmla="*/ 893 h 1900"/>
                <a:gd name="T52" fmla="*/ 335 w 3104"/>
                <a:gd name="T53" fmla="*/ 979 h 1900"/>
                <a:gd name="T54" fmla="*/ 270 w 3104"/>
                <a:gd name="T55" fmla="*/ 1121 h 1900"/>
                <a:gd name="T56" fmla="*/ 274 w 3104"/>
                <a:gd name="T57" fmla="*/ 1197 h 1900"/>
                <a:gd name="T58" fmla="*/ 209 w 3104"/>
                <a:gd name="T59" fmla="*/ 1265 h 1900"/>
                <a:gd name="T60" fmla="*/ 243 w 3104"/>
                <a:gd name="T61" fmla="*/ 1338 h 1900"/>
                <a:gd name="T62" fmla="*/ 265 w 3104"/>
                <a:gd name="T63" fmla="*/ 1315 h 1900"/>
                <a:gd name="T64" fmla="*/ 338 w 3104"/>
                <a:gd name="T65" fmla="*/ 1264 h 1900"/>
                <a:gd name="T66" fmla="*/ 410 w 3104"/>
                <a:gd name="T67" fmla="*/ 1403 h 1900"/>
                <a:gd name="T68" fmla="*/ 441 w 3104"/>
                <a:gd name="T69" fmla="*/ 1535 h 1900"/>
                <a:gd name="T70" fmla="*/ 448 w 3104"/>
                <a:gd name="T71" fmla="*/ 1630 h 1900"/>
                <a:gd name="T72" fmla="*/ 530 w 3104"/>
                <a:gd name="T73" fmla="*/ 1726 h 1900"/>
                <a:gd name="T74" fmla="*/ 535 w 3104"/>
                <a:gd name="T75" fmla="*/ 1809 h 1900"/>
                <a:gd name="T76" fmla="*/ 557 w 3104"/>
                <a:gd name="T77" fmla="*/ 1816 h 1900"/>
                <a:gd name="T78" fmla="*/ 643 w 3104"/>
                <a:gd name="T79" fmla="*/ 1799 h 1900"/>
                <a:gd name="T80" fmla="*/ 687 w 3104"/>
                <a:gd name="T81" fmla="*/ 1795 h 1900"/>
                <a:gd name="T82" fmla="*/ 706 w 3104"/>
                <a:gd name="T83" fmla="*/ 1788 h 1900"/>
                <a:gd name="T84" fmla="*/ 766 w 3104"/>
                <a:gd name="T85" fmla="*/ 1799 h 1900"/>
                <a:gd name="T86" fmla="*/ 854 w 3104"/>
                <a:gd name="T87" fmla="*/ 1819 h 1900"/>
                <a:gd name="T88" fmla="*/ 889 w 3104"/>
                <a:gd name="T89" fmla="*/ 1817 h 1900"/>
                <a:gd name="T90" fmla="*/ 910 w 3104"/>
                <a:gd name="T91" fmla="*/ 1802 h 1900"/>
                <a:gd name="T92" fmla="*/ 1016 w 3104"/>
                <a:gd name="T93" fmla="*/ 1801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4" h="1900">
                  <a:moveTo>
                    <a:pt x="1029" y="1830"/>
                  </a:moveTo>
                  <a:cubicBezTo>
                    <a:pt x="1030" y="1834"/>
                    <a:pt x="1032" y="1839"/>
                    <a:pt x="1034" y="1843"/>
                  </a:cubicBezTo>
                  <a:cubicBezTo>
                    <a:pt x="1041" y="1814"/>
                    <a:pt x="1044" y="1784"/>
                    <a:pt x="1047" y="1755"/>
                  </a:cubicBezTo>
                  <a:cubicBezTo>
                    <a:pt x="1049" y="1733"/>
                    <a:pt x="1049" y="1733"/>
                    <a:pt x="1049" y="1733"/>
                  </a:cubicBezTo>
                  <a:cubicBezTo>
                    <a:pt x="1052" y="1711"/>
                    <a:pt x="1060" y="1682"/>
                    <a:pt x="1099" y="1682"/>
                  </a:cubicBezTo>
                  <a:cubicBezTo>
                    <a:pt x="1103" y="1682"/>
                    <a:pt x="1107" y="1683"/>
                    <a:pt x="1112" y="1683"/>
                  </a:cubicBezTo>
                  <a:cubicBezTo>
                    <a:pt x="1312" y="1708"/>
                    <a:pt x="1480" y="1729"/>
                    <a:pt x="1650" y="1749"/>
                  </a:cubicBezTo>
                  <a:cubicBezTo>
                    <a:pt x="1732" y="1758"/>
                    <a:pt x="1815" y="1767"/>
                    <a:pt x="1897" y="1777"/>
                  </a:cubicBezTo>
                  <a:cubicBezTo>
                    <a:pt x="1975" y="1785"/>
                    <a:pt x="2053" y="1794"/>
                    <a:pt x="2130" y="1803"/>
                  </a:cubicBezTo>
                  <a:cubicBezTo>
                    <a:pt x="2222" y="1813"/>
                    <a:pt x="2314" y="1825"/>
                    <a:pt x="2406" y="1836"/>
                  </a:cubicBezTo>
                  <a:cubicBezTo>
                    <a:pt x="2473" y="1844"/>
                    <a:pt x="2540" y="1852"/>
                    <a:pt x="2606" y="1860"/>
                  </a:cubicBezTo>
                  <a:cubicBezTo>
                    <a:pt x="2648" y="1865"/>
                    <a:pt x="2690" y="1870"/>
                    <a:pt x="2732" y="1875"/>
                  </a:cubicBezTo>
                  <a:cubicBezTo>
                    <a:pt x="2801" y="1883"/>
                    <a:pt x="2872" y="1891"/>
                    <a:pt x="2942" y="1900"/>
                  </a:cubicBezTo>
                  <a:cubicBezTo>
                    <a:pt x="2947" y="1900"/>
                    <a:pt x="2950" y="1900"/>
                    <a:pt x="2954" y="1900"/>
                  </a:cubicBezTo>
                  <a:cubicBezTo>
                    <a:pt x="2967" y="1900"/>
                    <a:pt x="2975" y="1899"/>
                    <a:pt x="2977" y="1873"/>
                  </a:cubicBezTo>
                  <a:cubicBezTo>
                    <a:pt x="2981" y="1835"/>
                    <a:pt x="2986" y="1797"/>
                    <a:pt x="2991" y="1760"/>
                  </a:cubicBezTo>
                  <a:cubicBezTo>
                    <a:pt x="2997" y="1711"/>
                    <a:pt x="3003" y="1661"/>
                    <a:pt x="3008" y="1611"/>
                  </a:cubicBezTo>
                  <a:cubicBezTo>
                    <a:pt x="3022" y="1460"/>
                    <a:pt x="3035" y="1299"/>
                    <a:pt x="3052" y="1088"/>
                  </a:cubicBezTo>
                  <a:cubicBezTo>
                    <a:pt x="3058" y="1007"/>
                    <a:pt x="3064" y="924"/>
                    <a:pt x="3070" y="844"/>
                  </a:cubicBezTo>
                  <a:cubicBezTo>
                    <a:pt x="3074" y="782"/>
                    <a:pt x="3079" y="720"/>
                    <a:pt x="3084" y="658"/>
                  </a:cubicBezTo>
                  <a:cubicBezTo>
                    <a:pt x="3088" y="606"/>
                    <a:pt x="3092" y="553"/>
                    <a:pt x="3097" y="501"/>
                  </a:cubicBezTo>
                  <a:cubicBezTo>
                    <a:pt x="3099" y="479"/>
                    <a:pt x="3101" y="457"/>
                    <a:pt x="3103" y="435"/>
                  </a:cubicBezTo>
                  <a:cubicBezTo>
                    <a:pt x="3103" y="431"/>
                    <a:pt x="3103" y="431"/>
                    <a:pt x="3103" y="431"/>
                  </a:cubicBezTo>
                  <a:cubicBezTo>
                    <a:pt x="3104" y="430"/>
                    <a:pt x="3104" y="429"/>
                    <a:pt x="3104" y="428"/>
                  </a:cubicBezTo>
                  <a:cubicBezTo>
                    <a:pt x="3091" y="426"/>
                    <a:pt x="3077" y="425"/>
                    <a:pt x="3064" y="424"/>
                  </a:cubicBezTo>
                  <a:cubicBezTo>
                    <a:pt x="3030" y="421"/>
                    <a:pt x="2995" y="417"/>
                    <a:pt x="2960" y="413"/>
                  </a:cubicBezTo>
                  <a:cubicBezTo>
                    <a:pt x="2912" y="408"/>
                    <a:pt x="2864" y="402"/>
                    <a:pt x="2816" y="397"/>
                  </a:cubicBezTo>
                  <a:cubicBezTo>
                    <a:pt x="2760" y="390"/>
                    <a:pt x="2704" y="384"/>
                    <a:pt x="2648" y="377"/>
                  </a:cubicBezTo>
                  <a:cubicBezTo>
                    <a:pt x="2594" y="371"/>
                    <a:pt x="2541" y="366"/>
                    <a:pt x="2487" y="360"/>
                  </a:cubicBezTo>
                  <a:cubicBezTo>
                    <a:pt x="2440" y="356"/>
                    <a:pt x="2393" y="351"/>
                    <a:pt x="2346" y="346"/>
                  </a:cubicBezTo>
                  <a:cubicBezTo>
                    <a:pt x="2304" y="341"/>
                    <a:pt x="2263" y="336"/>
                    <a:pt x="2221" y="332"/>
                  </a:cubicBezTo>
                  <a:cubicBezTo>
                    <a:pt x="2158" y="324"/>
                    <a:pt x="2093" y="317"/>
                    <a:pt x="2029" y="310"/>
                  </a:cubicBezTo>
                  <a:cubicBezTo>
                    <a:pt x="1927" y="300"/>
                    <a:pt x="1820" y="286"/>
                    <a:pt x="1713" y="269"/>
                  </a:cubicBezTo>
                  <a:cubicBezTo>
                    <a:pt x="1616" y="254"/>
                    <a:pt x="1518" y="238"/>
                    <a:pt x="1421" y="222"/>
                  </a:cubicBezTo>
                  <a:cubicBezTo>
                    <a:pt x="1357" y="211"/>
                    <a:pt x="1292" y="201"/>
                    <a:pt x="1227" y="190"/>
                  </a:cubicBezTo>
                  <a:cubicBezTo>
                    <a:pt x="1162" y="180"/>
                    <a:pt x="1096" y="169"/>
                    <a:pt x="1030" y="159"/>
                  </a:cubicBezTo>
                  <a:cubicBezTo>
                    <a:pt x="967" y="149"/>
                    <a:pt x="904" y="138"/>
                    <a:pt x="841" y="128"/>
                  </a:cubicBezTo>
                  <a:cubicBezTo>
                    <a:pt x="693" y="104"/>
                    <a:pt x="544" y="80"/>
                    <a:pt x="396" y="56"/>
                  </a:cubicBezTo>
                  <a:cubicBezTo>
                    <a:pt x="315" y="43"/>
                    <a:pt x="234" y="29"/>
                    <a:pt x="154" y="16"/>
                  </a:cubicBezTo>
                  <a:cubicBezTo>
                    <a:pt x="58" y="0"/>
                    <a:pt x="58" y="0"/>
                    <a:pt x="58" y="0"/>
                  </a:cubicBezTo>
                  <a:cubicBezTo>
                    <a:pt x="53" y="27"/>
                    <a:pt x="49" y="54"/>
                    <a:pt x="44" y="81"/>
                  </a:cubicBezTo>
                  <a:cubicBezTo>
                    <a:pt x="30" y="160"/>
                    <a:pt x="15" y="241"/>
                    <a:pt x="4" y="322"/>
                  </a:cubicBezTo>
                  <a:cubicBezTo>
                    <a:pt x="0" y="356"/>
                    <a:pt x="19" y="391"/>
                    <a:pt x="37" y="424"/>
                  </a:cubicBezTo>
                  <a:cubicBezTo>
                    <a:pt x="41" y="431"/>
                    <a:pt x="41" y="431"/>
                    <a:pt x="41" y="431"/>
                  </a:cubicBezTo>
                  <a:cubicBezTo>
                    <a:pt x="52" y="454"/>
                    <a:pt x="72" y="491"/>
                    <a:pt x="35" y="527"/>
                  </a:cubicBezTo>
                  <a:cubicBezTo>
                    <a:pt x="33" y="529"/>
                    <a:pt x="29" y="533"/>
                    <a:pt x="36" y="544"/>
                  </a:cubicBezTo>
                  <a:cubicBezTo>
                    <a:pt x="41" y="551"/>
                    <a:pt x="45" y="558"/>
                    <a:pt x="49" y="566"/>
                  </a:cubicBezTo>
                  <a:cubicBezTo>
                    <a:pt x="56" y="579"/>
                    <a:pt x="63" y="592"/>
                    <a:pt x="72" y="599"/>
                  </a:cubicBezTo>
                  <a:cubicBezTo>
                    <a:pt x="142" y="657"/>
                    <a:pt x="169" y="737"/>
                    <a:pt x="195" y="814"/>
                  </a:cubicBezTo>
                  <a:cubicBezTo>
                    <a:pt x="196" y="818"/>
                    <a:pt x="196" y="818"/>
                    <a:pt x="196" y="818"/>
                  </a:cubicBezTo>
                  <a:cubicBezTo>
                    <a:pt x="203" y="840"/>
                    <a:pt x="211" y="852"/>
                    <a:pt x="236" y="858"/>
                  </a:cubicBezTo>
                  <a:cubicBezTo>
                    <a:pt x="260" y="864"/>
                    <a:pt x="281" y="879"/>
                    <a:pt x="302" y="893"/>
                  </a:cubicBezTo>
                  <a:cubicBezTo>
                    <a:pt x="307" y="897"/>
                    <a:pt x="313" y="901"/>
                    <a:pt x="319" y="905"/>
                  </a:cubicBezTo>
                  <a:cubicBezTo>
                    <a:pt x="347" y="923"/>
                    <a:pt x="353" y="949"/>
                    <a:pt x="335" y="979"/>
                  </a:cubicBezTo>
                  <a:cubicBezTo>
                    <a:pt x="312" y="1017"/>
                    <a:pt x="291" y="1062"/>
                    <a:pt x="272" y="1114"/>
                  </a:cubicBezTo>
                  <a:cubicBezTo>
                    <a:pt x="270" y="1121"/>
                    <a:pt x="270" y="1121"/>
                    <a:pt x="270" y="1121"/>
                  </a:cubicBezTo>
                  <a:cubicBezTo>
                    <a:pt x="263" y="1138"/>
                    <a:pt x="260" y="1147"/>
                    <a:pt x="268" y="1160"/>
                  </a:cubicBezTo>
                  <a:cubicBezTo>
                    <a:pt x="278" y="1175"/>
                    <a:pt x="277" y="1188"/>
                    <a:pt x="274" y="1197"/>
                  </a:cubicBezTo>
                  <a:cubicBezTo>
                    <a:pt x="269" y="1210"/>
                    <a:pt x="257" y="1222"/>
                    <a:pt x="239" y="1229"/>
                  </a:cubicBezTo>
                  <a:cubicBezTo>
                    <a:pt x="218" y="1238"/>
                    <a:pt x="209" y="1244"/>
                    <a:pt x="209" y="1265"/>
                  </a:cubicBezTo>
                  <a:cubicBezTo>
                    <a:pt x="210" y="1299"/>
                    <a:pt x="219" y="1320"/>
                    <a:pt x="241" y="1336"/>
                  </a:cubicBezTo>
                  <a:cubicBezTo>
                    <a:pt x="242" y="1338"/>
                    <a:pt x="243" y="1338"/>
                    <a:pt x="243" y="1338"/>
                  </a:cubicBezTo>
                  <a:cubicBezTo>
                    <a:pt x="243" y="1337"/>
                    <a:pt x="246" y="1334"/>
                    <a:pt x="248" y="1332"/>
                  </a:cubicBezTo>
                  <a:cubicBezTo>
                    <a:pt x="254" y="1326"/>
                    <a:pt x="260" y="1320"/>
                    <a:pt x="265" y="1315"/>
                  </a:cubicBezTo>
                  <a:cubicBezTo>
                    <a:pt x="276" y="1304"/>
                    <a:pt x="288" y="1292"/>
                    <a:pt x="300" y="1281"/>
                  </a:cubicBezTo>
                  <a:cubicBezTo>
                    <a:pt x="313" y="1269"/>
                    <a:pt x="325" y="1264"/>
                    <a:pt x="338" y="1264"/>
                  </a:cubicBezTo>
                  <a:cubicBezTo>
                    <a:pt x="360" y="1264"/>
                    <a:pt x="376" y="1281"/>
                    <a:pt x="386" y="1294"/>
                  </a:cubicBezTo>
                  <a:cubicBezTo>
                    <a:pt x="413" y="1329"/>
                    <a:pt x="411" y="1368"/>
                    <a:pt x="410" y="1403"/>
                  </a:cubicBezTo>
                  <a:cubicBezTo>
                    <a:pt x="409" y="1412"/>
                    <a:pt x="409" y="1421"/>
                    <a:pt x="409" y="1431"/>
                  </a:cubicBezTo>
                  <a:cubicBezTo>
                    <a:pt x="410" y="1472"/>
                    <a:pt x="410" y="1507"/>
                    <a:pt x="441" y="1535"/>
                  </a:cubicBezTo>
                  <a:cubicBezTo>
                    <a:pt x="468" y="1560"/>
                    <a:pt x="455" y="1597"/>
                    <a:pt x="449" y="1615"/>
                  </a:cubicBezTo>
                  <a:cubicBezTo>
                    <a:pt x="448" y="1620"/>
                    <a:pt x="446" y="1626"/>
                    <a:pt x="448" y="1630"/>
                  </a:cubicBezTo>
                  <a:cubicBezTo>
                    <a:pt x="450" y="1634"/>
                    <a:pt x="456" y="1636"/>
                    <a:pt x="461" y="1638"/>
                  </a:cubicBezTo>
                  <a:cubicBezTo>
                    <a:pt x="504" y="1651"/>
                    <a:pt x="528" y="1682"/>
                    <a:pt x="530" y="1726"/>
                  </a:cubicBezTo>
                  <a:cubicBezTo>
                    <a:pt x="530" y="1735"/>
                    <a:pt x="530" y="1745"/>
                    <a:pt x="530" y="1754"/>
                  </a:cubicBezTo>
                  <a:cubicBezTo>
                    <a:pt x="529" y="1773"/>
                    <a:pt x="528" y="1792"/>
                    <a:pt x="535" y="1809"/>
                  </a:cubicBezTo>
                  <a:cubicBezTo>
                    <a:pt x="540" y="1823"/>
                    <a:pt x="544" y="1826"/>
                    <a:pt x="545" y="1826"/>
                  </a:cubicBezTo>
                  <a:cubicBezTo>
                    <a:pt x="545" y="1826"/>
                    <a:pt x="549" y="1824"/>
                    <a:pt x="557" y="1816"/>
                  </a:cubicBezTo>
                  <a:cubicBezTo>
                    <a:pt x="579" y="1790"/>
                    <a:pt x="604" y="1784"/>
                    <a:pt x="636" y="1796"/>
                  </a:cubicBezTo>
                  <a:cubicBezTo>
                    <a:pt x="638" y="1796"/>
                    <a:pt x="641" y="1797"/>
                    <a:pt x="643" y="1799"/>
                  </a:cubicBezTo>
                  <a:cubicBezTo>
                    <a:pt x="653" y="1802"/>
                    <a:pt x="662" y="1806"/>
                    <a:pt x="669" y="1806"/>
                  </a:cubicBezTo>
                  <a:cubicBezTo>
                    <a:pt x="674" y="1806"/>
                    <a:pt x="680" y="1804"/>
                    <a:pt x="687" y="1795"/>
                  </a:cubicBezTo>
                  <a:cubicBezTo>
                    <a:pt x="691" y="1790"/>
                    <a:pt x="697" y="1788"/>
                    <a:pt x="702" y="1788"/>
                  </a:cubicBezTo>
                  <a:cubicBezTo>
                    <a:pt x="706" y="1788"/>
                    <a:pt x="706" y="1788"/>
                    <a:pt x="706" y="1788"/>
                  </a:cubicBezTo>
                  <a:cubicBezTo>
                    <a:pt x="709" y="1789"/>
                    <a:pt x="709" y="1789"/>
                    <a:pt x="709" y="1789"/>
                  </a:cubicBezTo>
                  <a:cubicBezTo>
                    <a:pt x="726" y="1797"/>
                    <a:pt x="746" y="1798"/>
                    <a:pt x="766" y="1799"/>
                  </a:cubicBezTo>
                  <a:cubicBezTo>
                    <a:pt x="792" y="1800"/>
                    <a:pt x="818" y="1801"/>
                    <a:pt x="842" y="1816"/>
                  </a:cubicBezTo>
                  <a:cubicBezTo>
                    <a:pt x="847" y="1819"/>
                    <a:pt x="851" y="1819"/>
                    <a:pt x="854" y="1819"/>
                  </a:cubicBezTo>
                  <a:cubicBezTo>
                    <a:pt x="857" y="1819"/>
                    <a:pt x="861" y="1818"/>
                    <a:pt x="865" y="1818"/>
                  </a:cubicBezTo>
                  <a:cubicBezTo>
                    <a:pt x="872" y="1816"/>
                    <a:pt x="880" y="1815"/>
                    <a:pt x="889" y="1817"/>
                  </a:cubicBezTo>
                  <a:cubicBezTo>
                    <a:pt x="891" y="1817"/>
                    <a:pt x="893" y="1817"/>
                    <a:pt x="895" y="1817"/>
                  </a:cubicBezTo>
                  <a:cubicBezTo>
                    <a:pt x="899" y="1817"/>
                    <a:pt x="903" y="1817"/>
                    <a:pt x="910" y="1802"/>
                  </a:cubicBezTo>
                  <a:cubicBezTo>
                    <a:pt x="927" y="1769"/>
                    <a:pt x="949" y="1764"/>
                    <a:pt x="961" y="1764"/>
                  </a:cubicBezTo>
                  <a:cubicBezTo>
                    <a:pt x="975" y="1764"/>
                    <a:pt x="995" y="1770"/>
                    <a:pt x="1016" y="1801"/>
                  </a:cubicBezTo>
                  <a:cubicBezTo>
                    <a:pt x="1022" y="1810"/>
                    <a:pt x="1025" y="1820"/>
                    <a:pt x="1029" y="183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6" name="Freeform 10">
              <a:extLst>
                <a:ext uri="{FF2B5EF4-FFF2-40B4-BE49-F238E27FC236}">
                  <a16:creationId xmlns:a16="http://schemas.microsoft.com/office/drawing/2014/main" id="{945BEBC0-9E38-B346-A72A-4CFF5C42A4DA}"/>
                </a:ext>
              </a:extLst>
            </p:cNvPr>
            <p:cNvSpPr>
              <a:spLocks/>
            </p:cNvSpPr>
            <p:nvPr/>
          </p:nvSpPr>
          <p:spPr bwMode="auto">
            <a:xfrm>
              <a:off x="4336668" y="3946640"/>
              <a:ext cx="867563" cy="882767"/>
            </a:xfrm>
            <a:custGeom>
              <a:avLst/>
              <a:gdLst>
                <a:gd name="T0" fmla="*/ 2101 w 2106"/>
                <a:gd name="T1" fmla="*/ 255 h 2142"/>
                <a:gd name="T2" fmla="*/ 2106 w 2106"/>
                <a:gd name="T3" fmla="*/ 203 h 2142"/>
                <a:gd name="T4" fmla="*/ 2102 w 2106"/>
                <a:gd name="T5" fmla="*/ 203 h 2142"/>
                <a:gd name="T6" fmla="*/ 2099 w 2106"/>
                <a:gd name="T7" fmla="*/ 202 h 2142"/>
                <a:gd name="T8" fmla="*/ 1971 w 2106"/>
                <a:gd name="T9" fmla="*/ 187 h 2142"/>
                <a:gd name="T10" fmla="*/ 1852 w 2106"/>
                <a:gd name="T11" fmla="*/ 173 h 2142"/>
                <a:gd name="T12" fmla="*/ 1830 w 2106"/>
                <a:gd name="T13" fmla="*/ 171 h 2142"/>
                <a:gd name="T14" fmla="*/ 1550 w 2106"/>
                <a:gd name="T15" fmla="*/ 138 h 2142"/>
                <a:gd name="T16" fmla="*/ 1402 w 2106"/>
                <a:gd name="T17" fmla="*/ 122 h 2142"/>
                <a:gd name="T18" fmla="*/ 1258 w 2106"/>
                <a:gd name="T19" fmla="*/ 106 h 2142"/>
                <a:gd name="T20" fmla="*/ 1109 w 2106"/>
                <a:gd name="T21" fmla="*/ 89 h 2142"/>
                <a:gd name="T22" fmla="*/ 952 w 2106"/>
                <a:gd name="T23" fmla="*/ 71 h 2142"/>
                <a:gd name="T24" fmla="*/ 810 w 2106"/>
                <a:gd name="T25" fmla="*/ 56 h 2142"/>
                <a:gd name="T26" fmla="*/ 660 w 2106"/>
                <a:gd name="T27" fmla="*/ 39 h 2142"/>
                <a:gd name="T28" fmla="*/ 447 w 2106"/>
                <a:gd name="T29" fmla="*/ 14 h 2142"/>
                <a:gd name="T30" fmla="*/ 349 w 2106"/>
                <a:gd name="T31" fmla="*/ 3 h 2142"/>
                <a:gd name="T32" fmla="*/ 343 w 2106"/>
                <a:gd name="T33" fmla="*/ 2 h 2142"/>
                <a:gd name="T34" fmla="*/ 312 w 2106"/>
                <a:gd name="T35" fmla="*/ 0 h 2142"/>
                <a:gd name="T36" fmla="*/ 293 w 2106"/>
                <a:gd name="T37" fmla="*/ 40 h 2142"/>
                <a:gd name="T38" fmla="*/ 238 w 2106"/>
                <a:gd name="T39" fmla="*/ 428 h 2142"/>
                <a:gd name="T40" fmla="*/ 197 w 2106"/>
                <a:gd name="T41" fmla="*/ 725 h 2142"/>
                <a:gd name="T42" fmla="*/ 140 w 2106"/>
                <a:gd name="T43" fmla="*/ 1126 h 2142"/>
                <a:gd name="T44" fmla="*/ 89 w 2106"/>
                <a:gd name="T45" fmla="*/ 1485 h 2142"/>
                <a:gd name="T46" fmla="*/ 0 w 2106"/>
                <a:gd name="T47" fmla="*/ 2116 h 2142"/>
                <a:gd name="T48" fmla="*/ 169 w 2106"/>
                <a:gd name="T49" fmla="*/ 2136 h 2142"/>
                <a:gd name="T50" fmla="*/ 186 w 2106"/>
                <a:gd name="T51" fmla="*/ 2136 h 2142"/>
                <a:gd name="T52" fmla="*/ 234 w 2106"/>
                <a:gd name="T53" fmla="*/ 2141 h 2142"/>
                <a:gd name="T54" fmla="*/ 243 w 2106"/>
                <a:gd name="T55" fmla="*/ 2142 h 2142"/>
                <a:gd name="T56" fmla="*/ 243 w 2106"/>
                <a:gd name="T57" fmla="*/ 2141 h 2142"/>
                <a:gd name="T58" fmla="*/ 256 w 2106"/>
                <a:gd name="T59" fmla="*/ 2017 h 2142"/>
                <a:gd name="T60" fmla="*/ 264 w 2106"/>
                <a:gd name="T61" fmla="*/ 1987 h 2142"/>
                <a:gd name="T62" fmla="*/ 300 w 2106"/>
                <a:gd name="T63" fmla="*/ 1984 h 2142"/>
                <a:gd name="T64" fmla="*/ 632 w 2106"/>
                <a:gd name="T65" fmla="*/ 2019 h 2142"/>
                <a:gd name="T66" fmla="*/ 736 w 2106"/>
                <a:gd name="T67" fmla="*/ 2032 h 2142"/>
                <a:gd name="T68" fmla="*/ 769 w 2106"/>
                <a:gd name="T69" fmla="*/ 2028 h 2142"/>
                <a:gd name="T70" fmla="*/ 769 w 2106"/>
                <a:gd name="T71" fmla="*/ 1998 h 2142"/>
                <a:gd name="T72" fmla="*/ 776 w 2106"/>
                <a:gd name="T73" fmla="*/ 1972 h 2142"/>
                <a:gd name="T74" fmla="*/ 802 w 2106"/>
                <a:gd name="T75" fmla="*/ 1964 h 2142"/>
                <a:gd name="T76" fmla="*/ 805 w 2106"/>
                <a:gd name="T77" fmla="*/ 1964 h 2142"/>
                <a:gd name="T78" fmla="*/ 947 w 2106"/>
                <a:gd name="T79" fmla="*/ 1974 h 2142"/>
                <a:gd name="T80" fmla="*/ 1137 w 2106"/>
                <a:gd name="T81" fmla="*/ 1992 h 2142"/>
                <a:gd name="T82" fmla="*/ 1239 w 2106"/>
                <a:gd name="T83" fmla="*/ 2002 h 2142"/>
                <a:gd name="T84" fmla="*/ 1332 w 2106"/>
                <a:gd name="T85" fmla="*/ 2010 h 2142"/>
                <a:gd name="T86" fmla="*/ 1624 w 2106"/>
                <a:gd name="T87" fmla="*/ 2037 h 2142"/>
                <a:gd name="T88" fmla="*/ 1768 w 2106"/>
                <a:gd name="T89" fmla="*/ 2049 h 2142"/>
                <a:gd name="T90" fmla="*/ 1943 w 2106"/>
                <a:gd name="T91" fmla="*/ 2065 h 2142"/>
                <a:gd name="T92" fmla="*/ 1944 w 2106"/>
                <a:gd name="T93" fmla="*/ 2065 h 2142"/>
                <a:gd name="T94" fmla="*/ 1944 w 2106"/>
                <a:gd name="T95" fmla="*/ 2064 h 2142"/>
                <a:gd name="T96" fmla="*/ 1963 w 2106"/>
                <a:gd name="T97" fmla="*/ 1844 h 2142"/>
                <a:gd name="T98" fmla="*/ 1976 w 2106"/>
                <a:gd name="T99" fmla="*/ 1701 h 2142"/>
                <a:gd name="T100" fmla="*/ 1994 w 2106"/>
                <a:gd name="T101" fmla="*/ 1501 h 2142"/>
                <a:gd name="T102" fmla="*/ 2007 w 2106"/>
                <a:gd name="T103" fmla="*/ 1354 h 2142"/>
                <a:gd name="T104" fmla="*/ 2019 w 2106"/>
                <a:gd name="T105" fmla="*/ 1212 h 2142"/>
                <a:gd name="T106" fmla="*/ 2032 w 2106"/>
                <a:gd name="T107" fmla="*/ 1065 h 2142"/>
                <a:gd name="T108" fmla="*/ 2047 w 2106"/>
                <a:gd name="T109" fmla="*/ 893 h 2142"/>
                <a:gd name="T110" fmla="*/ 2059 w 2106"/>
                <a:gd name="T111" fmla="*/ 748 h 2142"/>
                <a:gd name="T112" fmla="*/ 2071 w 2106"/>
                <a:gd name="T113" fmla="*/ 597 h 2142"/>
                <a:gd name="T114" fmla="*/ 2100 w 2106"/>
                <a:gd name="T115" fmla="*/ 282 h 2142"/>
                <a:gd name="T116" fmla="*/ 2101 w 2106"/>
                <a:gd name="T117" fmla="*/ 255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6" h="2142">
                  <a:moveTo>
                    <a:pt x="2101" y="255"/>
                  </a:moveTo>
                  <a:cubicBezTo>
                    <a:pt x="2101" y="238"/>
                    <a:pt x="2101" y="221"/>
                    <a:pt x="2106" y="203"/>
                  </a:cubicBezTo>
                  <a:cubicBezTo>
                    <a:pt x="2104" y="203"/>
                    <a:pt x="2103" y="203"/>
                    <a:pt x="2102" y="203"/>
                  </a:cubicBezTo>
                  <a:cubicBezTo>
                    <a:pt x="2099" y="202"/>
                    <a:pt x="2099" y="202"/>
                    <a:pt x="2099" y="202"/>
                  </a:cubicBezTo>
                  <a:cubicBezTo>
                    <a:pt x="2056" y="197"/>
                    <a:pt x="2014" y="192"/>
                    <a:pt x="1971" y="187"/>
                  </a:cubicBezTo>
                  <a:cubicBezTo>
                    <a:pt x="1931" y="183"/>
                    <a:pt x="1892" y="178"/>
                    <a:pt x="1852" y="173"/>
                  </a:cubicBezTo>
                  <a:cubicBezTo>
                    <a:pt x="1830" y="171"/>
                    <a:pt x="1830" y="171"/>
                    <a:pt x="1830" y="171"/>
                  </a:cubicBezTo>
                  <a:cubicBezTo>
                    <a:pt x="1736" y="160"/>
                    <a:pt x="1643" y="149"/>
                    <a:pt x="1550" y="138"/>
                  </a:cubicBezTo>
                  <a:cubicBezTo>
                    <a:pt x="1500" y="133"/>
                    <a:pt x="1451" y="128"/>
                    <a:pt x="1402" y="122"/>
                  </a:cubicBezTo>
                  <a:cubicBezTo>
                    <a:pt x="1354" y="117"/>
                    <a:pt x="1306" y="112"/>
                    <a:pt x="1258" y="106"/>
                  </a:cubicBezTo>
                  <a:cubicBezTo>
                    <a:pt x="1208" y="101"/>
                    <a:pt x="1159" y="95"/>
                    <a:pt x="1109" y="89"/>
                  </a:cubicBezTo>
                  <a:cubicBezTo>
                    <a:pt x="1057" y="83"/>
                    <a:pt x="1004" y="77"/>
                    <a:pt x="952" y="71"/>
                  </a:cubicBezTo>
                  <a:cubicBezTo>
                    <a:pt x="904" y="66"/>
                    <a:pt x="857" y="61"/>
                    <a:pt x="810" y="56"/>
                  </a:cubicBezTo>
                  <a:cubicBezTo>
                    <a:pt x="760" y="50"/>
                    <a:pt x="710" y="45"/>
                    <a:pt x="660" y="39"/>
                  </a:cubicBezTo>
                  <a:cubicBezTo>
                    <a:pt x="589" y="31"/>
                    <a:pt x="518" y="23"/>
                    <a:pt x="447" y="14"/>
                  </a:cubicBezTo>
                  <a:cubicBezTo>
                    <a:pt x="349" y="3"/>
                    <a:pt x="349" y="3"/>
                    <a:pt x="349" y="3"/>
                  </a:cubicBezTo>
                  <a:cubicBezTo>
                    <a:pt x="347" y="3"/>
                    <a:pt x="345" y="2"/>
                    <a:pt x="343" y="2"/>
                  </a:cubicBezTo>
                  <a:cubicBezTo>
                    <a:pt x="329" y="1"/>
                    <a:pt x="319" y="0"/>
                    <a:pt x="312" y="0"/>
                  </a:cubicBezTo>
                  <a:cubicBezTo>
                    <a:pt x="299" y="0"/>
                    <a:pt x="299" y="0"/>
                    <a:pt x="293" y="40"/>
                  </a:cubicBezTo>
                  <a:cubicBezTo>
                    <a:pt x="275" y="169"/>
                    <a:pt x="256" y="299"/>
                    <a:pt x="238" y="428"/>
                  </a:cubicBezTo>
                  <a:cubicBezTo>
                    <a:pt x="224" y="527"/>
                    <a:pt x="211" y="626"/>
                    <a:pt x="197" y="725"/>
                  </a:cubicBezTo>
                  <a:cubicBezTo>
                    <a:pt x="178" y="859"/>
                    <a:pt x="159" y="992"/>
                    <a:pt x="140" y="1126"/>
                  </a:cubicBezTo>
                  <a:cubicBezTo>
                    <a:pt x="123" y="1246"/>
                    <a:pt x="106" y="1365"/>
                    <a:pt x="89" y="1485"/>
                  </a:cubicBezTo>
                  <a:cubicBezTo>
                    <a:pt x="59" y="1695"/>
                    <a:pt x="29" y="1906"/>
                    <a:pt x="0" y="2116"/>
                  </a:cubicBezTo>
                  <a:cubicBezTo>
                    <a:pt x="169" y="2136"/>
                    <a:pt x="169" y="2136"/>
                    <a:pt x="169" y="2136"/>
                  </a:cubicBezTo>
                  <a:cubicBezTo>
                    <a:pt x="186" y="2136"/>
                    <a:pt x="186" y="2136"/>
                    <a:pt x="186" y="2136"/>
                  </a:cubicBezTo>
                  <a:cubicBezTo>
                    <a:pt x="201" y="2136"/>
                    <a:pt x="217" y="2136"/>
                    <a:pt x="234" y="2141"/>
                  </a:cubicBezTo>
                  <a:cubicBezTo>
                    <a:pt x="236" y="2141"/>
                    <a:pt x="240" y="2142"/>
                    <a:pt x="243" y="2142"/>
                  </a:cubicBezTo>
                  <a:cubicBezTo>
                    <a:pt x="243" y="2142"/>
                    <a:pt x="243" y="2142"/>
                    <a:pt x="243" y="2141"/>
                  </a:cubicBezTo>
                  <a:cubicBezTo>
                    <a:pt x="256" y="2017"/>
                    <a:pt x="256" y="2017"/>
                    <a:pt x="256" y="2017"/>
                  </a:cubicBezTo>
                  <a:cubicBezTo>
                    <a:pt x="256" y="2008"/>
                    <a:pt x="256" y="1996"/>
                    <a:pt x="264" y="1987"/>
                  </a:cubicBezTo>
                  <a:cubicBezTo>
                    <a:pt x="272" y="1978"/>
                    <a:pt x="284" y="1977"/>
                    <a:pt x="300" y="1984"/>
                  </a:cubicBezTo>
                  <a:cubicBezTo>
                    <a:pt x="632" y="2019"/>
                    <a:pt x="632" y="2019"/>
                    <a:pt x="632" y="2019"/>
                  </a:cubicBezTo>
                  <a:cubicBezTo>
                    <a:pt x="736" y="2032"/>
                    <a:pt x="736" y="2032"/>
                    <a:pt x="736" y="2032"/>
                  </a:cubicBezTo>
                  <a:cubicBezTo>
                    <a:pt x="745" y="2031"/>
                    <a:pt x="766" y="2031"/>
                    <a:pt x="769" y="2028"/>
                  </a:cubicBezTo>
                  <a:cubicBezTo>
                    <a:pt x="771" y="2027"/>
                    <a:pt x="772" y="2020"/>
                    <a:pt x="769" y="1998"/>
                  </a:cubicBezTo>
                  <a:cubicBezTo>
                    <a:pt x="769" y="1994"/>
                    <a:pt x="768" y="1981"/>
                    <a:pt x="776" y="1972"/>
                  </a:cubicBezTo>
                  <a:cubicBezTo>
                    <a:pt x="782" y="1965"/>
                    <a:pt x="791" y="1963"/>
                    <a:pt x="802" y="1964"/>
                  </a:cubicBezTo>
                  <a:cubicBezTo>
                    <a:pt x="805" y="1964"/>
                    <a:pt x="805" y="1964"/>
                    <a:pt x="805" y="1964"/>
                  </a:cubicBezTo>
                  <a:cubicBezTo>
                    <a:pt x="847" y="1967"/>
                    <a:pt x="897" y="1970"/>
                    <a:pt x="947" y="1974"/>
                  </a:cubicBezTo>
                  <a:cubicBezTo>
                    <a:pt x="1010" y="1980"/>
                    <a:pt x="1074" y="1986"/>
                    <a:pt x="1137" y="1992"/>
                  </a:cubicBezTo>
                  <a:cubicBezTo>
                    <a:pt x="1171" y="1995"/>
                    <a:pt x="1205" y="1998"/>
                    <a:pt x="1239" y="2002"/>
                  </a:cubicBezTo>
                  <a:cubicBezTo>
                    <a:pt x="1332" y="2010"/>
                    <a:pt x="1332" y="2010"/>
                    <a:pt x="1332" y="2010"/>
                  </a:cubicBezTo>
                  <a:cubicBezTo>
                    <a:pt x="1429" y="2019"/>
                    <a:pt x="1527" y="2028"/>
                    <a:pt x="1624" y="2037"/>
                  </a:cubicBezTo>
                  <a:cubicBezTo>
                    <a:pt x="1672" y="2041"/>
                    <a:pt x="1720" y="2045"/>
                    <a:pt x="1768" y="2049"/>
                  </a:cubicBezTo>
                  <a:cubicBezTo>
                    <a:pt x="1826" y="2054"/>
                    <a:pt x="1884" y="2059"/>
                    <a:pt x="1943" y="2065"/>
                  </a:cubicBezTo>
                  <a:cubicBezTo>
                    <a:pt x="1943" y="2065"/>
                    <a:pt x="1943" y="2065"/>
                    <a:pt x="1944" y="2065"/>
                  </a:cubicBezTo>
                  <a:cubicBezTo>
                    <a:pt x="1944" y="2064"/>
                    <a:pt x="1944" y="2064"/>
                    <a:pt x="1944" y="2064"/>
                  </a:cubicBezTo>
                  <a:cubicBezTo>
                    <a:pt x="1950" y="1991"/>
                    <a:pt x="1957" y="1917"/>
                    <a:pt x="1963" y="1844"/>
                  </a:cubicBezTo>
                  <a:cubicBezTo>
                    <a:pt x="1976" y="1701"/>
                    <a:pt x="1976" y="1701"/>
                    <a:pt x="1976" y="1701"/>
                  </a:cubicBezTo>
                  <a:cubicBezTo>
                    <a:pt x="1982" y="1634"/>
                    <a:pt x="1988" y="1568"/>
                    <a:pt x="1994" y="1501"/>
                  </a:cubicBezTo>
                  <a:cubicBezTo>
                    <a:pt x="1999" y="1452"/>
                    <a:pt x="2003" y="1403"/>
                    <a:pt x="2007" y="1354"/>
                  </a:cubicBezTo>
                  <a:cubicBezTo>
                    <a:pt x="2011" y="1306"/>
                    <a:pt x="2015" y="1259"/>
                    <a:pt x="2019" y="1212"/>
                  </a:cubicBezTo>
                  <a:cubicBezTo>
                    <a:pt x="2023" y="1163"/>
                    <a:pt x="2027" y="1114"/>
                    <a:pt x="2032" y="1065"/>
                  </a:cubicBezTo>
                  <a:cubicBezTo>
                    <a:pt x="2037" y="1008"/>
                    <a:pt x="2042" y="950"/>
                    <a:pt x="2047" y="893"/>
                  </a:cubicBezTo>
                  <a:cubicBezTo>
                    <a:pt x="2051" y="845"/>
                    <a:pt x="2055" y="796"/>
                    <a:pt x="2059" y="748"/>
                  </a:cubicBezTo>
                  <a:cubicBezTo>
                    <a:pt x="2063" y="697"/>
                    <a:pt x="2067" y="647"/>
                    <a:pt x="2071" y="597"/>
                  </a:cubicBezTo>
                  <a:cubicBezTo>
                    <a:pt x="2079" y="502"/>
                    <a:pt x="2089" y="402"/>
                    <a:pt x="2100" y="282"/>
                  </a:cubicBezTo>
                  <a:cubicBezTo>
                    <a:pt x="2101" y="273"/>
                    <a:pt x="2101" y="264"/>
                    <a:pt x="2101" y="25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7" name="Freeform 11">
              <a:extLst>
                <a:ext uri="{FF2B5EF4-FFF2-40B4-BE49-F238E27FC236}">
                  <a16:creationId xmlns:a16="http://schemas.microsoft.com/office/drawing/2014/main" id="{E04F043F-07E7-B447-9721-098998FEBE78}"/>
                </a:ext>
              </a:extLst>
            </p:cNvPr>
            <p:cNvSpPr>
              <a:spLocks/>
            </p:cNvSpPr>
            <p:nvPr/>
          </p:nvSpPr>
          <p:spPr bwMode="auto">
            <a:xfrm>
              <a:off x="3604038" y="3847817"/>
              <a:ext cx="835255" cy="968288"/>
            </a:xfrm>
            <a:custGeom>
              <a:avLst/>
              <a:gdLst>
                <a:gd name="T0" fmla="*/ 2012 w 2028"/>
                <a:gd name="T1" fmla="*/ 356 h 2347"/>
                <a:gd name="T2" fmla="*/ 2025 w 2028"/>
                <a:gd name="T3" fmla="*/ 233 h 2347"/>
                <a:gd name="T4" fmla="*/ 1176 w 2028"/>
                <a:gd name="T5" fmla="*/ 97 h 2347"/>
                <a:gd name="T6" fmla="*/ 579 w 2028"/>
                <a:gd name="T7" fmla="*/ 1 h 2347"/>
                <a:gd name="T8" fmla="*/ 545 w 2028"/>
                <a:gd name="T9" fmla="*/ 23 h 2347"/>
                <a:gd name="T10" fmla="*/ 476 w 2028"/>
                <a:gd name="T11" fmla="*/ 305 h 2347"/>
                <a:gd name="T12" fmla="*/ 371 w 2028"/>
                <a:gd name="T13" fmla="*/ 320 h 2347"/>
                <a:gd name="T14" fmla="*/ 354 w 2028"/>
                <a:gd name="T15" fmla="*/ 288 h 2347"/>
                <a:gd name="T16" fmla="*/ 317 w 2028"/>
                <a:gd name="T17" fmla="*/ 276 h 2347"/>
                <a:gd name="T18" fmla="*/ 274 w 2028"/>
                <a:gd name="T19" fmla="*/ 280 h 2347"/>
                <a:gd name="T20" fmla="*/ 269 w 2028"/>
                <a:gd name="T21" fmla="*/ 457 h 2347"/>
                <a:gd name="T22" fmla="*/ 261 w 2028"/>
                <a:gd name="T23" fmla="*/ 503 h 2347"/>
                <a:gd name="T24" fmla="*/ 278 w 2028"/>
                <a:gd name="T25" fmla="*/ 579 h 2347"/>
                <a:gd name="T26" fmla="*/ 259 w 2028"/>
                <a:gd name="T27" fmla="*/ 634 h 2347"/>
                <a:gd name="T28" fmla="*/ 257 w 2028"/>
                <a:gd name="T29" fmla="*/ 846 h 2347"/>
                <a:gd name="T30" fmla="*/ 285 w 2028"/>
                <a:gd name="T31" fmla="*/ 919 h 2347"/>
                <a:gd name="T32" fmla="*/ 287 w 2028"/>
                <a:gd name="T33" fmla="*/ 920 h 2347"/>
                <a:gd name="T34" fmla="*/ 331 w 2028"/>
                <a:gd name="T35" fmla="*/ 998 h 2347"/>
                <a:gd name="T36" fmla="*/ 209 w 2028"/>
                <a:gd name="T37" fmla="*/ 1093 h 2347"/>
                <a:gd name="T38" fmla="*/ 168 w 2028"/>
                <a:gd name="T39" fmla="*/ 1199 h 2347"/>
                <a:gd name="T40" fmla="*/ 65 w 2028"/>
                <a:gd name="T41" fmla="*/ 1309 h 2347"/>
                <a:gd name="T42" fmla="*/ 66 w 2028"/>
                <a:gd name="T43" fmla="*/ 1389 h 2347"/>
                <a:gd name="T44" fmla="*/ 88 w 2028"/>
                <a:gd name="T45" fmla="*/ 1423 h 2347"/>
                <a:gd name="T46" fmla="*/ 113 w 2028"/>
                <a:gd name="T47" fmla="*/ 1492 h 2347"/>
                <a:gd name="T48" fmla="*/ 43 w 2028"/>
                <a:gd name="T49" fmla="*/ 1562 h 2347"/>
                <a:gd name="T50" fmla="*/ 5 w 2028"/>
                <a:gd name="T51" fmla="*/ 1574 h 2347"/>
                <a:gd name="T52" fmla="*/ 260 w 2028"/>
                <a:gd name="T53" fmla="*/ 1755 h 2347"/>
                <a:gd name="T54" fmla="*/ 307 w 2028"/>
                <a:gd name="T55" fmla="*/ 1780 h 2347"/>
                <a:gd name="T56" fmla="*/ 699 w 2028"/>
                <a:gd name="T57" fmla="*/ 2010 h 2347"/>
                <a:gd name="T58" fmla="*/ 1177 w 2028"/>
                <a:gd name="T59" fmla="*/ 2259 h 2347"/>
                <a:gd name="T60" fmla="*/ 1266 w 2028"/>
                <a:gd name="T61" fmla="*/ 2275 h 2347"/>
                <a:gd name="T62" fmla="*/ 1283 w 2028"/>
                <a:gd name="T63" fmla="*/ 2276 h 2347"/>
                <a:gd name="T64" fmla="*/ 1489 w 2028"/>
                <a:gd name="T65" fmla="*/ 2309 h 2347"/>
                <a:gd name="T66" fmla="*/ 1630 w 2028"/>
                <a:gd name="T67" fmla="*/ 2333 h 2347"/>
                <a:gd name="T68" fmla="*/ 1717 w 2028"/>
                <a:gd name="T69" fmla="*/ 2347 h 2347"/>
                <a:gd name="T70" fmla="*/ 1802 w 2028"/>
                <a:gd name="T71" fmla="*/ 1849 h 2347"/>
                <a:gd name="T72" fmla="*/ 1886 w 2028"/>
                <a:gd name="T73" fmla="*/ 1245 h 2347"/>
                <a:gd name="T74" fmla="*/ 1974 w 2028"/>
                <a:gd name="T75" fmla="*/ 622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8" h="2347">
                  <a:moveTo>
                    <a:pt x="2003" y="424"/>
                  </a:moveTo>
                  <a:cubicBezTo>
                    <a:pt x="2006" y="402"/>
                    <a:pt x="2009" y="379"/>
                    <a:pt x="2012" y="356"/>
                  </a:cubicBezTo>
                  <a:cubicBezTo>
                    <a:pt x="2016" y="322"/>
                    <a:pt x="2021" y="286"/>
                    <a:pt x="2027" y="251"/>
                  </a:cubicBezTo>
                  <a:cubicBezTo>
                    <a:pt x="2028" y="245"/>
                    <a:pt x="2028" y="237"/>
                    <a:pt x="2025" y="233"/>
                  </a:cubicBezTo>
                  <a:cubicBezTo>
                    <a:pt x="2023" y="229"/>
                    <a:pt x="2016" y="227"/>
                    <a:pt x="2006" y="225"/>
                  </a:cubicBezTo>
                  <a:cubicBezTo>
                    <a:pt x="1683" y="176"/>
                    <a:pt x="1420" y="135"/>
                    <a:pt x="1176" y="97"/>
                  </a:cubicBezTo>
                  <a:cubicBezTo>
                    <a:pt x="1001" y="69"/>
                    <a:pt x="822" y="40"/>
                    <a:pt x="650" y="13"/>
                  </a:cubicBezTo>
                  <a:cubicBezTo>
                    <a:pt x="579" y="1"/>
                    <a:pt x="579" y="1"/>
                    <a:pt x="579" y="1"/>
                  </a:cubicBezTo>
                  <a:cubicBezTo>
                    <a:pt x="574" y="0"/>
                    <a:pt x="569" y="0"/>
                    <a:pt x="566" y="0"/>
                  </a:cubicBezTo>
                  <a:cubicBezTo>
                    <a:pt x="558" y="0"/>
                    <a:pt x="550" y="0"/>
                    <a:pt x="545" y="23"/>
                  </a:cubicBezTo>
                  <a:cubicBezTo>
                    <a:pt x="526" y="114"/>
                    <a:pt x="502" y="204"/>
                    <a:pt x="477" y="295"/>
                  </a:cubicBezTo>
                  <a:cubicBezTo>
                    <a:pt x="476" y="298"/>
                    <a:pt x="476" y="301"/>
                    <a:pt x="476" y="305"/>
                  </a:cubicBezTo>
                  <a:cubicBezTo>
                    <a:pt x="474" y="320"/>
                    <a:pt x="470" y="348"/>
                    <a:pt x="435" y="352"/>
                  </a:cubicBezTo>
                  <a:cubicBezTo>
                    <a:pt x="402" y="356"/>
                    <a:pt x="385" y="336"/>
                    <a:pt x="371" y="320"/>
                  </a:cubicBezTo>
                  <a:cubicBezTo>
                    <a:pt x="369" y="317"/>
                    <a:pt x="367" y="315"/>
                    <a:pt x="365" y="312"/>
                  </a:cubicBezTo>
                  <a:cubicBezTo>
                    <a:pt x="358" y="305"/>
                    <a:pt x="355" y="296"/>
                    <a:pt x="354" y="288"/>
                  </a:cubicBezTo>
                  <a:cubicBezTo>
                    <a:pt x="353" y="285"/>
                    <a:pt x="351" y="280"/>
                    <a:pt x="350" y="279"/>
                  </a:cubicBezTo>
                  <a:cubicBezTo>
                    <a:pt x="340" y="277"/>
                    <a:pt x="329" y="276"/>
                    <a:pt x="317" y="276"/>
                  </a:cubicBezTo>
                  <a:cubicBezTo>
                    <a:pt x="305" y="276"/>
                    <a:pt x="293" y="277"/>
                    <a:pt x="282" y="278"/>
                  </a:cubicBezTo>
                  <a:cubicBezTo>
                    <a:pt x="280" y="278"/>
                    <a:pt x="276" y="278"/>
                    <a:pt x="274" y="280"/>
                  </a:cubicBezTo>
                  <a:cubicBezTo>
                    <a:pt x="273" y="282"/>
                    <a:pt x="272" y="287"/>
                    <a:pt x="274" y="293"/>
                  </a:cubicBezTo>
                  <a:cubicBezTo>
                    <a:pt x="290" y="350"/>
                    <a:pt x="279" y="405"/>
                    <a:pt x="269" y="457"/>
                  </a:cubicBezTo>
                  <a:cubicBezTo>
                    <a:pt x="267" y="471"/>
                    <a:pt x="264" y="485"/>
                    <a:pt x="262" y="498"/>
                  </a:cubicBezTo>
                  <a:cubicBezTo>
                    <a:pt x="261" y="503"/>
                    <a:pt x="261" y="503"/>
                    <a:pt x="261" y="503"/>
                  </a:cubicBezTo>
                  <a:cubicBezTo>
                    <a:pt x="258" y="521"/>
                    <a:pt x="258" y="525"/>
                    <a:pt x="268" y="531"/>
                  </a:cubicBezTo>
                  <a:cubicBezTo>
                    <a:pt x="291" y="545"/>
                    <a:pt x="282" y="569"/>
                    <a:pt x="278" y="579"/>
                  </a:cubicBezTo>
                  <a:cubicBezTo>
                    <a:pt x="277" y="582"/>
                    <a:pt x="276" y="584"/>
                    <a:pt x="275" y="586"/>
                  </a:cubicBezTo>
                  <a:cubicBezTo>
                    <a:pt x="271" y="603"/>
                    <a:pt x="265" y="618"/>
                    <a:pt x="259" y="634"/>
                  </a:cubicBezTo>
                  <a:cubicBezTo>
                    <a:pt x="245" y="671"/>
                    <a:pt x="232" y="705"/>
                    <a:pt x="237" y="745"/>
                  </a:cubicBezTo>
                  <a:cubicBezTo>
                    <a:pt x="240" y="775"/>
                    <a:pt x="246" y="814"/>
                    <a:pt x="257" y="846"/>
                  </a:cubicBezTo>
                  <a:cubicBezTo>
                    <a:pt x="259" y="853"/>
                    <a:pt x="263" y="860"/>
                    <a:pt x="267" y="868"/>
                  </a:cubicBezTo>
                  <a:cubicBezTo>
                    <a:pt x="275" y="883"/>
                    <a:pt x="283" y="899"/>
                    <a:pt x="285" y="919"/>
                  </a:cubicBezTo>
                  <a:cubicBezTo>
                    <a:pt x="285" y="919"/>
                    <a:pt x="285" y="919"/>
                    <a:pt x="285" y="920"/>
                  </a:cubicBezTo>
                  <a:cubicBezTo>
                    <a:pt x="287" y="920"/>
                    <a:pt x="287" y="920"/>
                    <a:pt x="287" y="920"/>
                  </a:cubicBezTo>
                  <a:cubicBezTo>
                    <a:pt x="337" y="931"/>
                    <a:pt x="333" y="977"/>
                    <a:pt x="332" y="994"/>
                  </a:cubicBezTo>
                  <a:cubicBezTo>
                    <a:pt x="331" y="998"/>
                    <a:pt x="331" y="998"/>
                    <a:pt x="331" y="998"/>
                  </a:cubicBezTo>
                  <a:cubicBezTo>
                    <a:pt x="330" y="1021"/>
                    <a:pt x="322" y="1034"/>
                    <a:pt x="289" y="1035"/>
                  </a:cubicBezTo>
                  <a:cubicBezTo>
                    <a:pt x="258" y="1037"/>
                    <a:pt x="231" y="1068"/>
                    <a:pt x="209" y="1093"/>
                  </a:cubicBezTo>
                  <a:cubicBezTo>
                    <a:pt x="194" y="1110"/>
                    <a:pt x="188" y="1131"/>
                    <a:pt x="182" y="1154"/>
                  </a:cubicBezTo>
                  <a:cubicBezTo>
                    <a:pt x="179" y="1169"/>
                    <a:pt x="175" y="1184"/>
                    <a:pt x="168" y="1199"/>
                  </a:cubicBezTo>
                  <a:cubicBezTo>
                    <a:pt x="150" y="1239"/>
                    <a:pt x="127" y="1290"/>
                    <a:pt x="69" y="1308"/>
                  </a:cubicBezTo>
                  <a:cubicBezTo>
                    <a:pt x="67" y="1308"/>
                    <a:pt x="66" y="1309"/>
                    <a:pt x="65" y="1309"/>
                  </a:cubicBezTo>
                  <a:cubicBezTo>
                    <a:pt x="65" y="1309"/>
                    <a:pt x="66" y="1311"/>
                    <a:pt x="67" y="1313"/>
                  </a:cubicBezTo>
                  <a:cubicBezTo>
                    <a:pt x="76" y="1337"/>
                    <a:pt x="76" y="1362"/>
                    <a:pt x="66" y="1389"/>
                  </a:cubicBezTo>
                  <a:cubicBezTo>
                    <a:pt x="63" y="1398"/>
                    <a:pt x="65" y="1401"/>
                    <a:pt x="77" y="1412"/>
                  </a:cubicBezTo>
                  <a:cubicBezTo>
                    <a:pt x="81" y="1416"/>
                    <a:pt x="85" y="1419"/>
                    <a:pt x="88" y="1423"/>
                  </a:cubicBezTo>
                  <a:cubicBezTo>
                    <a:pt x="90" y="1425"/>
                    <a:pt x="92" y="1428"/>
                    <a:pt x="95" y="1430"/>
                  </a:cubicBezTo>
                  <a:cubicBezTo>
                    <a:pt x="107" y="1442"/>
                    <a:pt x="125" y="1460"/>
                    <a:pt x="113" y="1492"/>
                  </a:cubicBezTo>
                  <a:cubicBezTo>
                    <a:pt x="112" y="1496"/>
                    <a:pt x="112" y="1496"/>
                    <a:pt x="112" y="1496"/>
                  </a:cubicBezTo>
                  <a:cubicBezTo>
                    <a:pt x="100" y="1526"/>
                    <a:pt x="87" y="1562"/>
                    <a:pt x="43" y="1562"/>
                  </a:cubicBezTo>
                  <a:cubicBezTo>
                    <a:pt x="38" y="1562"/>
                    <a:pt x="32" y="1561"/>
                    <a:pt x="26" y="1560"/>
                  </a:cubicBezTo>
                  <a:cubicBezTo>
                    <a:pt x="19" y="1562"/>
                    <a:pt x="10" y="1565"/>
                    <a:pt x="5" y="1574"/>
                  </a:cubicBezTo>
                  <a:cubicBezTo>
                    <a:pt x="0" y="1582"/>
                    <a:pt x="1" y="1594"/>
                    <a:pt x="5" y="1607"/>
                  </a:cubicBezTo>
                  <a:cubicBezTo>
                    <a:pt x="88" y="1650"/>
                    <a:pt x="171" y="1698"/>
                    <a:pt x="260" y="1755"/>
                  </a:cubicBezTo>
                  <a:cubicBezTo>
                    <a:pt x="280" y="1765"/>
                    <a:pt x="280" y="1765"/>
                    <a:pt x="280" y="1765"/>
                  </a:cubicBezTo>
                  <a:cubicBezTo>
                    <a:pt x="307" y="1780"/>
                    <a:pt x="307" y="1780"/>
                    <a:pt x="307" y="1780"/>
                  </a:cubicBezTo>
                  <a:cubicBezTo>
                    <a:pt x="432" y="1851"/>
                    <a:pt x="561" y="1924"/>
                    <a:pt x="685" y="2001"/>
                  </a:cubicBezTo>
                  <a:cubicBezTo>
                    <a:pt x="699" y="2010"/>
                    <a:pt x="699" y="2010"/>
                    <a:pt x="699" y="2010"/>
                  </a:cubicBezTo>
                  <a:cubicBezTo>
                    <a:pt x="836" y="2084"/>
                    <a:pt x="969" y="2162"/>
                    <a:pt x="1096" y="2240"/>
                  </a:cubicBezTo>
                  <a:cubicBezTo>
                    <a:pt x="1122" y="2251"/>
                    <a:pt x="1149" y="2255"/>
                    <a:pt x="1177" y="2259"/>
                  </a:cubicBezTo>
                  <a:cubicBezTo>
                    <a:pt x="1197" y="2262"/>
                    <a:pt x="1217" y="2265"/>
                    <a:pt x="1237" y="2270"/>
                  </a:cubicBezTo>
                  <a:cubicBezTo>
                    <a:pt x="1248" y="2269"/>
                    <a:pt x="1258" y="2270"/>
                    <a:pt x="1266" y="2275"/>
                  </a:cubicBezTo>
                  <a:cubicBezTo>
                    <a:pt x="1275" y="2277"/>
                    <a:pt x="1275" y="2277"/>
                    <a:pt x="1275" y="2277"/>
                  </a:cubicBezTo>
                  <a:cubicBezTo>
                    <a:pt x="1283" y="2276"/>
                    <a:pt x="1283" y="2276"/>
                    <a:pt x="1283" y="2276"/>
                  </a:cubicBezTo>
                  <a:cubicBezTo>
                    <a:pt x="1297" y="2276"/>
                    <a:pt x="1314" y="2277"/>
                    <a:pt x="1331" y="2285"/>
                  </a:cubicBezTo>
                  <a:cubicBezTo>
                    <a:pt x="1489" y="2309"/>
                    <a:pt x="1489" y="2309"/>
                    <a:pt x="1489" y="2309"/>
                  </a:cubicBezTo>
                  <a:cubicBezTo>
                    <a:pt x="1535" y="2315"/>
                    <a:pt x="1583" y="2321"/>
                    <a:pt x="1630" y="2333"/>
                  </a:cubicBezTo>
                  <a:cubicBezTo>
                    <a:pt x="1630" y="2333"/>
                    <a:pt x="1630" y="2333"/>
                    <a:pt x="1630" y="2333"/>
                  </a:cubicBezTo>
                  <a:cubicBezTo>
                    <a:pt x="1702" y="2345"/>
                    <a:pt x="1702" y="2345"/>
                    <a:pt x="1702" y="2345"/>
                  </a:cubicBezTo>
                  <a:cubicBezTo>
                    <a:pt x="1708" y="2346"/>
                    <a:pt x="1713" y="2347"/>
                    <a:pt x="1717" y="2347"/>
                  </a:cubicBezTo>
                  <a:cubicBezTo>
                    <a:pt x="1726" y="2347"/>
                    <a:pt x="1733" y="2345"/>
                    <a:pt x="1737" y="2311"/>
                  </a:cubicBezTo>
                  <a:cubicBezTo>
                    <a:pt x="1758" y="2157"/>
                    <a:pt x="1780" y="2003"/>
                    <a:pt x="1802" y="1849"/>
                  </a:cubicBezTo>
                  <a:cubicBezTo>
                    <a:pt x="1816" y="1748"/>
                    <a:pt x="1831" y="1648"/>
                    <a:pt x="1845" y="1547"/>
                  </a:cubicBezTo>
                  <a:cubicBezTo>
                    <a:pt x="1859" y="1447"/>
                    <a:pt x="1873" y="1346"/>
                    <a:pt x="1886" y="1245"/>
                  </a:cubicBezTo>
                  <a:cubicBezTo>
                    <a:pt x="1901" y="1140"/>
                    <a:pt x="1915" y="1036"/>
                    <a:pt x="1930" y="932"/>
                  </a:cubicBezTo>
                  <a:cubicBezTo>
                    <a:pt x="1944" y="828"/>
                    <a:pt x="1959" y="725"/>
                    <a:pt x="1974" y="622"/>
                  </a:cubicBezTo>
                  <a:cubicBezTo>
                    <a:pt x="1984" y="556"/>
                    <a:pt x="1993" y="490"/>
                    <a:pt x="2003" y="42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8" name="Freeform 12">
              <a:extLst>
                <a:ext uri="{FF2B5EF4-FFF2-40B4-BE49-F238E27FC236}">
                  <a16:creationId xmlns:a16="http://schemas.microsoft.com/office/drawing/2014/main" id="{9E74B4BE-ED19-8240-B364-D90B0401D754}"/>
                </a:ext>
              </a:extLst>
            </p:cNvPr>
            <p:cNvSpPr>
              <a:spLocks/>
            </p:cNvSpPr>
            <p:nvPr/>
          </p:nvSpPr>
          <p:spPr bwMode="auto">
            <a:xfrm>
              <a:off x="2805842" y="2147850"/>
              <a:ext cx="1002496" cy="819101"/>
            </a:xfrm>
            <a:custGeom>
              <a:avLst/>
              <a:gdLst>
                <a:gd name="T0" fmla="*/ 1966 w 2432"/>
                <a:gd name="T1" fmla="*/ 1984 h 1986"/>
                <a:gd name="T2" fmla="*/ 1987 w 2432"/>
                <a:gd name="T3" fmla="*/ 1970 h 1986"/>
                <a:gd name="T4" fmla="*/ 2120 w 2432"/>
                <a:gd name="T5" fmla="*/ 1359 h 1986"/>
                <a:gd name="T6" fmla="*/ 2172 w 2432"/>
                <a:gd name="T7" fmla="*/ 1271 h 1986"/>
                <a:gd name="T8" fmla="*/ 2187 w 2432"/>
                <a:gd name="T9" fmla="*/ 1204 h 1986"/>
                <a:gd name="T10" fmla="*/ 2177 w 2432"/>
                <a:gd name="T11" fmla="*/ 1197 h 1986"/>
                <a:gd name="T12" fmla="*/ 2170 w 2432"/>
                <a:gd name="T13" fmla="*/ 1030 h 1986"/>
                <a:gd name="T14" fmla="*/ 2253 w 2432"/>
                <a:gd name="T15" fmla="*/ 938 h 1986"/>
                <a:gd name="T16" fmla="*/ 2310 w 2432"/>
                <a:gd name="T17" fmla="*/ 838 h 1986"/>
                <a:gd name="T18" fmla="*/ 2432 w 2432"/>
                <a:gd name="T19" fmla="*/ 657 h 1986"/>
                <a:gd name="T20" fmla="*/ 2406 w 2432"/>
                <a:gd name="T21" fmla="*/ 621 h 1986"/>
                <a:gd name="T22" fmla="*/ 2403 w 2432"/>
                <a:gd name="T23" fmla="*/ 621 h 1986"/>
                <a:gd name="T24" fmla="*/ 2305 w 2432"/>
                <a:gd name="T25" fmla="*/ 533 h 1986"/>
                <a:gd name="T26" fmla="*/ 1850 w 2432"/>
                <a:gd name="T27" fmla="*/ 422 h 1986"/>
                <a:gd name="T28" fmla="*/ 1815 w 2432"/>
                <a:gd name="T29" fmla="*/ 427 h 1986"/>
                <a:gd name="T30" fmla="*/ 1751 w 2432"/>
                <a:gd name="T31" fmla="*/ 439 h 1986"/>
                <a:gd name="T32" fmla="*/ 1641 w 2432"/>
                <a:gd name="T33" fmla="*/ 415 h 1986"/>
                <a:gd name="T34" fmla="*/ 1548 w 2432"/>
                <a:gd name="T35" fmla="*/ 417 h 1986"/>
                <a:gd name="T36" fmla="*/ 1418 w 2432"/>
                <a:gd name="T37" fmla="*/ 442 h 1986"/>
                <a:gd name="T38" fmla="*/ 1334 w 2432"/>
                <a:gd name="T39" fmla="*/ 401 h 1986"/>
                <a:gd name="T40" fmla="*/ 1254 w 2432"/>
                <a:gd name="T41" fmla="*/ 412 h 1986"/>
                <a:gd name="T42" fmla="*/ 1212 w 2432"/>
                <a:gd name="T43" fmla="*/ 403 h 1986"/>
                <a:gd name="T44" fmla="*/ 986 w 2432"/>
                <a:gd name="T45" fmla="*/ 352 h 1986"/>
                <a:gd name="T46" fmla="*/ 902 w 2432"/>
                <a:gd name="T47" fmla="*/ 353 h 1986"/>
                <a:gd name="T48" fmla="*/ 856 w 2432"/>
                <a:gd name="T49" fmla="*/ 341 h 1986"/>
                <a:gd name="T50" fmla="*/ 749 w 2432"/>
                <a:gd name="T51" fmla="*/ 80 h 1986"/>
                <a:gd name="T52" fmla="*/ 650 w 2432"/>
                <a:gd name="T53" fmla="*/ 23 h 1986"/>
                <a:gd name="T54" fmla="*/ 562 w 2432"/>
                <a:gd name="T55" fmla="*/ 2 h 1986"/>
                <a:gd name="T56" fmla="*/ 507 w 2432"/>
                <a:gd name="T57" fmla="*/ 162 h 1986"/>
                <a:gd name="T58" fmla="*/ 380 w 2432"/>
                <a:gd name="T59" fmla="*/ 504 h 1986"/>
                <a:gd name="T60" fmla="*/ 138 w 2432"/>
                <a:gd name="T61" fmla="*/ 988 h 1986"/>
                <a:gd name="T62" fmla="*/ 104 w 2432"/>
                <a:gd name="T63" fmla="*/ 1037 h 1986"/>
                <a:gd name="T64" fmla="*/ 19 w 2432"/>
                <a:gd name="T65" fmla="*/ 1161 h 1986"/>
                <a:gd name="T66" fmla="*/ 26 w 2432"/>
                <a:gd name="T67" fmla="*/ 1204 h 1986"/>
                <a:gd name="T68" fmla="*/ 23 w 2432"/>
                <a:gd name="T69" fmla="*/ 1334 h 1986"/>
                <a:gd name="T70" fmla="*/ 85 w 2432"/>
                <a:gd name="T71" fmla="*/ 1502 h 1986"/>
                <a:gd name="T72" fmla="*/ 355 w 2432"/>
                <a:gd name="T73" fmla="*/ 1574 h 1986"/>
                <a:gd name="T74" fmla="*/ 1197 w 2432"/>
                <a:gd name="T75" fmla="*/ 1802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32" h="1986">
                  <a:moveTo>
                    <a:pt x="1701" y="1923"/>
                  </a:moveTo>
                  <a:cubicBezTo>
                    <a:pt x="1790" y="1943"/>
                    <a:pt x="1878" y="1963"/>
                    <a:pt x="1966" y="1984"/>
                  </a:cubicBezTo>
                  <a:cubicBezTo>
                    <a:pt x="1971" y="1985"/>
                    <a:pt x="1975" y="1986"/>
                    <a:pt x="1978" y="1986"/>
                  </a:cubicBezTo>
                  <a:cubicBezTo>
                    <a:pt x="1981" y="1986"/>
                    <a:pt x="1983" y="1986"/>
                    <a:pt x="1987" y="1970"/>
                  </a:cubicBezTo>
                  <a:cubicBezTo>
                    <a:pt x="2017" y="1825"/>
                    <a:pt x="2049" y="1679"/>
                    <a:pt x="2081" y="1537"/>
                  </a:cubicBezTo>
                  <a:cubicBezTo>
                    <a:pt x="2094" y="1478"/>
                    <a:pt x="2107" y="1418"/>
                    <a:pt x="2120" y="1359"/>
                  </a:cubicBezTo>
                  <a:cubicBezTo>
                    <a:pt x="2125" y="1337"/>
                    <a:pt x="2131" y="1307"/>
                    <a:pt x="2163" y="1294"/>
                  </a:cubicBezTo>
                  <a:cubicBezTo>
                    <a:pt x="2170" y="1291"/>
                    <a:pt x="2171" y="1288"/>
                    <a:pt x="2172" y="1271"/>
                  </a:cubicBezTo>
                  <a:cubicBezTo>
                    <a:pt x="2172" y="1267"/>
                    <a:pt x="2172" y="1263"/>
                    <a:pt x="2172" y="1259"/>
                  </a:cubicBezTo>
                  <a:cubicBezTo>
                    <a:pt x="2171" y="1243"/>
                    <a:pt x="2170" y="1223"/>
                    <a:pt x="2187" y="1204"/>
                  </a:cubicBezTo>
                  <a:cubicBezTo>
                    <a:pt x="2186" y="1204"/>
                    <a:pt x="2185" y="1203"/>
                    <a:pt x="2184" y="1202"/>
                  </a:cubicBezTo>
                  <a:cubicBezTo>
                    <a:pt x="2182" y="1200"/>
                    <a:pt x="2179" y="1198"/>
                    <a:pt x="2177" y="1197"/>
                  </a:cubicBezTo>
                  <a:cubicBezTo>
                    <a:pt x="2119" y="1147"/>
                    <a:pt x="2118" y="1138"/>
                    <a:pt x="2150" y="1069"/>
                  </a:cubicBezTo>
                  <a:cubicBezTo>
                    <a:pt x="2157" y="1056"/>
                    <a:pt x="2163" y="1043"/>
                    <a:pt x="2170" y="1030"/>
                  </a:cubicBezTo>
                  <a:cubicBezTo>
                    <a:pt x="2175" y="1020"/>
                    <a:pt x="2181" y="1009"/>
                    <a:pt x="2186" y="999"/>
                  </a:cubicBezTo>
                  <a:cubicBezTo>
                    <a:pt x="2198" y="974"/>
                    <a:pt x="2215" y="948"/>
                    <a:pt x="2253" y="938"/>
                  </a:cubicBezTo>
                  <a:cubicBezTo>
                    <a:pt x="2272" y="933"/>
                    <a:pt x="2282" y="920"/>
                    <a:pt x="2281" y="901"/>
                  </a:cubicBezTo>
                  <a:cubicBezTo>
                    <a:pt x="2281" y="875"/>
                    <a:pt x="2296" y="855"/>
                    <a:pt x="2310" y="838"/>
                  </a:cubicBezTo>
                  <a:cubicBezTo>
                    <a:pt x="2416" y="699"/>
                    <a:pt x="2416" y="699"/>
                    <a:pt x="2416" y="699"/>
                  </a:cubicBezTo>
                  <a:cubicBezTo>
                    <a:pt x="2426" y="685"/>
                    <a:pt x="2431" y="673"/>
                    <a:pt x="2432" y="657"/>
                  </a:cubicBezTo>
                  <a:cubicBezTo>
                    <a:pt x="2432" y="642"/>
                    <a:pt x="2430" y="632"/>
                    <a:pt x="2426" y="627"/>
                  </a:cubicBezTo>
                  <a:cubicBezTo>
                    <a:pt x="2422" y="623"/>
                    <a:pt x="2415" y="621"/>
                    <a:pt x="2406" y="621"/>
                  </a:cubicBezTo>
                  <a:cubicBezTo>
                    <a:pt x="2403" y="621"/>
                    <a:pt x="2403" y="621"/>
                    <a:pt x="2403" y="621"/>
                  </a:cubicBezTo>
                  <a:cubicBezTo>
                    <a:pt x="2403" y="621"/>
                    <a:pt x="2403" y="621"/>
                    <a:pt x="2403" y="621"/>
                  </a:cubicBezTo>
                  <a:cubicBezTo>
                    <a:pt x="2390" y="621"/>
                    <a:pt x="2369" y="616"/>
                    <a:pt x="2364" y="585"/>
                  </a:cubicBezTo>
                  <a:cubicBezTo>
                    <a:pt x="2359" y="556"/>
                    <a:pt x="2343" y="542"/>
                    <a:pt x="2305" y="533"/>
                  </a:cubicBezTo>
                  <a:cubicBezTo>
                    <a:pt x="2193" y="507"/>
                    <a:pt x="2080" y="479"/>
                    <a:pt x="1971" y="452"/>
                  </a:cubicBezTo>
                  <a:cubicBezTo>
                    <a:pt x="1931" y="442"/>
                    <a:pt x="1890" y="432"/>
                    <a:pt x="1850" y="422"/>
                  </a:cubicBezTo>
                  <a:cubicBezTo>
                    <a:pt x="1845" y="420"/>
                    <a:pt x="1838" y="419"/>
                    <a:pt x="1832" y="419"/>
                  </a:cubicBezTo>
                  <a:cubicBezTo>
                    <a:pt x="1825" y="419"/>
                    <a:pt x="1820" y="421"/>
                    <a:pt x="1815" y="427"/>
                  </a:cubicBezTo>
                  <a:cubicBezTo>
                    <a:pt x="1805" y="438"/>
                    <a:pt x="1792" y="445"/>
                    <a:pt x="1776" y="445"/>
                  </a:cubicBezTo>
                  <a:cubicBezTo>
                    <a:pt x="1768" y="445"/>
                    <a:pt x="1759" y="443"/>
                    <a:pt x="1751" y="439"/>
                  </a:cubicBezTo>
                  <a:cubicBezTo>
                    <a:pt x="1729" y="429"/>
                    <a:pt x="1702" y="422"/>
                    <a:pt x="1671" y="419"/>
                  </a:cubicBezTo>
                  <a:cubicBezTo>
                    <a:pt x="1661" y="418"/>
                    <a:pt x="1651" y="417"/>
                    <a:pt x="1641" y="415"/>
                  </a:cubicBezTo>
                  <a:cubicBezTo>
                    <a:pt x="1622" y="413"/>
                    <a:pt x="1602" y="410"/>
                    <a:pt x="1585" y="410"/>
                  </a:cubicBezTo>
                  <a:cubicBezTo>
                    <a:pt x="1569" y="410"/>
                    <a:pt x="1556" y="412"/>
                    <a:pt x="1548" y="417"/>
                  </a:cubicBezTo>
                  <a:cubicBezTo>
                    <a:pt x="1513" y="438"/>
                    <a:pt x="1480" y="439"/>
                    <a:pt x="1449" y="440"/>
                  </a:cubicBezTo>
                  <a:cubicBezTo>
                    <a:pt x="1438" y="441"/>
                    <a:pt x="1428" y="441"/>
                    <a:pt x="1418" y="442"/>
                  </a:cubicBezTo>
                  <a:cubicBezTo>
                    <a:pt x="1394" y="445"/>
                    <a:pt x="1377" y="435"/>
                    <a:pt x="1367" y="414"/>
                  </a:cubicBezTo>
                  <a:cubicBezTo>
                    <a:pt x="1360" y="401"/>
                    <a:pt x="1350" y="397"/>
                    <a:pt x="1334" y="401"/>
                  </a:cubicBezTo>
                  <a:cubicBezTo>
                    <a:pt x="1311" y="407"/>
                    <a:pt x="1288" y="409"/>
                    <a:pt x="1265" y="411"/>
                  </a:cubicBezTo>
                  <a:cubicBezTo>
                    <a:pt x="1254" y="412"/>
                    <a:pt x="1254" y="412"/>
                    <a:pt x="1254" y="412"/>
                  </a:cubicBezTo>
                  <a:cubicBezTo>
                    <a:pt x="1250" y="412"/>
                    <a:pt x="1246" y="413"/>
                    <a:pt x="1241" y="413"/>
                  </a:cubicBezTo>
                  <a:cubicBezTo>
                    <a:pt x="1229" y="413"/>
                    <a:pt x="1220" y="409"/>
                    <a:pt x="1212" y="403"/>
                  </a:cubicBezTo>
                  <a:cubicBezTo>
                    <a:pt x="1161" y="361"/>
                    <a:pt x="1097" y="357"/>
                    <a:pt x="1039" y="353"/>
                  </a:cubicBezTo>
                  <a:cubicBezTo>
                    <a:pt x="1024" y="352"/>
                    <a:pt x="1007" y="352"/>
                    <a:pt x="986" y="352"/>
                  </a:cubicBezTo>
                  <a:cubicBezTo>
                    <a:pt x="970" y="352"/>
                    <a:pt x="955" y="352"/>
                    <a:pt x="939" y="352"/>
                  </a:cubicBezTo>
                  <a:cubicBezTo>
                    <a:pt x="927" y="352"/>
                    <a:pt x="915" y="353"/>
                    <a:pt x="902" y="353"/>
                  </a:cubicBezTo>
                  <a:cubicBezTo>
                    <a:pt x="902" y="353"/>
                    <a:pt x="902" y="353"/>
                    <a:pt x="902" y="353"/>
                  </a:cubicBezTo>
                  <a:cubicBezTo>
                    <a:pt x="885" y="353"/>
                    <a:pt x="870" y="349"/>
                    <a:pt x="856" y="341"/>
                  </a:cubicBezTo>
                  <a:cubicBezTo>
                    <a:pt x="773" y="293"/>
                    <a:pt x="751" y="239"/>
                    <a:pt x="777" y="140"/>
                  </a:cubicBezTo>
                  <a:cubicBezTo>
                    <a:pt x="785" y="108"/>
                    <a:pt x="780" y="96"/>
                    <a:pt x="749" y="80"/>
                  </a:cubicBezTo>
                  <a:cubicBezTo>
                    <a:pt x="740" y="75"/>
                    <a:pt x="730" y="72"/>
                    <a:pt x="720" y="68"/>
                  </a:cubicBezTo>
                  <a:cubicBezTo>
                    <a:pt x="696" y="58"/>
                    <a:pt x="670" y="48"/>
                    <a:pt x="650" y="23"/>
                  </a:cubicBezTo>
                  <a:cubicBezTo>
                    <a:pt x="637" y="7"/>
                    <a:pt x="620" y="0"/>
                    <a:pt x="593" y="0"/>
                  </a:cubicBezTo>
                  <a:cubicBezTo>
                    <a:pt x="583" y="0"/>
                    <a:pt x="573" y="1"/>
                    <a:pt x="562" y="2"/>
                  </a:cubicBezTo>
                  <a:cubicBezTo>
                    <a:pt x="560" y="2"/>
                    <a:pt x="558" y="2"/>
                    <a:pt x="556" y="2"/>
                  </a:cubicBezTo>
                  <a:cubicBezTo>
                    <a:pt x="544" y="57"/>
                    <a:pt x="525" y="110"/>
                    <a:pt x="507" y="162"/>
                  </a:cubicBezTo>
                  <a:cubicBezTo>
                    <a:pt x="496" y="194"/>
                    <a:pt x="484" y="227"/>
                    <a:pt x="474" y="259"/>
                  </a:cubicBezTo>
                  <a:cubicBezTo>
                    <a:pt x="449" y="344"/>
                    <a:pt x="414" y="425"/>
                    <a:pt x="380" y="504"/>
                  </a:cubicBezTo>
                  <a:cubicBezTo>
                    <a:pt x="357" y="558"/>
                    <a:pt x="334" y="614"/>
                    <a:pt x="313" y="670"/>
                  </a:cubicBezTo>
                  <a:cubicBezTo>
                    <a:pt x="271" y="786"/>
                    <a:pt x="225" y="898"/>
                    <a:pt x="138" y="988"/>
                  </a:cubicBezTo>
                  <a:cubicBezTo>
                    <a:pt x="135" y="991"/>
                    <a:pt x="132" y="994"/>
                    <a:pt x="129" y="997"/>
                  </a:cubicBezTo>
                  <a:cubicBezTo>
                    <a:pt x="113" y="1012"/>
                    <a:pt x="104" y="1022"/>
                    <a:pt x="104" y="1037"/>
                  </a:cubicBezTo>
                  <a:cubicBezTo>
                    <a:pt x="106" y="1108"/>
                    <a:pt x="59" y="1141"/>
                    <a:pt x="23" y="1159"/>
                  </a:cubicBezTo>
                  <a:cubicBezTo>
                    <a:pt x="19" y="1161"/>
                    <a:pt x="19" y="1161"/>
                    <a:pt x="19" y="1161"/>
                  </a:cubicBezTo>
                  <a:cubicBezTo>
                    <a:pt x="19" y="1162"/>
                    <a:pt x="17" y="1162"/>
                    <a:pt x="16" y="1163"/>
                  </a:cubicBezTo>
                  <a:cubicBezTo>
                    <a:pt x="23" y="1177"/>
                    <a:pt x="24" y="1191"/>
                    <a:pt x="26" y="1204"/>
                  </a:cubicBezTo>
                  <a:cubicBezTo>
                    <a:pt x="26" y="1214"/>
                    <a:pt x="27" y="1223"/>
                    <a:pt x="30" y="1231"/>
                  </a:cubicBezTo>
                  <a:cubicBezTo>
                    <a:pt x="43" y="1265"/>
                    <a:pt x="41" y="1297"/>
                    <a:pt x="23" y="1334"/>
                  </a:cubicBezTo>
                  <a:cubicBezTo>
                    <a:pt x="8" y="1366"/>
                    <a:pt x="0" y="1402"/>
                    <a:pt x="1" y="1439"/>
                  </a:cubicBezTo>
                  <a:cubicBezTo>
                    <a:pt x="11" y="1478"/>
                    <a:pt x="40" y="1492"/>
                    <a:pt x="85" y="1502"/>
                  </a:cubicBezTo>
                  <a:cubicBezTo>
                    <a:pt x="152" y="1517"/>
                    <a:pt x="220" y="1536"/>
                    <a:pt x="285" y="1554"/>
                  </a:cubicBezTo>
                  <a:cubicBezTo>
                    <a:pt x="308" y="1561"/>
                    <a:pt x="331" y="1567"/>
                    <a:pt x="355" y="1574"/>
                  </a:cubicBezTo>
                  <a:cubicBezTo>
                    <a:pt x="442" y="1598"/>
                    <a:pt x="530" y="1622"/>
                    <a:pt x="617" y="1646"/>
                  </a:cubicBezTo>
                  <a:cubicBezTo>
                    <a:pt x="807" y="1699"/>
                    <a:pt x="1003" y="1753"/>
                    <a:pt x="1197" y="1802"/>
                  </a:cubicBezTo>
                  <a:cubicBezTo>
                    <a:pt x="1364" y="1845"/>
                    <a:pt x="1536" y="1885"/>
                    <a:pt x="1701" y="19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9" name="Freeform 13">
              <a:extLst>
                <a:ext uri="{FF2B5EF4-FFF2-40B4-BE49-F238E27FC236}">
                  <a16:creationId xmlns:a16="http://schemas.microsoft.com/office/drawing/2014/main" id="{9BBFAA5E-756E-254B-B690-8A1AAAB6D067}"/>
                </a:ext>
              </a:extLst>
            </p:cNvPr>
            <p:cNvSpPr>
              <a:spLocks/>
            </p:cNvSpPr>
            <p:nvPr/>
          </p:nvSpPr>
          <p:spPr bwMode="auto">
            <a:xfrm>
              <a:off x="5986272" y="2089885"/>
              <a:ext cx="794395" cy="911274"/>
            </a:xfrm>
            <a:custGeom>
              <a:avLst/>
              <a:gdLst>
                <a:gd name="T0" fmla="*/ 150 w 1927"/>
                <a:gd name="T1" fmla="*/ 1300 h 2209"/>
                <a:gd name="T2" fmla="*/ 139 w 1927"/>
                <a:gd name="T3" fmla="*/ 1349 h 2209"/>
                <a:gd name="T4" fmla="*/ 92 w 1927"/>
                <a:gd name="T5" fmla="*/ 1438 h 2209"/>
                <a:gd name="T6" fmla="*/ 153 w 1927"/>
                <a:gd name="T7" fmla="*/ 1490 h 2209"/>
                <a:gd name="T8" fmla="*/ 188 w 1927"/>
                <a:gd name="T9" fmla="*/ 1845 h 2209"/>
                <a:gd name="T10" fmla="*/ 190 w 1927"/>
                <a:gd name="T11" fmla="*/ 2207 h 2209"/>
                <a:gd name="T12" fmla="*/ 380 w 1927"/>
                <a:gd name="T13" fmla="*/ 2199 h 2209"/>
                <a:gd name="T14" fmla="*/ 730 w 1927"/>
                <a:gd name="T15" fmla="*/ 2189 h 2209"/>
                <a:gd name="T16" fmla="*/ 1345 w 1927"/>
                <a:gd name="T17" fmla="*/ 2171 h 2209"/>
                <a:gd name="T18" fmla="*/ 1481 w 1927"/>
                <a:gd name="T19" fmla="*/ 2167 h 2209"/>
                <a:gd name="T20" fmla="*/ 1586 w 1927"/>
                <a:gd name="T21" fmla="*/ 2164 h 2209"/>
                <a:gd name="T22" fmla="*/ 1597 w 1927"/>
                <a:gd name="T23" fmla="*/ 2163 h 2209"/>
                <a:gd name="T24" fmla="*/ 1594 w 1927"/>
                <a:gd name="T25" fmla="*/ 2143 h 2209"/>
                <a:gd name="T26" fmla="*/ 1459 w 1927"/>
                <a:gd name="T27" fmla="*/ 1979 h 2209"/>
                <a:gd name="T28" fmla="*/ 1376 w 1927"/>
                <a:gd name="T29" fmla="*/ 1872 h 2209"/>
                <a:gd name="T30" fmla="*/ 1321 w 1927"/>
                <a:gd name="T31" fmla="*/ 1857 h 2209"/>
                <a:gd name="T32" fmla="*/ 1279 w 1927"/>
                <a:gd name="T33" fmla="*/ 1827 h 2209"/>
                <a:gd name="T34" fmla="*/ 1227 w 1927"/>
                <a:gd name="T35" fmla="*/ 1796 h 2209"/>
                <a:gd name="T36" fmla="*/ 1150 w 1927"/>
                <a:gd name="T37" fmla="*/ 1649 h 2209"/>
                <a:gd name="T38" fmla="*/ 1158 w 1927"/>
                <a:gd name="T39" fmla="*/ 1485 h 2209"/>
                <a:gd name="T40" fmla="*/ 1115 w 1927"/>
                <a:gd name="T41" fmla="*/ 1360 h 2209"/>
                <a:gd name="T42" fmla="*/ 1185 w 1927"/>
                <a:gd name="T43" fmla="*/ 1242 h 2209"/>
                <a:gd name="T44" fmla="*/ 1225 w 1927"/>
                <a:gd name="T45" fmla="*/ 1223 h 2209"/>
                <a:gd name="T46" fmla="*/ 1256 w 1927"/>
                <a:gd name="T47" fmla="*/ 1116 h 2209"/>
                <a:gd name="T48" fmla="*/ 1314 w 1927"/>
                <a:gd name="T49" fmla="*/ 911 h 2209"/>
                <a:gd name="T50" fmla="*/ 1342 w 1927"/>
                <a:gd name="T51" fmla="*/ 889 h 2209"/>
                <a:gd name="T52" fmla="*/ 1634 w 1927"/>
                <a:gd name="T53" fmla="*/ 609 h 2209"/>
                <a:gd name="T54" fmla="*/ 1676 w 1927"/>
                <a:gd name="T55" fmla="*/ 588 h 2209"/>
                <a:gd name="T56" fmla="*/ 1733 w 1927"/>
                <a:gd name="T57" fmla="*/ 564 h 2209"/>
                <a:gd name="T58" fmla="*/ 1839 w 1927"/>
                <a:gd name="T59" fmla="*/ 498 h 2209"/>
                <a:gd name="T60" fmla="*/ 1915 w 1927"/>
                <a:gd name="T61" fmla="*/ 456 h 2209"/>
                <a:gd name="T62" fmla="*/ 1783 w 1927"/>
                <a:gd name="T63" fmla="*/ 432 h 2209"/>
                <a:gd name="T64" fmla="*/ 1762 w 1927"/>
                <a:gd name="T65" fmla="*/ 433 h 2209"/>
                <a:gd name="T66" fmla="*/ 1668 w 1927"/>
                <a:gd name="T67" fmla="*/ 433 h 2209"/>
                <a:gd name="T68" fmla="*/ 1615 w 1927"/>
                <a:gd name="T69" fmla="*/ 409 h 2209"/>
                <a:gd name="T70" fmla="*/ 1577 w 1927"/>
                <a:gd name="T71" fmla="*/ 405 h 2209"/>
                <a:gd name="T72" fmla="*/ 1536 w 1927"/>
                <a:gd name="T73" fmla="*/ 430 h 2209"/>
                <a:gd name="T74" fmla="*/ 1294 w 1927"/>
                <a:gd name="T75" fmla="*/ 374 h 2209"/>
                <a:gd name="T76" fmla="*/ 1262 w 1927"/>
                <a:gd name="T77" fmla="*/ 371 h 2209"/>
                <a:gd name="T78" fmla="*/ 1047 w 1927"/>
                <a:gd name="T79" fmla="*/ 269 h 2209"/>
                <a:gd name="T80" fmla="*/ 1021 w 1927"/>
                <a:gd name="T81" fmla="*/ 269 h 2209"/>
                <a:gd name="T82" fmla="*/ 938 w 1927"/>
                <a:gd name="T83" fmla="*/ 281 h 2209"/>
                <a:gd name="T84" fmla="*/ 825 w 1927"/>
                <a:gd name="T85" fmla="*/ 280 h 2209"/>
                <a:gd name="T86" fmla="*/ 801 w 1927"/>
                <a:gd name="T87" fmla="*/ 268 h 2209"/>
                <a:gd name="T88" fmla="*/ 783 w 1927"/>
                <a:gd name="T89" fmla="*/ 269 h 2209"/>
                <a:gd name="T90" fmla="*/ 675 w 1927"/>
                <a:gd name="T91" fmla="*/ 245 h 2209"/>
                <a:gd name="T92" fmla="*/ 581 w 1927"/>
                <a:gd name="T93" fmla="*/ 171 h 2209"/>
                <a:gd name="T94" fmla="*/ 563 w 1927"/>
                <a:gd name="T95" fmla="*/ 12 h 2209"/>
                <a:gd name="T96" fmla="*/ 520 w 1927"/>
                <a:gd name="T97" fmla="*/ 0 h 2209"/>
                <a:gd name="T98" fmla="*/ 517 w 1927"/>
                <a:gd name="T99" fmla="*/ 8 h 2209"/>
                <a:gd name="T100" fmla="*/ 518 w 1927"/>
                <a:gd name="T101" fmla="*/ 87 h 2209"/>
                <a:gd name="T102" fmla="*/ 472 w 1927"/>
                <a:gd name="T103" fmla="*/ 134 h 2209"/>
                <a:gd name="T104" fmla="*/ 0 w 1927"/>
                <a:gd name="T105" fmla="*/ 133 h 2209"/>
                <a:gd name="T106" fmla="*/ 19 w 1927"/>
                <a:gd name="T107" fmla="*/ 242 h 2209"/>
                <a:gd name="T108" fmla="*/ 12 w 1927"/>
                <a:gd name="T109" fmla="*/ 462 h 2209"/>
                <a:gd name="T110" fmla="*/ 19 w 1927"/>
                <a:gd name="T111" fmla="*/ 524 h 2209"/>
                <a:gd name="T112" fmla="*/ 69 w 1927"/>
                <a:gd name="T113" fmla="*/ 601 h 2209"/>
                <a:gd name="T114" fmla="*/ 83 w 1927"/>
                <a:gd name="T115" fmla="*/ 838 h 2209"/>
                <a:gd name="T116" fmla="*/ 147 w 1927"/>
                <a:gd name="T117" fmla="*/ 1221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7" h="2209">
                  <a:moveTo>
                    <a:pt x="147" y="1221"/>
                  </a:moveTo>
                  <a:cubicBezTo>
                    <a:pt x="138" y="1252"/>
                    <a:pt x="138" y="1278"/>
                    <a:pt x="150" y="1300"/>
                  </a:cubicBezTo>
                  <a:cubicBezTo>
                    <a:pt x="162" y="1323"/>
                    <a:pt x="148" y="1339"/>
                    <a:pt x="140" y="1348"/>
                  </a:cubicBezTo>
                  <a:cubicBezTo>
                    <a:pt x="139" y="1349"/>
                    <a:pt x="139" y="1349"/>
                    <a:pt x="139" y="1349"/>
                  </a:cubicBezTo>
                  <a:cubicBezTo>
                    <a:pt x="122" y="1368"/>
                    <a:pt x="105" y="1387"/>
                    <a:pt x="89" y="1408"/>
                  </a:cubicBezTo>
                  <a:cubicBezTo>
                    <a:pt x="79" y="1420"/>
                    <a:pt x="80" y="1428"/>
                    <a:pt x="92" y="1438"/>
                  </a:cubicBezTo>
                  <a:cubicBezTo>
                    <a:pt x="99" y="1445"/>
                    <a:pt x="106" y="1451"/>
                    <a:pt x="113" y="1457"/>
                  </a:cubicBezTo>
                  <a:cubicBezTo>
                    <a:pt x="127" y="1470"/>
                    <a:pt x="139" y="1481"/>
                    <a:pt x="153" y="1490"/>
                  </a:cubicBezTo>
                  <a:cubicBezTo>
                    <a:pt x="186" y="1512"/>
                    <a:pt x="188" y="1541"/>
                    <a:pt x="188" y="1567"/>
                  </a:cubicBezTo>
                  <a:cubicBezTo>
                    <a:pt x="188" y="1659"/>
                    <a:pt x="188" y="1752"/>
                    <a:pt x="188" y="1845"/>
                  </a:cubicBezTo>
                  <a:cubicBezTo>
                    <a:pt x="188" y="1960"/>
                    <a:pt x="188" y="2075"/>
                    <a:pt x="187" y="2190"/>
                  </a:cubicBezTo>
                  <a:cubicBezTo>
                    <a:pt x="187" y="2204"/>
                    <a:pt x="189" y="2207"/>
                    <a:pt x="190" y="2207"/>
                  </a:cubicBezTo>
                  <a:cubicBezTo>
                    <a:pt x="190" y="2208"/>
                    <a:pt x="197" y="2209"/>
                    <a:pt x="206" y="2207"/>
                  </a:cubicBezTo>
                  <a:cubicBezTo>
                    <a:pt x="264" y="2199"/>
                    <a:pt x="323" y="2199"/>
                    <a:pt x="380" y="2199"/>
                  </a:cubicBezTo>
                  <a:cubicBezTo>
                    <a:pt x="417" y="2199"/>
                    <a:pt x="456" y="2199"/>
                    <a:pt x="493" y="2196"/>
                  </a:cubicBezTo>
                  <a:cubicBezTo>
                    <a:pt x="572" y="2191"/>
                    <a:pt x="652" y="2190"/>
                    <a:pt x="730" y="2189"/>
                  </a:cubicBezTo>
                  <a:cubicBezTo>
                    <a:pt x="783" y="2188"/>
                    <a:pt x="838" y="2188"/>
                    <a:pt x="892" y="2186"/>
                  </a:cubicBezTo>
                  <a:cubicBezTo>
                    <a:pt x="1043" y="2180"/>
                    <a:pt x="1197" y="2175"/>
                    <a:pt x="1345" y="2171"/>
                  </a:cubicBezTo>
                  <a:cubicBezTo>
                    <a:pt x="1425" y="2169"/>
                    <a:pt x="1425" y="2169"/>
                    <a:pt x="1425" y="2169"/>
                  </a:cubicBezTo>
                  <a:cubicBezTo>
                    <a:pt x="1444" y="2169"/>
                    <a:pt x="1463" y="2168"/>
                    <a:pt x="1481" y="2167"/>
                  </a:cubicBezTo>
                  <a:cubicBezTo>
                    <a:pt x="1512" y="2165"/>
                    <a:pt x="1544" y="2164"/>
                    <a:pt x="1576" y="2164"/>
                  </a:cubicBezTo>
                  <a:cubicBezTo>
                    <a:pt x="1586" y="2164"/>
                    <a:pt x="1586" y="2164"/>
                    <a:pt x="1586" y="2164"/>
                  </a:cubicBezTo>
                  <a:cubicBezTo>
                    <a:pt x="1586" y="2164"/>
                    <a:pt x="1586" y="2164"/>
                    <a:pt x="1586" y="2164"/>
                  </a:cubicBezTo>
                  <a:cubicBezTo>
                    <a:pt x="1593" y="2164"/>
                    <a:pt x="1596" y="2163"/>
                    <a:pt x="1597" y="2163"/>
                  </a:cubicBezTo>
                  <a:cubicBezTo>
                    <a:pt x="1597" y="2162"/>
                    <a:pt x="1597" y="2159"/>
                    <a:pt x="1595" y="2154"/>
                  </a:cubicBezTo>
                  <a:cubicBezTo>
                    <a:pt x="1595" y="2152"/>
                    <a:pt x="1593" y="2148"/>
                    <a:pt x="1594" y="2143"/>
                  </a:cubicBezTo>
                  <a:cubicBezTo>
                    <a:pt x="1605" y="2061"/>
                    <a:pt x="1552" y="2031"/>
                    <a:pt x="1491" y="1997"/>
                  </a:cubicBezTo>
                  <a:cubicBezTo>
                    <a:pt x="1480" y="1991"/>
                    <a:pt x="1469" y="1985"/>
                    <a:pt x="1459" y="1979"/>
                  </a:cubicBezTo>
                  <a:cubicBezTo>
                    <a:pt x="1431" y="1962"/>
                    <a:pt x="1396" y="1941"/>
                    <a:pt x="1396" y="1891"/>
                  </a:cubicBezTo>
                  <a:cubicBezTo>
                    <a:pt x="1396" y="1883"/>
                    <a:pt x="1394" y="1875"/>
                    <a:pt x="1376" y="1872"/>
                  </a:cubicBezTo>
                  <a:cubicBezTo>
                    <a:pt x="1362" y="1871"/>
                    <a:pt x="1349" y="1866"/>
                    <a:pt x="1336" y="1862"/>
                  </a:cubicBezTo>
                  <a:cubicBezTo>
                    <a:pt x="1331" y="1860"/>
                    <a:pt x="1326" y="1859"/>
                    <a:pt x="1321" y="1857"/>
                  </a:cubicBezTo>
                  <a:cubicBezTo>
                    <a:pt x="1318" y="1857"/>
                    <a:pt x="1318" y="1857"/>
                    <a:pt x="1318" y="1857"/>
                  </a:cubicBezTo>
                  <a:cubicBezTo>
                    <a:pt x="1304" y="1853"/>
                    <a:pt x="1283" y="1847"/>
                    <a:pt x="1279" y="1827"/>
                  </a:cubicBezTo>
                  <a:cubicBezTo>
                    <a:pt x="1275" y="1808"/>
                    <a:pt x="1264" y="1805"/>
                    <a:pt x="1241" y="1799"/>
                  </a:cubicBezTo>
                  <a:cubicBezTo>
                    <a:pt x="1236" y="1798"/>
                    <a:pt x="1232" y="1797"/>
                    <a:pt x="1227" y="1796"/>
                  </a:cubicBezTo>
                  <a:cubicBezTo>
                    <a:pt x="1170" y="1780"/>
                    <a:pt x="1150" y="1753"/>
                    <a:pt x="1150" y="1694"/>
                  </a:cubicBezTo>
                  <a:cubicBezTo>
                    <a:pt x="1150" y="1649"/>
                    <a:pt x="1150" y="1649"/>
                    <a:pt x="1150" y="1649"/>
                  </a:cubicBezTo>
                  <a:cubicBezTo>
                    <a:pt x="1150" y="1612"/>
                    <a:pt x="1150" y="1575"/>
                    <a:pt x="1150" y="1538"/>
                  </a:cubicBezTo>
                  <a:cubicBezTo>
                    <a:pt x="1150" y="1522"/>
                    <a:pt x="1151" y="1504"/>
                    <a:pt x="1158" y="1485"/>
                  </a:cubicBezTo>
                  <a:cubicBezTo>
                    <a:pt x="1166" y="1461"/>
                    <a:pt x="1160" y="1443"/>
                    <a:pt x="1138" y="1431"/>
                  </a:cubicBezTo>
                  <a:cubicBezTo>
                    <a:pt x="1108" y="1415"/>
                    <a:pt x="1100" y="1391"/>
                    <a:pt x="1115" y="1360"/>
                  </a:cubicBezTo>
                  <a:cubicBezTo>
                    <a:pt x="1120" y="1347"/>
                    <a:pt x="1120" y="1342"/>
                    <a:pt x="1120" y="1341"/>
                  </a:cubicBezTo>
                  <a:cubicBezTo>
                    <a:pt x="1107" y="1278"/>
                    <a:pt x="1151" y="1254"/>
                    <a:pt x="1185" y="1242"/>
                  </a:cubicBezTo>
                  <a:cubicBezTo>
                    <a:pt x="1192" y="1240"/>
                    <a:pt x="1199" y="1236"/>
                    <a:pt x="1206" y="1232"/>
                  </a:cubicBezTo>
                  <a:cubicBezTo>
                    <a:pt x="1212" y="1229"/>
                    <a:pt x="1218" y="1226"/>
                    <a:pt x="1225" y="1223"/>
                  </a:cubicBezTo>
                  <a:cubicBezTo>
                    <a:pt x="1247" y="1214"/>
                    <a:pt x="1256" y="1199"/>
                    <a:pt x="1256" y="1173"/>
                  </a:cubicBezTo>
                  <a:cubicBezTo>
                    <a:pt x="1255" y="1154"/>
                    <a:pt x="1256" y="1135"/>
                    <a:pt x="1256" y="1116"/>
                  </a:cubicBezTo>
                  <a:cubicBezTo>
                    <a:pt x="1256" y="1087"/>
                    <a:pt x="1257" y="1057"/>
                    <a:pt x="1255" y="1029"/>
                  </a:cubicBezTo>
                  <a:cubicBezTo>
                    <a:pt x="1251" y="980"/>
                    <a:pt x="1270" y="943"/>
                    <a:pt x="1314" y="911"/>
                  </a:cubicBezTo>
                  <a:cubicBezTo>
                    <a:pt x="1320" y="907"/>
                    <a:pt x="1327" y="901"/>
                    <a:pt x="1333" y="896"/>
                  </a:cubicBezTo>
                  <a:cubicBezTo>
                    <a:pt x="1342" y="889"/>
                    <a:pt x="1342" y="889"/>
                    <a:pt x="1342" y="889"/>
                  </a:cubicBezTo>
                  <a:cubicBezTo>
                    <a:pt x="1381" y="851"/>
                    <a:pt x="1422" y="813"/>
                    <a:pt x="1461" y="776"/>
                  </a:cubicBezTo>
                  <a:cubicBezTo>
                    <a:pt x="1519" y="723"/>
                    <a:pt x="1579" y="667"/>
                    <a:pt x="1634" y="609"/>
                  </a:cubicBezTo>
                  <a:cubicBezTo>
                    <a:pt x="1645" y="598"/>
                    <a:pt x="1659" y="593"/>
                    <a:pt x="1671" y="590"/>
                  </a:cubicBezTo>
                  <a:cubicBezTo>
                    <a:pt x="1676" y="588"/>
                    <a:pt x="1676" y="588"/>
                    <a:pt x="1676" y="588"/>
                  </a:cubicBezTo>
                  <a:cubicBezTo>
                    <a:pt x="1682" y="586"/>
                    <a:pt x="1689" y="584"/>
                    <a:pt x="1695" y="583"/>
                  </a:cubicBezTo>
                  <a:cubicBezTo>
                    <a:pt x="1711" y="579"/>
                    <a:pt x="1727" y="575"/>
                    <a:pt x="1733" y="564"/>
                  </a:cubicBezTo>
                  <a:cubicBezTo>
                    <a:pt x="1756" y="524"/>
                    <a:pt x="1792" y="513"/>
                    <a:pt x="1827" y="502"/>
                  </a:cubicBezTo>
                  <a:cubicBezTo>
                    <a:pt x="1839" y="498"/>
                    <a:pt x="1839" y="498"/>
                    <a:pt x="1839" y="498"/>
                  </a:cubicBezTo>
                  <a:cubicBezTo>
                    <a:pt x="1874" y="486"/>
                    <a:pt x="1903" y="470"/>
                    <a:pt x="1927" y="450"/>
                  </a:cubicBezTo>
                  <a:cubicBezTo>
                    <a:pt x="1923" y="451"/>
                    <a:pt x="1919" y="453"/>
                    <a:pt x="1915" y="456"/>
                  </a:cubicBezTo>
                  <a:cubicBezTo>
                    <a:pt x="1889" y="477"/>
                    <a:pt x="1859" y="476"/>
                    <a:pt x="1840" y="453"/>
                  </a:cubicBezTo>
                  <a:cubicBezTo>
                    <a:pt x="1826" y="436"/>
                    <a:pt x="1808" y="432"/>
                    <a:pt x="1783" y="432"/>
                  </a:cubicBezTo>
                  <a:cubicBezTo>
                    <a:pt x="1779" y="432"/>
                    <a:pt x="1775" y="432"/>
                    <a:pt x="1771" y="433"/>
                  </a:cubicBezTo>
                  <a:cubicBezTo>
                    <a:pt x="1762" y="433"/>
                    <a:pt x="1762" y="433"/>
                    <a:pt x="1762" y="433"/>
                  </a:cubicBezTo>
                  <a:cubicBezTo>
                    <a:pt x="1749" y="433"/>
                    <a:pt x="1737" y="433"/>
                    <a:pt x="1724" y="433"/>
                  </a:cubicBezTo>
                  <a:cubicBezTo>
                    <a:pt x="1668" y="433"/>
                    <a:pt x="1668" y="433"/>
                    <a:pt x="1668" y="433"/>
                  </a:cubicBezTo>
                  <a:cubicBezTo>
                    <a:pt x="1655" y="433"/>
                    <a:pt x="1655" y="433"/>
                    <a:pt x="1655" y="433"/>
                  </a:cubicBezTo>
                  <a:cubicBezTo>
                    <a:pt x="1646" y="433"/>
                    <a:pt x="1624" y="433"/>
                    <a:pt x="1615" y="409"/>
                  </a:cubicBezTo>
                  <a:cubicBezTo>
                    <a:pt x="1609" y="395"/>
                    <a:pt x="1604" y="395"/>
                    <a:pt x="1602" y="395"/>
                  </a:cubicBezTo>
                  <a:cubicBezTo>
                    <a:pt x="1595" y="395"/>
                    <a:pt x="1584" y="401"/>
                    <a:pt x="1577" y="405"/>
                  </a:cubicBezTo>
                  <a:cubicBezTo>
                    <a:pt x="1570" y="409"/>
                    <a:pt x="1564" y="413"/>
                    <a:pt x="1557" y="417"/>
                  </a:cubicBezTo>
                  <a:cubicBezTo>
                    <a:pt x="1550" y="421"/>
                    <a:pt x="1543" y="426"/>
                    <a:pt x="1536" y="430"/>
                  </a:cubicBezTo>
                  <a:cubicBezTo>
                    <a:pt x="1504" y="447"/>
                    <a:pt x="1472" y="456"/>
                    <a:pt x="1441" y="456"/>
                  </a:cubicBezTo>
                  <a:cubicBezTo>
                    <a:pt x="1384" y="456"/>
                    <a:pt x="1332" y="427"/>
                    <a:pt x="1294" y="374"/>
                  </a:cubicBezTo>
                  <a:cubicBezTo>
                    <a:pt x="1288" y="365"/>
                    <a:pt x="1283" y="360"/>
                    <a:pt x="1278" y="360"/>
                  </a:cubicBezTo>
                  <a:cubicBezTo>
                    <a:pt x="1274" y="360"/>
                    <a:pt x="1269" y="364"/>
                    <a:pt x="1262" y="371"/>
                  </a:cubicBezTo>
                  <a:cubicBezTo>
                    <a:pt x="1227" y="409"/>
                    <a:pt x="1193" y="402"/>
                    <a:pt x="1174" y="355"/>
                  </a:cubicBezTo>
                  <a:cubicBezTo>
                    <a:pt x="1152" y="300"/>
                    <a:pt x="1107" y="269"/>
                    <a:pt x="1047" y="269"/>
                  </a:cubicBezTo>
                  <a:cubicBezTo>
                    <a:pt x="1040" y="269"/>
                    <a:pt x="1040" y="269"/>
                    <a:pt x="1040" y="269"/>
                  </a:cubicBezTo>
                  <a:cubicBezTo>
                    <a:pt x="1034" y="269"/>
                    <a:pt x="1028" y="269"/>
                    <a:pt x="1021" y="269"/>
                  </a:cubicBezTo>
                  <a:cubicBezTo>
                    <a:pt x="1006" y="269"/>
                    <a:pt x="991" y="269"/>
                    <a:pt x="976" y="268"/>
                  </a:cubicBezTo>
                  <a:cubicBezTo>
                    <a:pt x="959" y="268"/>
                    <a:pt x="948" y="271"/>
                    <a:pt x="938" y="281"/>
                  </a:cubicBezTo>
                  <a:cubicBezTo>
                    <a:pt x="922" y="300"/>
                    <a:pt x="871" y="300"/>
                    <a:pt x="869" y="300"/>
                  </a:cubicBezTo>
                  <a:cubicBezTo>
                    <a:pt x="852" y="300"/>
                    <a:pt x="829" y="298"/>
                    <a:pt x="825" y="280"/>
                  </a:cubicBezTo>
                  <a:cubicBezTo>
                    <a:pt x="822" y="267"/>
                    <a:pt x="818" y="267"/>
                    <a:pt x="812" y="267"/>
                  </a:cubicBezTo>
                  <a:cubicBezTo>
                    <a:pt x="808" y="267"/>
                    <a:pt x="805" y="268"/>
                    <a:pt x="801" y="268"/>
                  </a:cubicBezTo>
                  <a:cubicBezTo>
                    <a:pt x="797" y="269"/>
                    <a:pt x="792" y="269"/>
                    <a:pt x="788" y="269"/>
                  </a:cubicBezTo>
                  <a:cubicBezTo>
                    <a:pt x="783" y="269"/>
                    <a:pt x="783" y="269"/>
                    <a:pt x="783" y="269"/>
                  </a:cubicBezTo>
                  <a:cubicBezTo>
                    <a:pt x="751" y="269"/>
                    <a:pt x="727" y="263"/>
                    <a:pt x="705" y="249"/>
                  </a:cubicBezTo>
                  <a:cubicBezTo>
                    <a:pt x="695" y="243"/>
                    <a:pt x="687" y="242"/>
                    <a:pt x="675" y="245"/>
                  </a:cubicBezTo>
                  <a:cubicBezTo>
                    <a:pt x="647" y="250"/>
                    <a:pt x="602" y="224"/>
                    <a:pt x="586" y="201"/>
                  </a:cubicBezTo>
                  <a:cubicBezTo>
                    <a:pt x="577" y="188"/>
                    <a:pt x="578" y="178"/>
                    <a:pt x="581" y="171"/>
                  </a:cubicBezTo>
                  <a:cubicBezTo>
                    <a:pt x="595" y="137"/>
                    <a:pt x="585" y="104"/>
                    <a:pt x="576" y="70"/>
                  </a:cubicBezTo>
                  <a:cubicBezTo>
                    <a:pt x="571" y="51"/>
                    <a:pt x="565" y="32"/>
                    <a:pt x="563" y="12"/>
                  </a:cubicBezTo>
                  <a:cubicBezTo>
                    <a:pt x="563" y="5"/>
                    <a:pt x="560" y="0"/>
                    <a:pt x="528" y="0"/>
                  </a:cubicBezTo>
                  <a:cubicBezTo>
                    <a:pt x="520" y="0"/>
                    <a:pt x="520" y="0"/>
                    <a:pt x="520" y="0"/>
                  </a:cubicBezTo>
                  <a:cubicBezTo>
                    <a:pt x="519" y="0"/>
                    <a:pt x="517" y="0"/>
                    <a:pt x="517" y="0"/>
                  </a:cubicBezTo>
                  <a:cubicBezTo>
                    <a:pt x="517" y="3"/>
                    <a:pt x="517" y="6"/>
                    <a:pt x="517" y="8"/>
                  </a:cubicBezTo>
                  <a:cubicBezTo>
                    <a:pt x="518" y="13"/>
                    <a:pt x="518" y="17"/>
                    <a:pt x="518" y="21"/>
                  </a:cubicBezTo>
                  <a:cubicBezTo>
                    <a:pt x="516" y="44"/>
                    <a:pt x="517" y="67"/>
                    <a:pt x="518" y="87"/>
                  </a:cubicBezTo>
                  <a:cubicBezTo>
                    <a:pt x="518" y="102"/>
                    <a:pt x="515" y="114"/>
                    <a:pt x="507" y="122"/>
                  </a:cubicBezTo>
                  <a:cubicBezTo>
                    <a:pt x="499" y="130"/>
                    <a:pt x="487" y="134"/>
                    <a:pt x="472" y="134"/>
                  </a:cubicBezTo>
                  <a:cubicBezTo>
                    <a:pt x="349" y="134"/>
                    <a:pt x="227" y="133"/>
                    <a:pt x="104" y="133"/>
                  </a:cubicBezTo>
                  <a:cubicBezTo>
                    <a:pt x="0" y="133"/>
                    <a:pt x="0" y="133"/>
                    <a:pt x="0" y="133"/>
                  </a:cubicBezTo>
                  <a:cubicBezTo>
                    <a:pt x="1" y="143"/>
                    <a:pt x="6" y="160"/>
                    <a:pt x="9" y="172"/>
                  </a:cubicBezTo>
                  <a:cubicBezTo>
                    <a:pt x="18" y="207"/>
                    <a:pt x="23" y="229"/>
                    <a:pt x="19" y="242"/>
                  </a:cubicBezTo>
                  <a:cubicBezTo>
                    <a:pt x="2" y="296"/>
                    <a:pt x="5" y="351"/>
                    <a:pt x="9" y="409"/>
                  </a:cubicBezTo>
                  <a:cubicBezTo>
                    <a:pt x="10" y="427"/>
                    <a:pt x="11" y="444"/>
                    <a:pt x="12" y="462"/>
                  </a:cubicBezTo>
                  <a:cubicBezTo>
                    <a:pt x="12" y="474"/>
                    <a:pt x="14" y="486"/>
                    <a:pt x="16" y="499"/>
                  </a:cubicBezTo>
                  <a:cubicBezTo>
                    <a:pt x="17" y="507"/>
                    <a:pt x="18" y="515"/>
                    <a:pt x="19" y="524"/>
                  </a:cubicBezTo>
                  <a:cubicBezTo>
                    <a:pt x="21" y="544"/>
                    <a:pt x="26" y="553"/>
                    <a:pt x="39" y="557"/>
                  </a:cubicBezTo>
                  <a:cubicBezTo>
                    <a:pt x="62" y="566"/>
                    <a:pt x="67" y="587"/>
                    <a:pt x="69" y="601"/>
                  </a:cubicBezTo>
                  <a:cubicBezTo>
                    <a:pt x="83" y="667"/>
                    <a:pt x="83" y="734"/>
                    <a:pt x="83" y="798"/>
                  </a:cubicBezTo>
                  <a:cubicBezTo>
                    <a:pt x="83" y="812"/>
                    <a:pt x="83" y="825"/>
                    <a:pt x="83" y="838"/>
                  </a:cubicBezTo>
                  <a:cubicBezTo>
                    <a:pt x="84" y="930"/>
                    <a:pt x="103" y="1023"/>
                    <a:pt x="142" y="1117"/>
                  </a:cubicBezTo>
                  <a:cubicBezTo>
                    <a:pt x="156" y="1152"/>
                    <a:pt x="158" y="1185"/>
                    <a:pt x="147" y="12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0" name="Freeform 14">
              <a:extLst>
                <a:ext uri="{FF2B5EF4-FFF2-40B4-BE49-F238E27FC236}">
                  <a16:creationId xmlns:a16="http://schemas.microsoft.com/office/drawing/2014/main" id="{B1BAAA57-DC58-4D4C-87DF-097661670F18}"/>
                </a:ext>
              </a:extLst>
            </p:cNvPr>
            <p:cNvSpPr>
              <a:spLocks/>
            </p:cNvSpPr>
            <p:nvPr/>
          </p:nvSpPr>
          <p:spPr bwMode="auto">
            <a:xfrm>
              <a:off x="3642998" y="1918843"/>
              <a:ext cx="734530" cy="1184941"/>
            </a:xfrm>
            <a:custGeom>
              <a:avLst/>
              <a:gdLst>
                <a:gd name="T0" fmla="*/ 382 w 1784"/>
                <a:gd name="T1" fmla="*/ 1130 h 2873"/>
                <a:gd name="T2" fmla="*/ 446 w 1784"/>
                <a:gd name="T3" fmla="*/ 1184 h 2873"/>
                <a:gd name="T4" fmla="*/ 331 w 1784"/>
                <a:gd name="T5" fmla="*/ 1405 h 2873"/>
                <a:gd name="T6" fmla="*/ 231 w 1784"/>
                <a:gd name="T7" fmla="*/ 1541 h 2873"/>
                <a:gd name="T8" fmla="*/ 172 w 1784"/>
                <a:gd name="T9" fmla="*/ 1633 h 2873"/>
                <a:gd name="T10" fmla="*/ 162 w 1784"/>
                <a:gd name="T11" fmla="*/ 1704 h 2873"/>
                <a:gd name="T12" fmla="*/ 200 w 1784"/>
                <a:gd name="T13" fmla="*/ 1734 h 2873"/>
                <a:gd name="T14" fmla="*/ 194 w 1784"/>
                <a:gd name="T15" fmla="*/ 1794 h 2873"/>
                <a:gd name="T16" fmla="*/ 189 w 1784"/>
                <a:gd name="T17" fmla="*/ 1825 h 2873"/>
                <a:gd name="T18" fmla="*/ 137 w 1784"/>
                <a:gd name="T19" fmla="*/ 1923 h 2873"/>
                <a:gd name="T20" fmla="*/ 2 w 1784"/>
                <a:gd name="T21" fmla="*/ 2537 h 2873"/>
                <a:gd name="T22" fmla="*/ 15 w 1784"/>
                <a:gd name="T23" fmla="*/ 2556 h 2873"/>
                <a:gd name="T24" fmla="*/ 1301 w 1784"/>
                <a:gd name="T25" fmla="*/ 2805 h 2873"/>
                <a:gd name="T26" fmla="*/ 1647 w 1784"/>
                <a:gd name="T27" fmla="*/ 2873 h 2873"/>
                <a:gd name="T28" fmla="*/ 1729 w 1784"/>
                <a:gd name="T29" fmla="*/ 2343 h 2873"/>
                <a:gd name="T30" fmla="*/ 1756 w 1784"/>
                <a:gd name="T31" fmla="*/ 2151 h 2873"/>
                <a:gd name="T32" fmla="*/ 1769 w 1784"/>
                <a:gd name="T33" fmla="*/ 1936 h 2873"/>
                <a:gd name="T34" fmla="*/ 1737 w 1784"/>
                <a:gd name="T35" fmla="*/ 1873 h 2873"/>
                <a:gd name="T36" fmla="*/ 1729 w 1784"/>
                <a:gd name="T37" fmla="*/ 1858 h 2873"/>
                <a:gd name="T38" fmla="*/ 1672 w 1784"/>
                <a:gd name="T39" fmla="*/ 1908 h 2873"/>
                <a:gd name="T40" fmla="*/ 1665 w 1784"/>
                <a:gd name="T41" fmla="*/ 1908 h 2873"/>
                <a:gd name="T42" fmla="*/ 1650 w 1784"/>
                <a:gd name="T43" fmla="*/ 1908 h 2873"/>
                <a:gd name="T44" fmla="*/ 1590 w 1784"/>
                <a:gd name="T45" fmla="*/ 1909 h 2873"/>
                <a:gd name="T46" fmla="*/ 1538 w 1784"/>
                <a:gd name="T47" fmla="*/ 1893 h 2873"/>
                <a:gd name="T48" fmla="*/ 1478 w 1784"/>
                <a:gd name="T49" fmla="*/ 1882 h 2873"/>
                <a:gd name="T50" fmla="*/ 1434 w 1784"/>
                <a:gd name="T51" fmla="*/ 1903 h 2873"/>
                <a:gd name="T52" fmla="*/ 1346 w 1784"/>
                <a:gd name="T53" fmla="*/ 1899 h 2873"/>
                <a:gd name="T54" fmla="*/ 1255 w 1784"/>
                <a:gd name="T55" fmla="*/ 1880 h 2873"/>
                <a:gd name="T56" fmla="*/ 1245 w 1784"/>
                <a:gd name="T57" fmla="*/ 1790 h 2873"/>
                <a:gd name="T58" fmla="*/ 1167 w 1784"/>
                <a:gd name="T59" fmla="*/ 1700 h 2873"/>
                <a:gd name="T60" fmla="*/ 1157 w 1784"/>
                <a:gd name="T61" fmla="*/ 1599 h 2873"/>
                <a:gd name="T62" fmla="*/ 1124 w 1784"/>
                <a:gd name="T63" fmla="*/ 1491 h 2873"/>
                <a:gd name="T64" fmla="*/ 1110 w 1784"/>
                <a:gd name="T65" fmla="*/ 1375 h 2873"/>
                <a:gd name="T66" fmla="*/ 1100 w 1784"/>
                <a:gd name="T67" fmla="*/ 1355 h 2873"/>
                <a:gd name="T68" fmla="*/ 1049 w 1784"/>
                <a:gd name="T69" fmla="*/ 1403 h 2873"/>
                <a:gd name="T70" fmla="*/ 1005 w 1784"/>
                <a:gd name="T71" fmla="*/ 1431 h 2873"/>
                <a:gd name="T72" fmla="*/ 927 w 1784"/>
                <a:gd name="T73" fmla="*/ 1357 h 2873"/>
                <a:gd name="T74" fmla="*/ 926 w 1784"/>
                <a:gd name="T75" fmla="*/ 1284 h 2873"/>
                <a:gd name="T76" fmla="*/ 969 w 1784"/>
                <a:gd name="T77" fmla="*/ 1237 h 2873"/>
                <a:gd name="T78" fmla="*/ 988 w 1784"/>
                <a:gd name="T79" fmla="*/ 1226 h 2873"/>
                <a:gd name="T80" fmla="*/ 980 w 1784"/>
                <a:gd name="T81" fmla="*/ 1170 h 2873"/>
                <a:gd name="T82" fmla="*/ 1050 w 1784"/>
                <a:gd name="T83" fmla="*/ 1008 h 2873"/>
                <a:gd name="T84" fmla="*/ 1054 w 1784"/>
                <a:gd name="T85" fmla="*/ 989 h 2873"/>
                <a:gd name="T86" fmla="*/ 967 w 1784"/>
                <a:gd name="T87" fmla="*/ 944 h 2873"/>
                <a:gd name="T88" fmla="*/ 887 w 1784"/>
                <a:gd name="T89" fmla="*/ 809 h 2873"/>
                <a:gd name="T90" fmla="*/ 765 w 1784"/>
                <a:gd name="T91" fmla="*/ 629 h 2873"/>
                <a:gd name="T92" fmla="*/ 762 w 1784"/>
                <a:gd name="T93" fmla="*/ 538 h 2873"/>
                <a:gd name="T94" fmla="*/ 751 w 1784"/>
                <a:gd name="T95" fmla="*/ 480 h 2873"/>
                <a:gd name="T96" fmla="*/ 729 w 1784"/>
                <a:gd name="T97" fmla="*/ 289 h 2873"/>
                <a:gd name="T98" fmla="*/ 749 w 1784"/>
                <a:gd name="T99" fmla="*/ 172 h 2873"/>
                <a:gd name="T100" fmla="*/ 710 w 1784"/>
                <a:gd name="T101" fmla="*/ 25 h 2873"/>
                <a:gd name="T102" fmla="*/ 626 w 1784"/>
                <a:gd name="T103" fmla="*/ 8 h 2873"/>
                <a:gd name="T104" fmla="*/ 580 w 1784"/>
                <a:gd name="T105" fmla="*/ 4 h 2873"/>
                <a:gd name="T106" fmla="*/ 558 w 1784"/>
                <a:gd name="T107" fmla="*/ 93 h 2873"/>
                <a:gd name="T108" fmla="*/ 376 w 1784"/>
                <a:gd name="T109" fmla="*/ 898 h 2873"/>
                <a:gd name="T110" fmla="*/ 368 w 1784"/>
                <a:gd name="T111" fmla="*/ 982 h 2873"/>
                <a:gd name="T112" fmla="*/ 372 w 1784"/>
                <a:gd name="T113" fmla="*/ 1107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4" h="2873">
                  <a:moveTo>
                    <a:pt x="378" y="1123"/>
                  </a:moveTo>
                  <a:cubicBezTo>
                    <a:pt x="379" y="1125"/>
                    <a:pt x="381" y="1129"/>
                    <a:pt x="382" y="1130"/>
                  </a:cubicBezTo>
                  <a:cubicBezTo>
                    <a:pt x="400" y="1131"/>
                    <a:pt x="441" y="1135"/>
                    <a:pt x="445" y="1170"/>
                  </a:cubicBezTo>
                  <a:cubicBezTo>
                    <a:pt x="445" y="1175"/>
                    <a:pt x="446" y="1179"/>
                    <a:pt x="446" y="1184"/>
                  </a:cubicBezTo>
                  <a:cubicBezTo>
                    <a:pt x="450" y="1210"/>
                    <a:pt x="454" y="1242"/>
                    <a:pt x="432" y="1271"/>
                  </a:cubicBezTo>
                  <a:cubicBezTo>
                    <a:pt x="398" y="1316"/>
                    <a:pt x="364" y="1360"/>
                    <a:pt x="331" y="1405"/>
                  </a:cubicBezTo>
                  <a:cubicBezTo>
                    <a:pt x="314" y="1428"/>
                    <a:pt x="297" y="1450"/>
                    <a:pt x="294" y="1480"/>
                  </a:cubicBezTo>
                  <a:cubicBezTo>
                    <a:pt x="291" y="1508"/>
                    <a:pt x="268" y="1531"/>
                    <a:pt x="231" y="1541"/>
                  </a:cubicBezTo>
                  <a:cubicBezTo>
                    <a:pt x="218" y="1544"/>
                    <a:pt x="210" y="1551"/>
                    <a:pt x="204" y="1565"/>
                  </a:cubicBezTo>
                  <a:cubicBezTo>
                    <a:pt x="193" y="1588"/>
                    <a:pt x="182" y="1610"/>
                    <a:pt x="172" y="1633"/>
                  </a:cubicBezTo>
                  <a:cubicBezTo>
                    <a:pt x="165" y="1646"/>
                    <a:pt x="159" y="1660"/>
                    <a:pt x="153" y="1673"/>
                  </a:cubicBezTo>
                  <a:cubicBezTo>
                    <a:pt x="144" y="1691"/>
                    <a:pt x="148" y="1697"/>
                    <a:pt x="162" y="1704"/>
                  </a:cubicBezTo>
                  <a:cubicBezTo>
                    <a:pt x="174" y="1710"/>
                    <a:pt x="183" y="1719"/>
                    <a:pt x="192" y="1727"/>
                  </a:cubicBezTo>
                  <a:cubicBezTo>
                    <a:pt x="195" y="1729"/>
                    <a:pt x="197" y="1732"/>
                    <a:pt x="200" y="1734"/>
                  </a:cubicBezTo>
                  <a:cubicBezTo>
                    <a:pt x="205" y="1738"/>
                    <a:pt x="219" y="1751"/>
                    <a:pt x="217" y="1768"/>
                  </a:cubicBezTo>
                  <a:cubicBezTo>
                    <a:pt x="215" y="1779"/>
                    <a:pt x="207" y="1788"/>
                    <a:pt x="194" y="1794"/>
                  </a:cubicBezTo>
                  <a:cubicBezTo>
                    <a:pt x="187" y="1797"/>
                    <a:pt x="186" y="1800"/>
                    <a:pt x="188" y="1815"/>
                  </a:cubicBezTo>
                  <a:cubicBezTo>
                    <a:pt x="188" y="1819"/>
                    <a:pt x="189" y="1822"/>
                    <a:pt x="189" y="1825"/>
                  </a:cubicBezTo>
                  <a:cubicBezTo>
                    <a:pt x="189" y="1842"/>
                    <a:pt x="190" y="1877"/>
                    <a:pt x="153" y="1892"/>
                  </a:cubicBezTo>
                  <a:cubicBezTo>
                    <a:pt x="143" y="1897"/>
                    <a:pt x="140" y="1906"/>
                    <a:pt x="137" y="1923"/>
                  </a:cubicBezTo>
                  <a:cubicBezTo>
                    <a:pt x="119" y="2002"/>
                    <a:pt x="102" y="2080"/>
                    <a:pt x="85" y="2158"/>
                  </a:cubicBezTo>
                  <a:cubicBezTo>
                    <a:pt x="58" y="2284"/>
                    <a:pt x="30" y="2411"/>
                    <a:pt x="2" y="2537"/>
                  </a:cubicBezTo>
                  <a:cubicBezTo>
                    <a:pt x="0" y="2548"/>
                    <a:pt x="1" y="2551"/>
                    <a:pt x="2" y="2551"/>
                  </a:cubicBezTo>
                  <a:cubicBezTo>
                    <a:pt x="2" y="2552"/>
                    <a:pt x="4" y="2554"/>
                    <a:pt x="15" y="2556"/>
                  </a:cubicBezTo>
                  <a:cubicBezTo>
                    <a:pt x="416" y="2634"/>
                    <a:pt x="817" y="2711"/>
                    <a:pt x="1218" y="2789"/>
                  </a:cubicBezTo>
                  <a:cubicBezTo>
                    <a:pt x="1301" y="2805"/>
                    <a:pt x="1301" y="2805"/>
                    <a:pt x="1301" y="2805"/>
                  </a:cubicBezTo>
                  <a:cubicBezTo>
                    <a:pt x="1410" y="2826"/>
                    <a:pt x="1523" y="2848"/>
                    <a:pt x="1634" y="2871"/>
                  </a:cubicBezTo>
                  <a:cubicBezTo>
                    <a:pt x="1639" y="2872"/>
                    <a:pt x="1644" y="2873"/>
                    <a:pt x="1647" y="2873"/>
                  </a:cubicBezTo>
                  <a:cubicBezTo>
                    <a:pt x="1652" y="2873"/>
                    <a:pt x="1654" y="2873"/>
                    <a:pt x="1657" y="2855"/>
                  </a:cubicBezTo>
                  <a:cubicBezTo>
                    <a:pt x="1680" y="2684"/>
                    <a:pt x="1705" y="2511"/>
                    <a:pt x="1729" y="2343"/>
                  </a:cubicBezTo>
                  <a:cubicBezTo>
                    <a:pt x="1733" y="2316"/>
                    <a:pt x="1733" y="2316"/>
                    <a:pt x="1733" y="2316"/>
                  </a:cubicBezTo>
                  <a:cubicBezTo>
                    <a:pt x="1740" y="2261"/>
                    <a:pt x="1748" y="2206"/>
                    <a:pt x="1756" y="2151"/>
                  </a:cubicBezTo>
                  <a:cubicBezTo>
                    <a:pt x="1764" y="2097"/>
                    <a:pt x="1772" y="2042"/>
                    <a:pt x="1780" y="1987"/>
                  </a:cubicBezTo>
                  <a:cubicBezTo>
                    <a:pt x="1783" y="1966"/>
                    <a:pt x="1784" y="1951"/>
                    <a:pt x="1769" y="1936"/>
                  </a:cubicBezTo>
                  <a:cubicBezTo>
                    <a:pt x="1757" y="1924"/>
                    <a:pt x="1752" y="1909"/>
                    <a:pt x="1746" y="1895"/>
                  </a:cubicBezTo>
                  <a:cubicBezTo>
                    <a:pt x="1743" y="1887"/>
                    <a:pt x="1740" y="1880"/>
                    <a:pt x="1737" y="1873"/>
                  </a:cubicBezTo>
                  <a:cubicBezTo>
                    <a:pt x="1735" y="1871"/>
                    <a:pt x="1734" y="1868"/>
                    <a:pt x="1733" y="1866"/>
                  </a:cubicBezTo>
                  <a:cubicBezTo>
                    <a:pt x="1732" y="1863"/>
                    <a:pt x="1730" y="1860"/>
                    <a:pt x="1729" y="1858"/>
                  </a:cubicBezTo>
                  <a:cubicBezTo>
                    <a:pt x="1722" y="1861"/>
                    <a:pt x="1712" y="1865"/>
                    <a:pt x="1712" y="1870"/>
                  </a:cubicBezTo>
                  <a:cubicBezTo>
                    <a:pt x="1712" y="1908"/>
                    <a:pt x="1682" y="1908"/>
                    <a:pt x="1672" y="1908"/>
                  </a:cubicBezTo>
                  <a:cubicBezTo>
                    <a:pt x="1665" y="1908"/>
                    <a:pt x="1665" y="1908"/>
                    <a:pt x="1665" y="1908"/>
                  </a:cubicBezTo>
                  <a:cubicBezTo>
                    <a:pt x="1665" y="1908"/>
                    <a:pt x="1665" y="1908"/>
                    <a:pt x="1665" y="1908"/>
                  </a:cubicBezTo>
                  <a:cubicBezTo>
                    <a:pt x="1661" y="1908"/>
                    <a:pt x="1659" y="1908"/>
                    <a:pt x="1656" y="1908"/>
                  </a:cubicBezTo>
                  <a:cubicBezTo>
                    <a:pt x="1654" y="1908"/>
                    <a:pt x="1652" y="1908"/>
                    <a:pt x="1650" y="1908"/>
                  </a:cubicBezTo>
                  <a:cubicBezTo>
                    <a:pt x="1641" y="1908"/>
                    <a:pt x="1637" y="1909"/>
                    <a:pt x="1633" y="1913"/>
                  </a:cubicBezTo>
                  <a:cubicBezTo>
                    <a:pt x="1621" y="1926"/>
                    <a:pt x="1600" y="1924"/>
                    <a:pt x="1590" y="1909"/>
                  </a:cubicBezTo>
                  <a:cubicBezTo>
                    <a:pt x="1581" y="1895"/>
                    <a:pt x="1569" y="1893"/>
                    <a:pt x="1552" y="1893"/>
                  </a:cubicBezTo>
                  <a:cubicBezTo>
                    <a:pt x="1547" y="1893"/>
                    <a:pt x="1543" y="1893"/>
                    <a:pt x="1538" y="1893"/>
                  </a:cubicBezTo>
                  <a:cubicBezTo>
                    <a:pt x="1525" y="1893"/>
                    <a:pt x="1525" y="1893"/>
                    <a:pt x="1525" y="1893"/>
                  </a:cubicBezTo>
                  <a:cubicBezTo>
                    <a:pt x="1506" y="1893"/>
                    <a:pt x="1491" y="1890"/>
                    <a:pt x="1478" y="1882"/>
                  </a:cubicBezTo>
                  <a:cubicBezTo>
                    <a:pt x="1473" y="1880"/>
                    <a:pt x="1471" y="1880"/>
                    <a:pt x="1471" y="1880"/>
                  </a:cubicBezTo>
                  <a:cubicBezTo>
                    <a:pt x="1461" y="1895"/>
                    <a:pt x="1449" y="1903"/>
                    <a:pt x="1434" y="1903"/>
                  </a:cubicBezTo>
                  <a:cubicBezTo>
                    <a:pt x="1421" y="1903"/>
                    <a:pt x="1409" y="1897"/>
                    <a:pt x="1399" y="1892"/>
                  </a:cubicBezTo>
                  <a:cubicBezTo>
                    <a:pt x="1378" y="1879"/>
                    <a:pt x="1361" y="1881"/>
                    <a:pt x="1346" y="1899"/>
                  </a:cubicBezTo>
                  <a:cubicBezTo>
                    <a:pt x="1331" y="1917"/>
                    <a:pt x="1315" y="1921"/>
                    <a:pt x="1305" y="1921"/>
                  </a:cubicBezTo>
                  <a:cubicBezTo>
                    <a:pt x="1284" y="1921"/>
                    <a:pt x="1266" y="1906"/>
                    <a:pt x="1255" y="1880"/>
                  </a:cubicBezTo>
                  <a:cubicBezTo>
                    <a:pt x="1244" y="1854"/>
                    <a:pt x="1244" y="1828"/>
                    <a:pt x="1245" y="1803"/>
                  </a:cubicBezTo>
                  <a:cubicBezTo>
                    <a:pt x="1245" y="1799"/>
                    <a:pt x="1245" y="1794"/>
                    <a:pt x="1245" y="1790"/>
                  </a:cubicBezTo>
                  <a:cubicBezTo>
                    <a:pt x="1245" y="1748"/>
                    <a:pt x="1235" y="1732"/>
                    <a:pt x="1203" y="1727"/>
                  </a:cubicBezTo>
                  <a:cubicBezTo>
                    <a:pt x="1188" y="1724"/>
                    <a:pt x="1175" y="1714"/>
                    <a:pt x="1167" y="1700"/>
                  </a:cubicBezTo>
                  <a:cubicBezTo>
                    <a:pt x="1158" y="1684"/>
                    <a:pt x="1157" y="1664"/>
                    <a:pt x="1165" y="1645"/>
                  </a:cubicBezTo>
                  <a:cubicBezTo>
                    <a:pt x="1174" y="1624"/>
                    <a:pt x="1171" y="1612"/>
                    <a:pt x="1157" y="1599"/>
                  </a:cubicBezTo>
                  <a:cubicBezTo>
                    <a:pt x="1135" y="1581"/>
                    <a:pt x="1125" y="1554"/>
                    <a:pt x="1125" y="1517"/>
                  </a:cubicBezTo>
                  <a:cubicBezTo>
                    <a:pt x="1124" y="1508"/>
                    <a:pt x="1124" y="1499"/>
                    <a:pt x="1124" y="1491"/>
                  </a:cubicBezTo>
                  <a:cubicBezTo>
                    <a:pt x="1124" y="1467"/>
                    <a:pt x="1123" y="1443"/>
                    <a:pt x="1125" y="1419"/>
                  </a:cubicBezTo>
                  <a:cubicBezTo>
                    <a:pt x="1126" y="1403"/>
                    <a:pt x="1119" y="1390"/>
                    <a:pt x="1110" y="1375"/>
                  </a:cubicBezTo>
                  <a:cubicBezTo>
                    <a:pt x="1107" y="1369"/>
                    <a:pt x="1103" y="1363"/>
                    <a:pt x="1100" y="1356"/>
                  </a:cubicBezTo>
                  <a:cubicBezTo>
                    <a:pt x="1100" y="1356"/>
                    <a:pt x="1100" y="1356"/>
                    <a:pt x="1100" y="1355"/>
                  </a:cubicBezTo>
                  <a:cubicBezTo>
                    <a:pt x="1098" y="1356"/>
                    <a:pt x="1095" y="1358"/>
                    <a:pt x="1092" y="1361"/>
                  </a:cubicBezTo>
                  <a:cubicBezTo>
                    <a:pt x="1049" y="1403"/>
                    <a:pt x="1049" y="1403"/>
                    <a:pt x="1049" y="1403"/>
                  </a:cubicBezTo>
                  <a:cubicBezTo>
                    <a:pt x="1048" y="1405"/>
                    <a:pt x="1046" y="1407"/>
                    <a:pt x="1045" y="1408"/>
                  </a:cubicBezTo>
                  <a:cubicBezTo>
                    <a:pt x="1035" y="1419"/>
                    <a:pt x="1023" y="1431"/>
                    <a:pt x="1005" y="1431"/>
                  </a:cubicBezTo>
                  <a:cubicBezTo>
                    <a:pt x="999" y="1431"/>
                    <a:pt x="993" y="1430"/>
                    <a:pt x="987" y="1426"/>
                  </a:cubicBezTo>
                  <a:cubicBezTo>
                    <a:pt x="961" y="1412"/>
                    <a:pt x="933" y="1392"/>
                    <a:pt x="927" y="1357"/>
                  </a:cubicBezTo>
                  <a:cubicBezTo>
                    <a:pt x="925" y="1340"/>
                    <a:pt x="925" y="1324"/>
                    <a:pt x="926" y="1308"/>
                  </a:cubicBezTo>
                  <a:cubicBezTo>
                    <a:pt x="926" y="1300"/>
                    <a:pt x="926" y="1292"/>
                    <a:pt x="926" y="1284"/>
                  </a:cubicBezTo>
                  <a:cubicBezTo>
                    <a:pt x="926" y="1254"/>
                    <a:pt x="947" y="1246"/>
                    <a:pt x="960" y="1241"/>
                  </a:cubicBezTo>
                  <a:cubicBezTo>
                    <a:pt x="963" y="1239"/>
                    <a:pt x="967" y="1238"/>
                    <a:pt x="969" y="1237"/>
                  </a:cubicBezTo>
                  <a:cubicBezTo>
                    <a:pt x="974" y="1234"/>
                    <a:pt x="974" y="1234"/>
                    <a:pt x="974" y="1234"/>
                  </a:cubicBezTo>
                  <a:cubicBezTo>
                    <a:pt x="979" y="1232"/>
                    <a:pt x="986" y="1228"/>
                    <a:pt x="988" y="1226"/>
                  </a:cubicBezTo>
                  <a:cubicBezTo>
                    <a:pt x="987" y="1226"/>
                    <a:pt x="986" y="1223"/>
                    <a:pt x="982" y="1217"/>
                  </a:cubicBezTo>
                  <a:cubicBezTo>
                    <a:pt x="968" y="1200"/>
                    <a:pt x="976" y="1181"/>
                    <a:pt x="980" y="1170"/>
                  </a:cubicBezTo>
                  <a:cubicBezTo>
                    <a:pt x="987" y="1150"/>
                    <a:pt x="987" y="1150"/>
                    <a:pt x="987" y="1150"/>
                  </a:cubicBezTo>
                  <a:cubicBezTo>
                    <a:pt x="1005" y="1103"/>
                    <a:pt x="1024" y="1053"/>
                    <a:pt x="1050" y="1008"/>
                  </a:cubicBezTo>
                  <a:cubicBezTo>
                    <a:pt x="1057" y="995"/>
                    <a:pt x="1057" y="991"/>
                    <a:pt x="1057" y="991"/>
                  </a:cubicBezTo>
                  <a:cubicBezTo>
                    <a:pt x="1056" y="991"/>
                    <a:pt x="1056" y="990"/>
                    <a:pt x="1054" y="989"/>
                  </a:cubicBezTo>
                  <a:cubicBezTo>
                    <a:pt x="1038" y="984"/>
                    <a:pt x="1025" y="975"/>
                    <a:pt x="1013" y="966"/>
                  </a:cubicBezTo>
                  <a:cubicBezTo>
                    <a:pt x="998" y="956"/>
                    <a:pt x="983" y="946"/>
                    <a:pt x="967" y="944"/>
                  </a:cubicBezTo>
                  <a:cubicBezTo>
                    <a:pt x="943" y="940"/>
                    <a:pt x="927" y="926"/>
                    <a:pt x="919" y="899"/>
                  </a:cubicBezTo>
                  <a:cubicBezTo>
                    <a:pt x="910" y="870"/>
                    <a:pt x="899" y="841"/>
                    <a:pt x="887" y="809"/>
                  </a:cubicBezTo>
                  <a:cubicBezTo>
                    <a:pt x="867" y="757"/>
                    <a:pt x="846" y="717"/>
                    <a:pt x="807" y="686"/>
                  </a:cubicBezTo>
                  <a:cubicBezTo>
                    <a:pt x="788" y="671"/>
                    <a:pt x="776" y="650"/>
                    <a:pt x="765" y="629"/>
                  </a:cubicBezTo>
                  <a:cubicBezTo>
                    <a:pt x="762" y="625"/>
                    <a:pt x="760" y="620"/>
                    <a:pt x="757" y="615"/>
                  </a:cubicBezTo>
                  <a:cubicBezTo>
                    <a:pt x="736" y="580"/>
                    <a:pt x="748" y="554"/>
                    <a:pt x="762" y="538"/>
                  </a:cubicBezTo>
                  <a:cubicBezTo>
                    <a:pt x="769" y="530"/>
                    <a:pt x="772" y="522"/>
                    <a:pt x="762" y="505"/>
                  </a:cubicBezTo>
                  <a:cubicBezTo>
                    <a:pt x="758" y="497"/>
                    <a:pt x="754" y="488"/>
                    <a:pt x="751" y="480"/>
                  </a:cubicBezTo>
                  <a:cubicBezTo>
                    <a:pt x="747" y="472"/>
                    <a:pt x="744" y="465"/>
                    <a:pt x="740" y="458"/>
                  </a:cubicBezTo>
                  <a:cubicBezTo>
                    <a:pt x="709" y="400"/>
                    <a:pt x="719" y="344"/>
                    <a:pt x="729" y="289"/>
                  </a:cubicBezTo>
                  <a:cubicBezTo>
                    <a:pt x="731" y="278"/>
                    <a:pt x="733" y="267"/>
                    <a:pt x="734" y="256"/>
                  </a:cubicBezTo>
                  <a:cubicBezTo>
                    <a:pt x="738" y="228"/>
                    <a:pt x="744" y="199"/>
                    <a:pt x="749" y="172"/>
                  </a:cubicBezTo>
                  <a:cubicBezTo>
                    <a:pt x="757" y="127"/>
                    <a:pt x="766" y="81"/>
                    <a:pt x="769" y="35"/>
                  </a:cubicBezTo>
                  <a:cubicBezTo>
                    <a:pt x="749" y="34"/>
                    <a:pt x="729" y="30"/>
                    <a:pt x="710" y="25"/>
                  </a:cubicBezTo>
                  <a:cubicBezTo>
                    <a:pt x="696" y="22"/>
                    <a:pt x="682" y="19"/>
                    <a:pt x="669" y="18"/>
                  </a:cubicBezTo>
                  <a:cubicBezTo>
                    <a:pt x="655" y="17"/>
                    <a:pt x="640" y="12"/>
                    <a:pt x="626" y="8"/>
                  </a:cubicBezTo>
                  <a:cubicBezTo>
                    <a:pt x="613" y="4"/>
                    <a:pt x="601" y="0"/>
                    <a:pt x="591" y="0"/>
                  </a:cubicBezTo>
                  <a:cubicBezTo>
                    <a:pt x="585" y="0"/>
                    <a:pt x="582" y="2"/>
                    <a:pt x="580" y="4"/>
                  </a:cubicBezTo>
                  <a:cubicBezTo>
                    <a:pt x="569" y="12"/>
                    <a:pt x="566" y="37"/>
                    <a:pt x="563" y="59"/>
                  </a:cubicBezTo>
                  <a:cubicBezTo>
                    <a:pt x="562" y="71"/>
                    <a:pt x="560" y="82"/>
                    <a:pt x="558" y="93"/>
                  </a:cubicBezTo>
                  <a:cubicBezTo>
                    <a:pt x="541" y="166"/>
                    <a:pt x="525" y="239"/>
                    <a:pt x="509" y="312"/>
                  </a:cubicBezTo>
                  <a:cubicBezTo>
                    <a:pt x="466" y="504"/>
                    <a:pt x="421" y="703"/>
                    <a:pt x="376" y="898"/>
                  </a:cubicBezTo>
                  <a:cubicBezTo>
                    <a:pt x="374" y="907"/>
                    <a:pt x="371" y="916"/>
                    <a:pt x="368" y="924"/>
                  </a:cubicBezTo>
                  <a:cubicBezTo>
                    <a:pt x="359" y="949"/>
                    <a:pt x="355" y="964"/>
                    <a:pt x="368" y="982"/>
                  </a:cubicBezTo>
                  <a:cubicBezTo>
                    <a:pt x="375" y="993"/>
                    <a:pt x="372" y="1010"/>
                    <a:pt x="367" y="1018"/>
                  </a:cubicBezTo>
                  <a:cubicBezTo>
                    <a:pt x="347" y="1048"/>
                    <a:pt x="358" y="1075"/>
                    <a:pt x="372" y="1107"/>
                  </a:cubicBezTo>
                  <a:cubicBezTo>
                    <a:pt x="374" y="1113"/>
                    <a:pt x="376" y="1118"/>
                    <a:pt x="378" y="11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1" name="Freeform 15">
              <a:extLst>
                <a:ext uri="{FF2B5EF4-FFF2-40B4-BE49-F238E27FC236}">
                  <a16:creationId xmlns:a16="http://schemas.microsoft.com/office/drawing/2014/main" id="{C13C9834-1C10-B146-B77C-858629FDFFD9}"/>
                </a:ext>
              </a:extLst>
            </p:cNvPr>
            <p:cNvSpPr>
              <a:spLocks/>
            </p:cNvSpPr>
            <p:nvPr/>
          </p:nvSpPr>
          <p:spPr bwMode="auto">
            <a:xfrm>
              <a:off x="5218484" y="2114591"/>
              <a:ext cx="814349" cy="497922"/>
            </a:xfrm>
            <a:custGeom>
              <a:avLst/>
              <a:gdLst>
                <a:gd name="T0" fmla="*/ 9 w 1976"/>
                <a:gd name="T1" fmla="*/ 1104 h 1207"/>
                <a:gd name="T2" fmla="*/ 112 w 1976"/>
                <a:gd name="T3" fmla="*/ 1110 h 1207"/>
                <a:gd name="T4" fmla="*/ 229 w 1976"/>
                <a:gd name="T5" fmla="*/ 1117 h 1207"/>
                <a:gd name="T6" fmla="*/ 633 w 1976"/>
                <a:gd name="T7" fmla="*/ 1137 h 1207"/>
                <a:gd name="T8" fmla="*/ 1037 w 1976"/>
                <a:gd name="T9" fmla="*/ 1157 h 1207"/>
                <a:gd name="T10" fmla="*/ 1596 w 1976"/>
                <a:gd name="T11" fmla="*/ 1186 h 1207"/>
                <a:gd name="T12" fmla="*/ 1620 w 1976"/>
                <a:gd name="T13" fmla="*/ 1188 h 1207"/>
                <a:gd name="T14" fmla="*/ 1935 w 1976"/>
                <a:gd name="T15" fmla="*/ 1207 h 1207"/>
                <a:gd name="T16" fmla="*/ 1942 w 1976"/>
                <a:gd name="T17" fmla="*/ 1207 h 1207"/>
                <a:gd name="T18" fmla="*/ 1962 w 1976"/>
                <a:gd name="T19" fmla="*/ 1180 h 1207"/>
                <a:gd name="T20" fmla="*/ 1938 w 1976"/>
                <a:gd name="T21" fmla="*/ 1012 h 1207"/>
                <a:gd name="T22" fmla="*/ 1922 w 1976"/>
                <a:gd name="T23" fmla="*/ 967 h 1207"/>
                <a:gd name="T24" fmla="*/ 1900 w 1976"/>
                <a:gd name="T25" fmla="*/ 817 h 1207"/>
                <a:gd name="T26" fmla="*/ 1899 w 1976"/>
                <a:gd name="T27" fmla="*/ 739 h 1207"/>
                <a:gd name="T28" fmla="*/ 1887 w 1976"/>
                <a:gd name="T29" fmla="*/ 563 h 1207"/>
                <a:gd name="T30" fmla="*/ 1885 w 1976"/>
                <a:gd name="T31" fmla="*/ 553 h 1207"/>
                <a:gd name="T32" fmla="*/ 1882 w 1976"/>
                <a:gd name="T33" fmla="*/ 542 h 1207"/>
                <a:gd name="T34" fmla="*/ 1832 w 1976"/>
                <a:gd name="T35" fmla="*/ 457 h 1207"/>
                <a:gd name="T36" fmla="*/ 1831 w 1976"/>
                <a:gd name="T37" fmla="*/ 450 h 1207"/>
                <a:gd name="T38" fmla="*/ 1824 w 1976"/>
                <a:gd name="T39" fmla="*/ 218 h 1207"/>
                <a:gd name="T40" fmla="*/ 1812 w 1976"/>
                <a:gd name="T41" fmla="*/ 89 h 1207"/>
                <a:gd name="T42" fmla="*/ 1796 w 1976"/>
                <a:gd name="T43" fmla="*/ 72 h 1207"/>
                <a:gd name="T44" fmla="*/ 1792 w 1976"/>
                <a:gd name="T45" fmla="*/ 72 h 1207"/>
                <a:gd name="T46" fmla="*/ 1790 w 1976"/>
                <a:gd name="T47" fmla="*/ 72 h 1207"/>
                <a:gd name="T48" fmla="*/ 1777 w 1976"/>
                <a:gd name="T49" fmla="*/ 73 h 1207"/>
                <a:gd name="T50" fmla="*/ 1753 w 1976"/>
                <a:gd name="T51" fmla="*/ 73 h 1207"/>
                <a:gd name="T52" fmla="*/ 1748 w 1976"/>
                <a:gd name="T53" fmla="*/ 73 h 1207"/>
                <a:gd name="T54" fmla="*/ 1393 w 1976"/>
                <a:gd name="T55" fmla="*/ 67 h 1207"/>
                <a:gd name="T56" fmla="*/ 984 w 1976"/>
                <a:gd name="T57" fmla="*/ 59 h 1207"/>
                <a:gd name="T58" fmla="*/ 943 w 1976"/>
                <a:gd name="T59" fmla="*/ 60 h 1207"/>
                <a:gd name="T60" fmla="*/ 915 w 1976"/>
                <a:gd name="T61" fmla="*/ 60 h 1207"/>
                <a:gd name="T62" fmla="*/ 875 w 1976"/>
                <a:gd name="T63" fmla="*/ 59 h 1207"/>
                <a:gd name="T64" fmla="*/ 700 w 1976"/>
                <a:gd name="T65" fmla="*/ 50 h 1207"/>
                <a:gd name="T66" fmla="*/ 389 w 1976"/>
                <a:gd name="T67" fmla="*/ 29 h 1207"/>
                <a:gd name="T68" fmla="*/ 307 w 1976"/>
                <a:gd name="T69" fmla="*/ 22 h 1207"/>
                <a:gd name="T70" fmla="*/ 168 w 1976"/>
                <a:gd name="T71" fmla="*/ 6 h 1207"/>
                <a:gd name="T72" fmla="*/ 159 w 1976"/>
                <a:gd name="T73" fmla="*/ 7 h 1207"/>
                <a:gd name="T74" fmla="*/ 140 w 1976"/>
                <a:gd name="T75" fmla="*/ 7 h 1207"/>
                <a:gd name="T76" fmla="*/ 95 w 1976"/>
                <a:gd name="T77" fmla="*/ 1 h 1207"/>
                <a:gd name="T78" fmla="*/ 89 w 1976"/>
                <a:gd name="T79" fmla="*/ 0 h 1207"/>
                <a:gd name="T80" fmla="*/ 87 w 1976"/>
                <a:gd name="T81" fmla="*/ 10 h 1207"/>
                <a:gd name="T82" fmla="*/ 68 w 1976"/>
                <a:gd name="T83" fmla="*/ 251 h 1207"/>
                <a:gd name="T84" fmla="*/ 59 w 1976"/>
                <a:gd name="T85" fmla="*/ 366 h 1207"/>
                <a:gd name="T86" fmla="*/ 16 w 1976"/>
                <a:gd name="T87" fmla="*/ 905 h 1207"/>
                <a:gd name="T88" fmla="*/ 11 w 1976"/>
                <a:gd name="T89" fmla="*/ 969 h 1207"/>
                <a:gd name="T90" fmla="*/ 0 w 1976"/>
                <a:gd name="T91" fmla="*/ 1098 h 1207"/>
                <a:gd name="T92" fmla="*/ 0 w 1976"/>
                <a:gd name="T93" fmla="*/ 1103 h 1207"/>
                <a:gd name="T94" fmla="*/ 9 w 1976"/>
                <a:gd name="T95" fmla="*/ 1104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6" h="1207">
                  <a:moveTo>
                    <a:pt x="9" y="1104"/>
                  </a:moveTo>
                  <a:cubicBezTo>
                    <a:pt x="43" y="1106"/>
                    <a:pt x="78" y="1108"/>
                    <a:pt x="112" y="1110"/>
                  </a:cubicBezTo>
                  <a:cubicBezTo>
                    <a:pt x="151" y="1113"/>
                    <a:pt x="190" y="1115"/>
                    <a:pt x="229" y="1117"/>
                  </a:cubicBezTo>
                  <a:cubicBezTo>
                    <a:pt x="363" y="1124"/>
                    <a:pt x="498" y="1130"/>
                    <a:pt x="633" y="1137"/>
                  </a:cubicBezTo>
                  <a:cubicBezTo>
                    <a:pt x="767" y="1144"/>
                    <a:pt x="902" y="1150"/>
                    <a:pt x="1037" y="1157"/>
                  </a:cubicBezTo>
                  <a:cubicBezTo>
                    <a:pt x="1205" y="1166"/>
                    <a:pt x="1388" y="1175"/>
                    <a:pt x="1596" y="1186"/>
                  </a:cubicBezTo>
                  <a:cubicBezTo>
                    <a:pt x="1620" y="1188"/>
                    <a:pt x="1620" y="1188"/>
                    <a:pt x="1620" y="1188"/>
                  </a:cubicBezTo>
                  <a:cubicBezTo>
                    <a:pt x="1723" y="1193"/>
                    <a:pt x="1830" y="1199"/>
                    <a:pt x="1935" y="1207"/>
                  </a:cubicBezTo>
                  <a:cubicBezTo>
                    <a:pt x="1937" y="1207"/>
                    <a:pt x="1940" y="1207"/>
                    <a:pt x="1942" y="1207"/>
                  </a:cubicBezTo>
                  <a:cubicBezTo>
                    <a:pt x="1955" y="1207"/>
                    <a:pt x="1956" y="1207"/>
                    <a:pt x="1962" y="1180"/>
                  </a:cubicBezTo>
                  <a:cubicBezTo>
                    <a:pt x="1976" y="1120"/>
                    <a:pt x="1957" y="1068"/>
                    <a:pt x="1938" y="1012"/>
                  </a:cubicBezTo>
                  <a:cubicBezTo>
                    <a:pt x="1932" y="997"/>
                    <a:pt x="1927" y="982"/>
                    <a:pt x="1922" y="967"/>
                  </a:cubicBezTo>
                  <a:cubicBezTo>
                    <a:pt x="1906" y="914"/>
                    <a:pt x="1902" y="856"/>
                    <a:pt x="1900" y="817"/>
                  </a:cubicBezTo>
                  <a:cubicBezTo>
                    <a:pt x="1899" y="791"/>
                    <a:pt x="1899" y="765"/>
                    <a:pt x="1899" y="739"/>
                  </a:cubicBezTo>
                  <a:cubicBezTo>
                    <a:pt x="1898" y="681"/>
                    <a:pt x="1898" y="621"/>
                    <a:pt x="1887" y="563"/>
                  </a:cubicBezTo>
                  <a:cubicBezTo>
                    <a:pt x="1886" y="560"/>
                    <a:pt x="1886" y="556"/>
                    <a:pt x="1885" y="553"/>
                  </a:cubicBezTo>
                  <a:cubicBezTo>
                    <a:pt x="1884" y="544"/>
                    <a:pt x="1884" y="542"/>
                    <a:pt x="1882" y="542"/>
                  </a:cubicBezTo>
                  <a:cubicBezTo>
                    <a:pt x="1841" y="524"/>
                    <a:pt x="1836" y="488"/>
                    <a:pt x="1832" y="457"/>
                  </a:cubicBezTo>
                  <a:cubicBezTo>
                    <a:pt x="1831" y="450"/>
                    <a:pt x="1831" y="450"/>
                    <a:pt x="1831" y="450"/>
                  </a:cubicBezTo>
                  <a:cubicBezTo>
                    <a:pt x="1821" y="374"/>
                    <a:pt x="1812" y="295"/>
                    <a:pt x="1824" y="218"/>
                  </a:cubicBezTo>
                  <a:cubicBezTo>
                    <a:pt x="1831" y="173"/>
                    <a:pt x="1824" y="136"/>
                    <a:pt x="1812" y="89"/>
                  </a:cubicBezTo>
                  <a:cubicBezTo>
                    <a:pt x="1806" y="72"/>
                    <a:pt x="1800" y="72"/>
                    <a:pt x="1796" y="72"/>
                  </a:cubicBezTo>
                  <a:cubicBezTo>
                    <a:pt x="1794" y="72"/>
                    <a:pt x="1793" y="72"/>
                    <a:pt x="1792" y="72"/>
                  </a:cubicBezTo>
                  <a:cubicBezTo>
                    <a:pt x="1790" y="72"/>
                    <a:pt x="1790" y="72"/>
                    <a:pt x="1790" y="72"/>
                  </a:cubicBezTo>
                  <a:cubicBezTo>
                    <a:pt x="1786" y="72"/>
                    <a:pt x="1781" y="73"/>
                    <a:pt x="1777" y="73"/>
                  </a:cubicBezTo>
                  <a:cubicBezTo>
                    <a:pt x="1769" y="73"/>
                    <a:pt x="1761" y="73"/>
                    <a:pt x="1753" y="73"/>
                  </a:cubicBezTo>
                  <a:cubicBezTo>
                    <a:pt x="1748" y="73"/>
                    <a:pt x="1748" y="73"/>
                    <a:pt x="1748" y="73"/>
                  </a:cubicBezTo>
                  <a:cubicBezTo>
                    <a:pt x="1393" y="67"/>
                    <a:pt x="1393" y="67"/>
                    <a:pt x="1393" y="67"/>
                  </a:cubicBezTo>
                  <a:cubicBezTo>
                    <a:pt x="1256" y="64"/>
                    <a:pt x="1120" y="62"/>
                    <a:pt x="984" y="59"/>
                  </a:cubicBezTo>
                  <a:cubicBezTo>
                    <a:pt x="970" y="59"/>
                    <a:pt x="956" y="59"/>
                    <a:pt x="943" y="60"/>
                  </a:cubicBezTo>
                  <a:cubicBezTo>
                    <a:pt x="934" y="60"/>
                    <a:pt x="924" y="60"/>
                    <a:pt x="915" y="60"/>
                  </a:cubicBezTo>
                  <a:cubicBezTo>
                    <a:pt x="900" y="60"/>
                    <a:pt x="887" y="59"/>
                    <a:pt x="875" y="59"/>
                  </a:cubicBezTo>
                  <a:cubicBezTo>
                    <a:pt x="817" y="55"/>
                    <a:pt x="758" y="52"/>
                    <a:pt x="700" y="50"/>
                  </a:cubicBezTo>
                  <a:cubicBezTo>
                    <a:pt x="598" y="45"/>
                    <a:pt x="492" y="41"/>
                    <a:pt x="389" y="29"/>
                  </a:cubicBezTo>
                  <a:cubicBezTo>
                    <a:pt x="362" y="26"/>
                    <a:pt x="334" y="24"/>
                    <a:pt x="307" y="22"/>
                  </a:cubicBezTo>
                  <a:cubicBezTo>
                    <a:pt x="262" y="19"/>
                    <a:pt x="214" y="15"/>
                    <a:pt x="168" y="6"/>
                  </a:cubicBezTo>
                  <a:cubicBezTo>
                    <a:pt x="159" y="7"/>
                    <a:pt x="159" y="7"/>
                    <a:pt x="159" y="7"/>
                  </a:cubicBezTo>
                  <a:cubicBezTo>
                    <a:pt x="153" y="7"/>
                    <a:pt x="146" y="7"/>
                    <a:pt x="140" y="7"/>
                  </a:cubicBezTo>
                  <a:cubicBezTo>
                    <a:pt x="128" y="7"/>
                    <a:pt x="111" y="6"/>
                    <a:pt x="95" y="1"/>
                  </a:cubicBezTo>
                  <a:cubicBezTo>
                    <a:pt x="92" y="0"/>
                    <a:pt x="90" y="0"/>
                    <a:pt x="89" y="0"/>
                  </a:cubicBezTo>
                  <a:cubicBezTo>
                    <a:pt x="89" y="1"/>
                    <a:pt x="88" y="3"/>
                    <a:pt x="87" y="10"/>
                  </a:cubicBezTo>
                  <a:cubicBezTo>
                    <a:pt x="81" y="90"/>
                    <a:pt x="75" y="171"/>
                    <a:pt x="68" y="251"/>
                  </a:cubicBezTo>
                  <a:cubicBezTo>
                    <a:pt x="65" y="289"/>
                    <a:pt x="62" y="328"/>
                    <a:pt x="59" y="366"/>
                  </a:cubicBezTo>
                  <a:cubicBezTo>
                    <a:pt x="44" y="546"/>
                    <a:pt x="30" y="725"/>
                    <a:pt x="16" y="905"/>
                  </a:cubicBezTo>
                  <a:cubicBezTo>
                    <a:pt x="14" y="926"/>
                    <a:pt x="12" y="947"/>
                    <a:pt x="11" y="969"/>
                  </a:cubicBezTo>
                  <a:cubicBezTo>
                    <a:pt x="7" y="1011"/>
                    <a:pt x="4" y="1055"/>
                    <a:pt x="0" y="1098"/>
                  </a:cubicBezTo>
                  <a:cubicBezTo>
                    <a:pt x="0" y="1101"/>
                    <a:pt x="0" y="1102"/>
                    <a:pt x="0" y="1103"/>
                  </a:cubicBezTo>
                  <a:cubicBezTo>
                    <a:pt x="3" y="1104"/>
                    <a:pt x="7" y="1104"/>
                    <a:pt x="9" y="11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2" name="Freeform 16">
              <a:extLst>
                <a:ext uri="{FF2B5EF4-FFF2-40B4-BE49-F238E27FC236}">
                  <a16:creationId xmlns:a16="http://schemas.microsoft.com/office/drawing/2014/main" id="{7ADF7D3D-8062-B344-9AC8-3D7DAF72DA0D}"/>
                </a:ext>
              </a:extLst>
            </p:cNvPr>
            <p:cNvSpPr>
              <a:spLocks/>
            </p:cNvSpPr>
            <p:nvPr/>
          </p:nvSpPr>
          <p:spPr bwMode="auto">
            <a:xfrm>
              <a:off x="3036749" y="1766806"/>
              <a:ext cx="824803" cy="584393"/>
            </a:xfrm>
            <a:custGeom>
              <a:avLst/>
              <a:gdLst>
                <a:gd name="T0" fmla="*/ 1784 w 2002"/>
                <a:gd name="T1" fmla="*/ 1400 h 1417"/>
                <a:gd name="T2" fmla="*/ 1784 w 2002"/>
                <a:gd name="T3" fmla="*/ 1335 h 1417"/>
                <a:gd name="T4" fmla="*/ 1802 w 2002"/>
                <a:gd name="T5" fmla="*/ 1252 h 1417"/>
                <a:gd name="T6" fmla="*/ 1864 w 2002"/>
                <a:gd name="T7" fmla="*/ 980 h 1417"/>
                <a:gd name="T8" fmla="*/ 1998 w 2002"/>
                <a:gd name="T9" fmla="*/ 377 h 1417"/>
                <a:gd name="T10" fmla="*/ 1913 w 2002"/>
                <a:gd name="T11" fmla="*/ 336 h 1417"/>
                <a:gd name="T12" fmla="*/ 937 w 2002"/>
                <a:gd name="T13" fmla="*/ 83 h 1417"/>
                <a:gd name="T14" fmla="*/ 631 w 2002"/>
                <a:gd name="T15" fmla="*/ 2 h 1417"/>
                <a:gd name="T16" fmla="*/ 618 w 2002"/>
                <a:gd name="T17" fmla="*/ 23 h 1417"/>
                <a:gd name="T18" fmla="*/ 628 w 2002"/>
                <a:gd name="T19" fmla="*/ 50 h 1417"/>
                <a:gd name="T20" fmla="*/ 615 w 2002"/>
                <a:gd name="T21" fmla="*/ 180 h 1417"/>
                <a:gd name="T22" fmla="*/ 611 w 2002"/>
                <a:gd name="T23" fmla="*/ 195 h 1417"/>
                <a:gd name="T24" fmla="*/ 660 w 2002"/>
                <a:gd name="T25" fmla="*/ 357 h 1417"/>
                <a:gd name="T26" fmla="*/ 614 w 2002"/>
                <a:gd name="T27" fmla="*/ 458 h 1417"/>
                <a:gd name="T28" fmla="*/ 521 w 2002"/>
                <a:gd name="T29" fmla="*/ 607 h 1417"/>
                <a:gd name="T30" fmla="*/ 462 w 2002"/>
                <a:gd name="T31" fmla="*/ 559 h 1417"/>
                <a:gd name="T32" fmla="*/ 469 w 2002"/>
                <a:gd name="T33" fmla="*/ 521 h 1417"/>
                <a:gd name="T34" fmla="*/ 497 w 2002"/>
                <a:gd name="T35" fmla="*/ 423 h 1417"/>
                <a:gd name="T36" fmla="*/ 507 w 2002"/>
                <a:gd name="T37" fmla="*/ 363 h 1417"/>
                <a:gd name="T38" fmla="*/ 278 w 2002"/>
                <a:gd name="T39" fmla="*/ 215 h 1417"/>
                <a:gd name="T40" fmla="*/ 64 w 2002"/>
                <a:gd name="T41" fmla="*/ 79 h 1417"/>
                <a:gd name="T42" fmla="*/ 56 w 2002"/>
                <a:gd name="T43" fmla="*/ 233 h 1417"/>
                <a:gd name="T44" fmla="*/ 66 w 2002"/>
                <a:gd name="T45" fmla="*/ 425 h 1417"/>
                <a:gd name="T46" fmla="*/ 61 w 2002"/>
                <a:gd name="T47" fmla="*/ 572 h 1417"/>
                <a:gd name="T48" fmla="*/ 99 w 2002"/>
                <a:gd name="T49" fmla="*/ 590 h 1417"/>
                <a:gd name="T50" fmla="*/ 57 w 2002"/>
                <a:gd name="T51" fmla="*/ 657 h 1417"/>
                <a:gd name="T52" fmla="*/ 46 w 2002"/>
                <a:gd name="T53" fmla="*/ 656 h 1417"/>
                <a:gd name="T54" fmla="*/ 44 w 2002"/>
                <a:gd name="T55" fmla="*/ 675 h 1417"/>
                <a:gd name="T56" fmla="*/ 75 w 2002"/>
                <a:gd name="T57" fmla="*/ 772 h 1417"/>
                <a:gd name="T58" fmla="*/ 4 w 2002"/>
                <a:gd name="T59" fmla="*/ 825 h 1417"/>
                <a:gd name="T60" fmla="*/ 150 w 2002"/>
                <a:gd name="T61" fmla="*/ 932 h 1417"/>
                <a:gd name="T62" fmla="*/ 223 w 2002"/>
                <a:gd name="T63" fmla="*/ 967 h 1417"/>
                <a:gd name="T64" fmla="*/ 271 w 2002"/>
                <a:gd name="T65" fmla="*/ 1184 h 1417"/>
                <a:gd name="T66" fmla="*/ 370 w 2002"/>
                <a:gd name="T67" fmla="*/ 1230 h 1417"/>
                <a:gd name="T68" fmla="*/ 444 w 2002"/>
                <a:gd name="T69" fmla="*/ 1230 h 1417"/>
                <a:gd name="T70" fmla="*/ 623 w 2002"/>
                <a:gd name="T71" fmla="*/ 1255 h 1417"/>
                <a:gd name="T72" fmla="*/ 721 w 2002"/>
                <a:gd name="T73" fmla="*/ 1286 h 1417"/>
                <a:gd name="T74" fmla="*/ 780 w 2002"/>
                <a:gd name="T75" fmla="*/ 1278 h 1417"/>
                <a:gd name="T76" fmla="*/ 884 w 2002"/>
                <a:gd name="T77" fmla="*/ 1322 h 1417"/>
                <a:gd name="T78" fmla="*/ 950 w 2002"/>
                <a:gd name="T79" fmla="*/ 1306 h 1417"/>
                <a:gd name="T80" fmla="*/ 979 w 2002"/>
                <a:gd name="T81" fmla="*/ 1292 h 1417"/>
                <a:gd name="T82" fmla="*/ 1042 w 2002"/>
                <a:gd name="T83" fmla="*/ 1293 h 1417"/>
                <a:gd name="T84" fmla="*/ 1134 w 2002"/>
                <a:gd name="T85" fmla="*/ 1300 h 1417"/>
                <a:gd name="T86" fmla="*/ 1212 w 2002"/>
                <a:gd name="T87" fmla="*/ 1321 h 1417"/>
                <a:gd name="T88" fmla="*/ 1222 w 2002"/>
                <a:gd name="T89" fmla="*/ 1319 h 1417"/>
                <a:gd name="T90" fmla="*/ 1299 w 2002"/>
                <a:gd name="T91" fmla="*/ 1298 h 1417"/>
                <a:gd name="T92" fmla="*/ 1408 w 2002"/>
                <a:gd name="T93" fmla="*/ 1326 h 1417"/>
                <a:gd name="T94" fmla="*/ 1780 w 2002"/>
                <a:gd name="T95" fmla="*/ 141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1417">
                  <a:moveTo>
                    <a:pt x="1780" y="1416"/>
                  </a:moveTo>
                  <a:cubicBezTo>
                    <a:pt x="1780" y="1416"/>
                    <a:pt x="1782" y="1414"/>
                    <a:pt x="1784" y="1400"/>
                  </a:cubicBezTo>
                  <a:cubicBezTo>
                    <a:pt x="1786" y="1393"/>
                    <a:pt x="1786" y="1393"/>
                    <a:pt x="1786" y="1393"/>
                  </a:cubicBezTo>
                  <a:cubicBezTo>
                    <a:pt x="1789" y="1371"/>
                    <a:pt x="1792" y="1354"/>
                    <a:pt x="1784" y="1335"/>
                  </a:cubicBezTo>
                  <a:cubicBezTo>
                    <a:pt x="1774" y="1311"/>
                    <a:pt x="1785" y="1290"/>
                    <a:pt x="1793" y="1274"/>
                  </a:cubicBezTo>
                  <a:cubicBezTo>
                    <a:pt x="1797" y="1266"/>
                    <a:pt x="1801" y="1259"/>
                    <a:pt x="1802" y="1252"/>
                  </a:cubicBezTo>
                  <a:cubicBezTo>
                    <a:pt x="1813" y="1200"/>
                    <a:pt x="1825" y="1148"/>
                    <a:pt x="1837" y="1096"/>
                  </a:cubicBezTo>
                  <a:cubicBezTo>
                    <a:pt x="1846" y="1058"/>
                    <a:pt x="1855" y="1019"/>
                    <a:pt x="1864" y="980"/>
                  </a:cubicBezTo>
                  <a:cubicBezTo>
                    <a:pt x="1908" y="781"/>
                    <a:pt x="1952" y="583"/>
                    <a:pt x="1996" y="384"/>
                  </a:cubicBezTo>
                  <a:cubicBezTo>
                    <a:pt x="1997" y="382"/>
                    <a:pt x="1997" y="379"/>
                    <a:pt x="1998" y="377"/>
                  </a:cubicBezTo>
                  <a:cubicBezTo>
                    <a:pt x="2001" y="365"/>
                    <a:pt x="2002" y="360"/>
                    <a:pt x="1999" y="356"/>
                  </a:cubicBezTo>
                  <a:cubicBezTo>
                    <a:pt x="1970" y="349"/>
                    <a:pt x="1941" y="343"/>
                    <a:pt x="1913" y="336"/>
                  </a:cubicBezTo>
                  <a:cubicBezTo>
                    <a:pt x="1847" y="320"/>
                    <a:pt x="1779" y="304"/>
                    <a:pt x="1713" y="287"/>
                  </a:cubicBezTo>
                  <a:cubicBezTo>
                    <a:pt x="1454" y="219"/>
                    <a:pt x="1195" y="151"/>
                    <a:pt x="937" y="83"/>
                  </a:cubicBezTo>
                  <a:cubicBezTo>
                    <a:pt x="638" y="4"/>
                    <a:pt x="638" y="4"/>
                    <a:pt x="638" y="4"/>
                  </a:cubicBezTo>
                  <a:cubicBezTo>
                    <a:pt x="636" y="4"/>
                    <a:pt x="634" y="3"/>
                    <a:pt x="631" y="2"/>
                  </a:cubicBezTo>
                  <a:cubicBezTo>
                    <a:pt x="628" y="1"/>
                    <a:pt x="625" y="0"/>
                    <a:pt x="622" y="0"/>
                  </a:cubicBezTo>
                  <a:cubicBezTo>
                    <a:pt x="622" y="7"/>
                    <a:pt x="620" y="15"/>
                    <a:pt x="618" y="23"/>
                  </a:cubicBezTo>
                  <a:cubicBezTo>
                    <a:pt x="616" y="31"/>
                    <a:pt x="614" y="41"/>
                    <a:pt x="616" y="45"/>
                  </a:cubicBezTo>
                  <a:cubicBezTo>
                    <a:pt x="617" y="46"/>
                    <a:pt x="619" y="49"/>
                    <a:pt x="628" y="50"/>
                  </a:cubicBezTo>
                  <a:cubicBezTo>
                    <a:pt x="654" y="56"/>
                    <a:pt x="666" y="71"/>
                    <a:pt x="665" y="97"/>
                  </a:cubicBezTo>
                  <a:cubicBezTo>
                    <a:pt x="663" y="133"/>
                    <a:pt x="645" y="164"/>
                    <a:pt x="615" y="180"/>
                  </a:cubicBezTo>
                  <a:cubicBezTo>
                    <a:pt x="609" y="184"/>
                    <a:pt x="608" y="186"/>
                    <a:pt x="608" y="186"/>
                  </a:cubicBezTo>
                  <a:cubicBezTo>
                    <a:pt x="608" y="186"/>
                    <a:pt x="610" y="191"/>
                    <a:pt x="611" y="195"/>
                  </a:cubicBezTo>
                  <a:cubicBezTo>
                    <a:pt x="616" y="211"/>
                    <a:pt x="622" y="226"/>
                    <a:pt x="627" y="242"/>
                  </a:cubicBezTo>
                  <a:cubicBezTo>
                    <a:pt x="640" y="278"/>
                    <a:pt x="654" y="316"/>
                    <a:pt x="660" y="357"/>
                  </a:cubicBezTo>
                  <a:cubicBezTo>
                    <a:pt x="663" y="381"/>
                    <a:pt x="659" y="398"/>
                    <a:pt x="645" y="418"/>
                  </a:cubicBezTo>
                  <a:cubicBezTo>
                    <a:pt x="635" y="432"/>
                    <a:pt x="625" y="445"/>
                    <a:pt x="614" y="458"/>
                  </a:cubicBezTo>
                  <a:cubicBezTo>
                    <a:pt x="586" y="494"/>
                    <a:pt x="560" y="528"/>
                    <a:pt x="548" y="571"/>
                  </a:cubicBezTo>
                  <a:cubicBezTo>
                    <a:pt x="544" y="586"/>
                    <a:pt x="534" y="599"/>
                    <a:pt x="521" y="607"/>
                  </a:cubicBezTo>
                  <a:cubicBezTo>
                    <a:pt x="505" y="616"/>
                    <a:pt x="487" y="614"/>
                    <a:pt x="469" y="603"/>
                  </a:cubicBezTo>
                  <a:cubicBezTo>
                    <a:pt x="458" y="595"/>
                    <a:pt x="448" y="582"/>
                    <a:pt x="462" y="559"/>
                  </a:cubicBezTo>
                  <a:cubicBezTo>
                    <a:pt x="464" y="556"/>
                    <a:pt x="464" y="556"/>
                    <a:pt x="464" y="556"/>
                  </a:cubicBezTo>
                  <a:cubicBezTo>
                    <a:pt x="470" y="546"/>
                    <a:pt x="469" y="535"/>
                    <a:pt x="469" y="521"/>
                  </a:cubicBezTo>
                  <a:cubicBezTo>
                    <a:pt x="469" y="517"/>
                    <a:pt x="469" y="513"/>
                    <a:pt x="469" y="509"/>
                  </a:cubicBezTo>
                  <a:cubicBezTo>
                    <a:pt x="469" y="474"/>
                    <a:pt x="478" y="446"/>
                    <a:pt x="497" y="423"/>
                  </a:cubicBezTo>
                  <a:cubicBezTo>
                    <a:pt x="509" y="409"/>
                    <a:pt x="512" y="397"/>
                    <a:pt x="509" y="375"/>
                  </a:cubicBezTo>
                  <a:cubicBezTo>
                    <a:pt x="508" y="371"/>
                    <a:pt x="507" y="367"/>
                    <a:pt x="507" y="363"/>
                  </a:cubicBezTo>
                  <a:cubicBezTo>
                    <a:pt x="501" y="326"/>
                    <a:pt x="499" y="308"/>
                    <a:pt x="453" y="297"/>
                  </a:cubicBezTo>
                  <a:cubicBezTo>
                    <a:pt x="391" y="283"/>
                    <a:pt x="329" y="245"/>
                    <a:pt x="278" y="215"/>
                  </a:cubicBezTo>
                  <a:cubicBezTo>
                    <a:pt x="205" y="171"/>
                    <a:pt x="138" y="129"/>
                    <a:pt x="74" y="85"/>
                  </a:cubicBezTo>
                  <a:cubicBezTo>
                    <a:pt x="68" y="81"/>
                    <a:pt x="65" y="80"/>
                    <a:pt x="64" y="79"/>
                  </a:cubicBezTo>
                  <a:cubicBezTo>
                    <a:pt x="63" y="81"/>
                    <a:pt x="61" y="84"/>
                    <a:pt x="59" y="90"/>
                  </a:cubicBezTo>
                  <a:cubicBezTo>
                    <a:pt x="41" y="140"/>
                    <a:pt x="40" y="187"/>
                    <a:pt x="56" y="233"/>
                  </a:cubicBezTo>
                  <a:cubicBezTo>
                    <a:pt x="72" y="281"/>
                    <a:pt x="85" y="338"/>
                    <a:pt x="61" y="398"/>
                  </a:cubicBezTo>
                  <a:cubicBezTo>
                    <a:pt x="59" y="404"/>
                    <a:pt x="60" y="412"/>
                    <a:pt x="66" y="425"/>
                  </a:cubicBezTo>
                  <a:cubicBezTo>
                    <a:pt x="79" y="452"/>
                    <a:pt x="80" y="481"/>
                    <a:pt x="68" y="509"/>
                  </a:cubicBezTo>
                  <a:cubicBezTo>
                    <a:pt x="61" y="528"/>
                    <a:pt x="60" y="547"/>
                    <a:pt x="61" y="572"/>
                  </a:cubicBezTo>
                  <a:cubicBezTo>
                    <a:pt x="61" y="573"/>
                    <a:pt x="61" y="573"/>
                    <a:pt x="61" y="574"/>
                  </a:cubicBezTo>
                  <a:cubicBezTo>
                    <a:pt x="76" y="573"/>
                    <a:pt x="90" y="579"/>
                    <a:pt x="99" y="590"/>
                  </a:cubicBezTo>
                  <a:cubicBezTo>
                    <a:pt x="108" y="600"/>
                    <a:pt x="112" y="613"/>
                    <a:pt x="110" y="626"/>
                  </a:cubicBezTo>
                  <a:cubicBezTo>
                    <a:pt x="106" y="653"/>
                    <a:pt x="74" y="655"/>
                    <a:pt x="57" y="657"/>
                  </a:cubicBezTo>
                  <a:cubicBezTo>
                    <a:pt x="53" y="657"/>
                    <a:pt x="53" y="657"/>
                    <a:pt x="53" y="657"/>
                  </a:cubicBezTo>
                  <a:cubicBezTo>
                    <a:pt x="51" y="657"/>
                    <a:pt x="48" y="656"/>
                    <a:pt x="46" y="656"/>
                  </a:cubicBezTo>
                  <a:cubicBezTo>
                    <a:pt x="46" y="656"/>
                    <a:pt x="45" y="657"/>
                    <a:pt x="45" y="658"/>
                  </a:cubicBezTo>
                  <a:cubicBezTo>
                    <a:pt x="45" y="663"/>
                    <a:pt x="43" y="671"/>
                    <a:pt x="44" y="675"/>
                  </a:cubicBezTo>
                  <a:cubicBezTo>
                    <a:pt x="94" y="693"/>
                    <a:pt x="84" y="732"/>
                    <a:pt x="78" y="756"/>
                  </a:cubicBezTo>
                  <a:cubicBezTo>
                    <a:pt x="77" y="762"/>
                    <a:pt x="75" y="767"/>
                    <a:pt x="75" y="772"/>
                  </a:cubicBezTo>
                  <a:cubicBezTo>
                    <a:pt x="70" y="806"/>
                    <a:pt x="49" y="828"/>
                    <a:pt x="23" y="828"/>
                  </a:cubicBezTo>
                  <a:cubicBezTo>
                    <a:pt x="17" y="828"/>
                    <a:pt x="10" y="827"/>
                    <a:pt x="4" y="825"/>
                  </a:cubicBezTo>
                  <a:cubicBezTo>
                    <a:pt x="2" y="831"/>
                    <a:pt x="1" y="838"/>
                    <a:pt x="0" y="845"/>
                  </a:cubicBezTo>
                  <a:cubicBezTo>
                    <a:pt x="57" y="863"/>
                    <a:pt x="107" y="893"/>
                    <a:pt x="150" y="932"/>
                  </a:cubicBezTo>
                  <a:cubicBezTo>
                    <a:pt x="160" y="942"/>
                    <a:pt x="174" y="947"/>
                    <a:pt x="188" y="952"/>
                  </a:cubicBezTo>
                  <a:cubicBezTo>
                    <a:pt x="200" y="956"/>
                    <a:pt x="212" y="960"/>
                    <a:pt x="223" y="967"/>
                  </a:cubicBezTo>
                  <a:cubicBezTo>
                    <a:pt x="262" y="990"/>
                    <a:pt x="280" y="1040"/>
                    <a:pt x="263" y="1080"/>
                  </a:cubicBezTo>
                  <a:cubicBezTo>
                    <a:pt x="248" y="1117"/>
                    <a:pt x="251" y="1155"/>
                    <a:pt x="271" y="1184"/>
                  </a:cubicBezTo>
                  <a:cubicBezTo>
                    <a:pt x="290" y="1213"/>
                    <a:pt x="324" y="1230"/>
                    <a:pt x="363" y="1230"/>
                  </a:cubicBezTo>
                  <a:cubicBezTo>
                    <a:pt x="370" y="1230"/>
                    <a:pt x="370" y="1230"/>
                    <a:pt x="370" y="1230"/>
                  </a:cubicBezTo>
                  <a:cubicBezTo>
                    <a:pt x="382" y="1230"/>
                    <a:pt x="395" y="1230"/>
                    <a:pt x="407" y="1230"/>
                  </a:cubicBezTo>
                  <a:cubicBezTo>
                    <a:pt x="419" y="1230"/>
                    <a:pt x="432" y="1230"/>
                    <a:pt x="444" y="1230"/>
                  </a:cubicBezTo>
                  <a:cubicBezTo>
                    <a:pt x="499" y="1230"/>
                    <a:pt x="558" y="1233"/>
                    <a:pt x="615" y="1253"/>
                  </a:cubicBezTo>
                  <a:cubicBezTo>
                    <a:pt x="623" y="1255"/>
                    <a:pt x="623" y="1255"/>
                    <a:pt x="623" y="1255"/>
                  </a:cubicBezTo>
                  <a:cubicBezTo>
                    <a:pt x="641" y="1261"/>
                    <a:pt x="659" y="1268"/>
                    <a:pt x="676" y="1284"/>
                  </a:cubicBezTo>
                  <a:cubicBezTo>
                    <a:pt x="687" y="1294"/>
                    <a:pt x="703" y="1291"/>
                    <a:pt x="721" y="1286"/>
                  </a:cubicBezTo>
                  <a:cubicBezTo>
                    <a:pt x="729" y="1283"/>
                    <a:pt x="737" y="1281"/>
                    <a:pt x="746" y="1280"/>
                  </a:cubicBezTo>
                  <a:cubicBezTo>
                    <a:pt x="756" y="1279"/>
                    <a:pt x="768" y="1278"/>
                    <a:pt x="780" y="1278"/>
                  </a:cubicBezTo>
                  <a:cubicBezTo>
                    <a:pt x="802" y="1278"/>
                    <a:pt x="831" y="1282"/>
                    <a:pt x="853" y="1318"/>
                  </a:cubicBezTo>
                  <a:cubicBezTo>
                    <a:pt x="856" y="1319"/>
                    <a:pt x="865" y="1322"/>
                    <a:pt x="884" y="1322"/>
                  </a:cubicBezTo>
                  <a:cubicBezTo>
                    <a:pt x="913" y="1322"/>
                    <a:pt x="939" y="1316"/>
                    <a:pt x="944" y="1312"/>
                  </a:cubicBezTo>
                  <a:cubicBezTo>
                    <a:pt x="946" y="1310"/>
                    <a:pt x="948" y="1308"/>
                    <a:pt x="950" y="1306"/>
                  </a:cubicBezTo>
                  <a:cubicBezTo>
                    <a:pt x="957" y="1300"/>
                    <a:pt x="965" y="1292"/>
                    <a:pt x="976" y="1292"/>
                  </a:cubicBezTo>
                  <a:cubicBezTo>
                    <a:pt x="979" y="1292"/>
                    <a:pt x="979" y="1292"/>
                    <a:pt x="979" y="1292"/>
                  </a:cubicBezTo>
                  <a:cubicBezTo>
                    <a:pt x="989" y="1293"/>
                    <a:pt x="999" y="1294"/>
                    <a:pt x="1011" y="1294"/>
                  </a:cubicBezTo>
                  <a:cubicBezTo>
                    <a:pt x="1021" y="1294"/>
                    <a:pt x="1032" y="1294"/>
                    <a:pt x="1042" y="1293"/>
                  </a:cubicBezTo>
                  <a:cubicBezTo>
                    <a:pt x="1053" y="1293"/>
                    <a:pt x="1064" y="1292"/>
                    <a:pt x="1075" y="1292"/>
                  </a:cubicBezTo>
                  <a:cubicBezTo>
                    <a:pt x="1098" y="1292"/>
                    <a:pt x="1117" y="1295"/>
                    <a:pt x="1134" y="1300"/>
                  </a:cubicBezTo>
                  <a:cubicBezTo>
                    <a:pt x="1142" y="1302"/>
                    <a:pt x="1151" y="1304"/>
                    <a:pt x="1161" y="1306"/>
                  </a:cubicBezTo>
                  <a:cubicBezTo>
                    <a:pt x="1177" y="1308"/>
                    <a:pt x="1195" y="1311"/>
                    <a:pt x="1212" y="1321"/>
                  </a:cubicBezTo>
                  <a:cubicBezTo>
                    <a:pt x="1213" y="1321"/>
                    <a:pt x="1214" y="1321"/>
                    <a:pt x="1216" y="1321"/>
                  </a:cubicBezTo>
                  <a:cubicBezTo>
                    <a:pt x="1217" y="1321"/>
                    <a:pt x="1220" y="1321"/>
                    <a:pt x="1222" y="1319"/>
                  </a:cubicBezTo>
                  <a:cubicBezTo>
                    <a:pt x="1233" y="1302"/>
                    <a:pt x="1248" y="1293"/>
                    <a:pt x="1267" y="1293"/>
                  </a:cubicBezTo>
                  <a:cubicBezTo>
                    <a:pt x="1278" y="1293"/>
                    <a:pt x="1289" y="1296"/>
                    <a:pt x="1299" y="1298"/>
                  </a:cubicBezTo>
                  <a:cubicBezTo>
                    <a:pt x="1305" y="1300"/>
                    <a:pt x="1305" y="1300"/>
                    <a:pt x="1305" y="1300"/>
                  </a:cubicBezTo>
                  <a:cubicBezTo>
                    <a:pt x="1408" y="1326"/>
                    <a:pt x="1408" y="1326"/>
                    <a:pt x="1408" y="1326"/>
                  </a:cubicBezTo>
                  <a:cubicBezTo>
                    <a:pt x="1525" y="1354"/>
                    <a:pt x="1645" y="1384"/>
                    <a:pt x="1763" y="1414"/>
                  </a:cubicBezTo>
                  <a:cubicBezTo>
                    <a:pt x="1773" y="1417"/>
                    <a:pt x="1780" y="1416"/>
                    <a:pt x="1780" y="141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3" name="Freeform 17">
              <a:extLst>
                <a:ext uri="{FF2B5EF4-FFF2-40B4-BE49-F238E27FC236}">
                  <a16:creationId xmlns:a16="http://schemas.microsoft.com/office/drawing/2014/main" id="{9E07AC5C-0A10-904C-8C04-F3703BACAC79}"/>
                </a:ext>
              </a:extLst>
            </p:cNvPr>
            <p:cNvSpPr>
              <a:spLocks/>
            </p:cNvSpPr>
            <p:nvPr/>
          </p:nvSpPr>
          <p:spPr bwMode="auto">
            <a:xfrm>
              <a:off x="7463885" y="4260217"/>
              <a:ext cx="664213" cy="685118"/>
            </a:xfrm>
            <a:custGeom>
              <a:avLst/>
              <a:gdLst>
                <a:gd name="T0" fmla="*/ 244 w 1612"/>
                <a:gd name="T1" fmla="*/ 61 h 1659"/>
                <a:gd name="T2" fmla="*/ 16 w 1612"/>
                <a:gd name="T3" fmla="*/ 92 h 1659"/>
                <a:gd name="T4" fmla="*/ 5 w 1612"/>
                <a:gd name="T5" fmla="*/ 114 h 1659"/>
                <a:gd name="T6" fmla="*/ 51 w 1612"/>
                <a:gd name="T7" fmla="*/ 264 h 1659"/>
                <a:gd name="T8" fmla="*/ 263 w 1612"/>
                <a:gd name="T9" fmla="*/ 946 h 1659"/>
                <a:gd name="T10" fmla="*/ 294 w 1612"/>
                <a:gd name="T11" fmla="*/ 991 h 1659"/>
                <a:gd name="T12" fmla="*/ 318 w 1612"/>
                <a:gd name="T13" fmla="*/ 1060 h 1659"/>
                <a:gd name="T14" fmla="*/ 318 w 1612"/>
                <a:gd name="T15" fmla="*/ 1136 h 1659"/>
                <a:gd name="T16" fmla="*/ 305 w 1612"/>
                <a:gd name="T17" fmla="*/ 1214 h 1659"/>
                <a:gd name="T18" fmla="*/ 331 w 1612"/>
                <a:gd name="T19" fmla="*/ 1445 h 1659"/>
                <a:gd name="T20" fmla="*/ 375 w 1612"/>
                <a:gd name="T21" fmla="*/ 1568 h 1659"/>
                <a:gd name="T22" fmla="*/ 446 w 1612"/>
                <a:gd name="T23" fmla="*/ 1649 h 1659"/>
                <a:gd name="T24" fmla="*/ 855 w 1612"/>
                <a:gd name="T25" fmla="*/ 1620 h 1659"/>
                <a:gd name="T26" fmla="*/ 1234 w 1612"/>
                <a:gd name="T27" fmla="*/ 1592 h 1659"/>
                <a:gd name="T28" fmla="*/ 1258 w 1612"/>
                <a:gd name="T29" fmla="*/ 1591 h 1659"/>
                <a:gd name="T30" fmla="*/ 1335 w 1612"/>
                <a:gd name="T31" fmla="*/ 1657 h 1659"/>
                <a:gd name="T32" fmla="*/ 1334 w 1612"/>
                <a:gd name="T33" fmla="*/ 1644 h 1659"/>
                <a:gd name="T34" fmla="*/ 1326 w 1612"/>
                <a:gd name="T35" fmla="*/ 1602 h 1659"/>
                <a:gd name="T36" fmla="*/ 1371 w 1612"/>
                <a:gd name="T37" fmla="*/ 1480 h 1659"/>
                <a:gd name="T38" fmla="*/ 1466 w 1612"/>
                <a:gd name="T39" fmla="*/ 1500 h 1659"/>
                <a:gd name="T40" fmla="*/ 1488 w 1612"/>
                <a:gd name="T41" fmla="*/ 1502 h 1659"/>
                <a:gd name="T42" fmla="*/ 1499 w 1612"/>
                <a:gd name="T43" fmla="*/ 1486 h 1659"/>
                <a:gd name="T44" fmla="*/ 1499 w 1612"/>
                <a:gd name="T45" fmla="*/ 1457 h 1659"/>
                <a:gd name="T46" fmla="*/ 1534 w 1612"/>
                <a:gd name="T47" fmla="*/ 1195 h 1659"/>
                <a:gd name="T48" fmla="*/ 1579 w 1612"/>
                <a:gd name="T49" fmla="*/ 1076 h 1659"/>
                <a:gd name="T50" fmla="*/ 1521 w 1612"/>
                <a:gd name="T51" fmla="*/ 918 h 1659"/>
                <a:gd name="T52" fmla="*/ 1514 w 1612"/>
                <a:gd name="T53" fmla="*/ 893 h 1659"/>
                <a:gd name="T54" fmla="*/ 1462 w 1612"/>
                <a:gd name="T55" fmla="*/ 836 h 1659"/>
                <a:gd name="T56" fmla="*/ 1383 w 1612"/>
                <a:gd name="T57" fmla="*/ 724 h 1659"/>
                <a:gd name="T58" fmla="*/ 1193 w 1612"/>
                <a:gd name="T59" fmla="*/ 546 h 1659"/>
                <a:gd name="T60" fmla="*/ 1122 w 1612"/>
                <a:gd name="T61" fmla="*/ 475 h 1659"/>
                <a:gd name="T62" fmla="*/ 910 w 1612"/>
                <a:gd name="T63" fmla="*/ 275 h 1659"/>
                <a:gd name="T64" fmla="*/ 783 w 1612"/>
                <a:gd name="T65" fmla="*/ 175 h 1659"/>
                <a:gd name="T66" fmla="*/ 674 w 1612"/>
                <a:gd name="T67" fmla="*/ 82 h 1659"/>
                <a:gd name="T68" fmla="*/ 726 w 1612"/>
                <a:gd name="T69" fmla="*/ 0 h 1659"/>
                <a:gd name="T70" fmla="*/ 686 w 1612"/>
                <a:gd name="T71" fmla="*/ 3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2" h="1659">
                  <a:moveTo>
                    <a:pt x="686" y="3"/>
                  </a:moveTo>
                  <a:cubicBezTo>
                    <a:pt x="539" y="22"/>
                    <a:pt x="391" y="42"/>
                    <a:pt x="244" y="61"/>
                  </a:cubicBezTo>
                  <a:cubicBezTo>
                    <a:pt x="206" y="66"/>
                    <a:pt x="168" y="71"/>
                    <a:pt x="130" y="77"/>
                  </a:cubicBezTo>
                  <a:cubicBezTo>
                    <a:pt x="92" y="82"/>
                    <a:pt x="54" y="87"/>
                    <a:pt x="16" y="92"/>
                  </a:cubicBezTo>
                  <a:cubicBezTo>
                    <a:pt x="4" y="94"/>
                    <a:pt x="2" y="97"/>
                    <a:pt x="2" y="97"/>
                  </a:cubicBezTo>
                  <a:cubicBezTo>
                    <a:pt x="2" y="97"/>
                    <a:pt x="0" y="100"/>
                    <a:pt x="5" y="114"/>
                  </a:cubicBezTo>
                  <a:cubicBezTo>
                    <a:pt x="17" y="148"/>
                    <a:pt x="27" y="183"/>
                    <a:pt x="37" y="218"/>
                  </a:cubicBezTo>
                  <a:cubicBezTo>
                    <a:pt x="42" y="233"/>
                    <a:pt x="47" y="248"/>
                    <a:pt x="51" y="264"/>
                  </a:cubicBezTo>
                  <a:cubicBezTo>
                    <a:pt x="71" y="329"/>
                    <a:pt x="91" y="394"/>
                    <a:pt x="111" y="459"/>
                  </a:cubicBezTo>
                  <a:cubicBezTo>
                    <a:pt x="159" y="619"/>
                    <a:pt x="209" y="785"/>
                    <a:pt x="263" y="946"/>
                  </a:cubicBezTo>
                  <a:cubicBezTo>
                    <a:pt x="267" y="960"/>
                    <a:pt x="274" y="972"/>
                    <a:pt x="284" y="982"/>
                  </a:cubicBezTo>
                  <a:cubicBezTo>
                    <a:pt x="287" y="985"/>
                    <a:pt x="290" y="988"/>
                    <a:pt x="294" y="991"/>
                  </a:cubicBezTo>
                  <a:cubicBezTo>
                    <a:pt x="308" y="1004"/>
                    <a:pt x="331" y="1024"/>
                    <a:pt x="316" y="1058"/>
                  </a:cubicBezTo>
                  <a:cubicBezTo>
                    <a:pt x="317" y="1059"/>
                    <a:pt x="317" y="1059"/>
                    <a:pt x="318" y="1060"/>
                  </a:cubicBezTo>
                  <a:cubicBezTo>
                    <a:pt x="332" y="1072"/>
                    <a:pt x="340" y="1085"/>
                    <a:pt x="340" y="1099"/>
                  </a:cubicBezTo>
                  <a:cubicBezTo>
                    <a:pt x="339" y="1112"/>
                    <a:pt x="332" y="1125"/>
                    <a:pt x="318" y="1136"/>
                  </a:cubicBezTo>
                  <a:cubicBezTo>
                    <a:pt x="312" y="1141"/>
                    <a:pt x="310" y="1147"/>
                    <a:pt x="311" y="1160"/>
                  </a:cubicBezTo>
                  <a:cubicBezTo>
                    <a:pt x="311" y="1177"/>
                    <a:pt x="311" y="1196"/>
                    <a:pt x="305" y="1214"/>
                  </a:cubicBezTo>
                  <a:cubicBezTo>
                    <a:pt x="288" y="1260"/>
                    <a:pt x="292" y="1300"/>
                    <a:pt x="315" y="1336"/>
                  </a:cubicBezTo>
                  <a:cubicBezTo>
                    <a:pt x="337" y="1369"/>
                    <a:pt x="343" y="1406"/>
                    <a:pt x="331" y="1445"/>
                  </a:cubicBezTo>
                  <a:cubicBezTo>
                    <a:pt x="324" y="1467"/>
                    <a:pt x="327" y="1484"/>
                    <a:pt x="341" y="1500"/>
                  </a:cubicBezTo>
                  <a:cubicBezTo>
                    <a:pt x="359" y="1520"/>
                    <a:pt x="367" y="1545"/>
                    <a:pt x="375" y="1568"/>
                  </a:cubicBezTo>
                  <a:cubicBezTo>
                    <a:pt x="381" y="1585"/>
                    <a:pt x="386" y="1601"/>
                    <a:pt x="395" y="1615"/>
                  </a:cubicBezTo>
                  <a:cubicBezTo>
                    <a:pt x="414" y="1646"/>
                    <a:pt x="423" y="1650"/>
                    <a:pt x="446" y="1649"/>
                  </a:cubicBezTo>
                  <a:cubicBezTo>
                    <a:pt x="532" y="1642"/>
                    <a:pt x="618" y="1636"/>
                    <a:pt x="705" y="1630"/>
                  </a:cubicBezTo>
                  <a:cubicBezTo>
                    <a:pt x="755" y="1627"/>
                    <a:pt x="805" y="1623"/>
                    <a:pt x="855" y="1620"/>
                  </a:cubicBezTo>
                  <a:cubicBezTo>
                    <a:pt x="883" y="1618"/>
                    <a:pt x="883" y="1618"/>
                    <a:pt x="883" y="1618"/>
                  </a:cubicBezTo>
                  <a:cubicBezTo>
                    <a:pt x="998" y="1610"/>
                    <a:pt x="1117" y="1601"/>
                    <a:pt x="1234" y="1592"/>
                  </a:cubicBezTo>
                  <a:cubicBezTo>
                    <a:pt x="1237" y="1592"/>
                    <a:pt x="1237" y="1592"/>
                    <a:pt x="1237" y="1592"/>
                  </a:cubicBezTo>
                  <a:cubicBezTo>
                    <a:pt x="1244" y="1591"/>
                    <a:pt x="1251" y="1591"/>
                    <a:pt x="1258" y="1591"/>
                  </a:cubicBezTo>
                  <a:cubicBezTo>
                    <a:pt x="1270" y="1591"/>
                    <a:pt x="1309" y="1591"/>
                    <a:pt x="1316" y="1643"/>
                  </a:cubicBezTo>
                  <a:cubicBezTo>
                    <a:pt x="1318" y="1652"/>
                    <a:pt x="1327" y="1659"/>
                    <a:pt x="1335" y="1657"/>
                  </a:cubicBezTo>
                  <a:cubicBezTo>
                    <a:pt x="1336" y="1657"/>
                    <a:pt x="1337" y="1656"/>
                    <a:pt x="1337" y="1656"/>
                  </a:cubicBezTo>
                  <a:cubicBezTo>
                    <a:pt x="1337" y="1655"/>
                    <a:pt x="1335" y="1648"/>
                    <a:pt x="1334" y="1644"/>
                  </a:cubicBezTo>
                  <a:cubicBezTo>
                    <a:pt x="1333" y="1640"/>
                    <a:pt x="1332" y="1636"/>
                    <a:pt x="1332" y="1632"/>
                  </a:cubicBezTo>
                  <a:cubicBezTo>
                    <a:pt x="1330" y="1622"/>
                    <a:pt x="1328" y="1612"/>
                    <a:pt x="1326" y="1602"/>
                  </a:cubicBezTo>
                  <a:cubicBezTo>
                    <a:pt x="1322" y="1581"/>
                    <a:pt x="1318" y="1560"/>
                    <a:pt x="1319" y="1537"/>
                  </a:cubicBezTo>
                  <a:cubicBezTo>
                    <a:pt x="1321" y="1503"/>
                    <a:pt x="1342" y="1480"/>
                    <a:pt x="1371" y="1480"/>
                  </a:cubicBezTo>
                  <a:cubicBezTo>
                    <a:pt x="1380" y="1480"/>
                    <a:pt x="1390" y="1482"/>
                    <a:pt x="1400" y="1487"/>
                  </a:cubicBezTo>
                  <a:cubicBezTo>
                    <a:pt x="1420" y="1499"/>
                    <a:pt x="1442" y="1500"/>
                    <a:pt x="1466" y="1500"/>
                  </a:cubicBezTo>
                  <a:cubicBezTo>
                    <a:pt x="1472" y="1501"/>
                    <a:pt x="1477" y="1501"/>
                    <a:pt x="1483" y="1501"/>
                  </a:cubicBezTo>
                  <a:cubicBezTo>
                    <a:pt x="1485" y="1501"/>
                    <a:pt x="1486" y="1502"/>
                    <a:pt x="1488" y="1502"/>
                  </a:cubicBezTo>
                  <a:cubicBezTo>
                    <a:pt x="1496" y="1502"/>
                    <a:pt x="1498" y="1500"/>
                    <a:pt x="1499" y="1500"/>
                  </a:cubicBezTo>
                  <a:cubicBezTo>
                    <a:pt x="1499" y="1500"/>
                    <a:pt x="1501" y="1497"/>
                    <a:pt x="1499" y="1486"/>
                  </a:cubicBezTo>
                  <a:cubicBezTo>
                    <a:pt x="1499" y="1480"/>
                    <a:pt x="1499" y="1474"/>
                    <a:pt x="1499" y="1469"/>
                  </a:cubicBezTo>
                  <a:cubicBezTo>
                    <a:pt x="1499" y="1464"/>
                    <a:pt x="1500" y="1459"/>
                    <a:pt x="1499" y="1457"/>
                  </a:cubicBezTo>
                  <a:cubicBezTo>
                    <a:pt x="1469" y="1388"/>
                    <a:pt x="1486" y="1325"/>
                    <a:pt x="1509" y="1266"/>
                  </a:cubicBezTo>
                  <a:cubicBezTo>
                    <a:pt x="1518" y="1243"/>
                    <a:pt x="1526" y="1218"/>
                    <a:pt x="1534" y="1195"/>
                  </a:cubicBezTo>
                  <a:cubicBezTo>
                    <a:pt x="1546" y="1159"/>
                    <a:pt x="1558" y="1121"/>
                    <a:pt x="1575" y="1085"/>
                  </a:cubicBezTo>
                  <a:cubicBezTo>
                    <a:pt x="1579" y="1076"/>
                    <a:pt x="1579" y="1076"/>
                    <a:pt x="1579" y="1076"/>
                  </a:cubicBezTo>
                  <a:cubicBezTo>
                    <a:pt x="1588" y="1057"/>
                    <a:pt x="1597" y="1038"/>
                    <a:pt x="1612" y="1022"/>
                  </a:cubicBezTo>
                  <a:cubicBezTo>
                    <a:pt x="1553" y="1015"/>
                    <a:pt x="1536" y="992"/>
                    <a:pt x="1521" y="918"/>
                  </a:cubicBezTo>
                  <a:cubicBezTo>
                    <a:pt x="1520" y="912"/>
                    <a:pt x="1520" y="912"/>
                    <a:pt x="1520" y="912"/>
                  </a:cubicBezTo>
                  <a:cubicBezTo>
                    <a:pt x="1518" y="905"/>
                    <a:pt x="1517" y="898"/>
                    <a:pt x="1514" y="893"/>
                  </a:cubicBezTo>
                  <a:cubicBezTo>
                    <a:pt x="1513" y="889"/>
                    <a:pt x="1511" y="885"/>
                    <a:pt x="1509" y="881"/>
                  </a:cubicBezTo>
                  <a:cubicBezTo>
                    <a:pt x="1497" y="853"/>
                    <a:pt x="1489" y="837"/>
                    <a:pt x="1462" y="836"/>
                  </a:cubicBezTo>
                  <a:cubicBezTo>
                    <a:pt x="1436" y="835"/>
                    <a:pt x="1418" y="814"/>
                    <a:pt x="1418" y="787"/>
                  </a:cubicBezTo>
                  <a:cubicBezTo>
                    <a:pt x="1419" y="760"/>
                    <a:pt x="1402" y="744"/>
                    <a:pt x="1383" y="724"/>
                  </a:cubicBezTo>
                  <a:cubicBezTo>
                    <a:pt x="1368" y="709"/>
                    <a:pt x="1352" y="693"/>
                    <a:pt x="1344" y="671"/>
                  </a:cubicBezTo>
                  <a:cubicBezTo>
                    <a:pt x="1283" y="640"/>
                    <a:pt x="1237" y="592"/>
                    <a:pt x="1193" y="546"/>
                  </a:cubicBezTo>
                  <a:cubicBezTo>
                    <a:pt x="1176" y="528"/>
                    <a:pt x="1159" y="511"/>
                    <a:pt x="1142" y="494"/>
                  </a:cubicBezTo>
                  <a:cubicBezTo>
                    <a:pt x="1135" y="488"/>
                    <a:pt x="1128" y="481"/>
                    <a:pt x="1122" y="475"/>
                  </a:cubicBezTo>
                  <a:cubicBezTo>
                    <a:pt x="1089" y="443"/>
                    <a:pt x="1056" y="411"/>
                    <a:pt x="1016" y="392"/>
                  </a:cubicBezTo>
                  <a:cubicBezTo>
                    <a:pt x="967" y="370"/>
                    <a:pt x="930" y="329"/>
                    <a:pt x="910" y="275"/>
                  </a:cubicBezTo>
                  <a:cubicBezTo>
                    <a:pt x="895" y="236"/>
                    <a:pt x="868" y="216"/>
                    <a:pt x="830" y="197"/>
                  </a:cubicBezTo>
                  <a:cubicBezTo>
                    <a:pt x="815" y="189"/>
                    <a:pt x="799" y="182"/>
                    <a:pt x="783" y="175"/>
                  </a:cubicBezTo>
                  <a:cubicBezTo>
                    <a:pt x="765" y="167"/>
                    <a:pt x="746" y="159"/>
                    <a:pt x="728" y="150"/>
                  </a:cubicBezTo>
                  <a:cubicBezTo>
                    <a:pt x="686" y="128"/>
                    <a:pt x="675" y="101"/>
                    <a:pt x="674" y="82"/>
                  </a:cubicBezTo>
                  <a:cubicBezTo>
                    <a:pt x="672" y="64"/>
                    <a:pt x="679" y="35"/>
                    <a:pt x="718" y="7"/>
                  </a:cubicBezTo>
                  <a:cubicBezTo>
                    <a:pt x="722" y="4"/>
                    <a:pt x="724" y="2"/>
                    <a:pt x="726" y="0"/>
                  </a:cubicBezTo>
                  <a:cubicBezTo>
                    <a:pt x="726" y="0"/>
                    <a:pt x="726" y="0"/>
                    <a:pt x="725" y="0"/>
                  </a:cubicBezTo>
                  <a:cubicBezTo>
                    <a:pt x="712" y="1"/>
                    <a:pt x="699" y="2"/>
                    <a:pt x="686" y="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4" name="Freeform 18">
              <a:extLst>
                <a:ext uri="{FF2B5EF4-FFF2-40B4-BE49-F238E27FC236}">
                  <a16:creationId xmlns:a16="http://schemas.microsoft.com/office/drawing/2014/main" id="{3B316AA7-A95D-9E42-86AF-8BED3F0CD8B4}"/>
                </a:ext>
              </a:extLst>
            </p:cNvPr>
            <p:cNvSpPr>
              <a:spLocks/>
            </p:cNvSpPr>
            <p:nvPr/>
          </p:nvSpPr>
          <p:spPr bwMode="auto">
            <a:xfrm>
              <a:off x="6658087" y="3137042"/>
              <a:ext cx="485569" cy="862811"/>
            </a:xfrm>
            <a:custGeom>
              <a:avLst/>
              <a:gdLst>
                <a:gd name="T0" fmla="*/ 304 w 1179"/>
                <a:gd name="T1" fmla="*/ 115 h 2092"/>
                <a:gd name="T2" fmla="*/ 343 w 1179"/>
                <a:gd name="T3" fmla="*/ 265 h 2092"/>
                <a:gd name="T4" fmla="*/ 305 w 1179"/>
                <a:gd name="T5" fmla="*/ 348 h 2092"/>
                <a:gd name="T6" fmla="*/ 287 w 1179"/>
                <a:gd name="T7" fmla="*/ 380 h 2092"/>
                <a:gd name="T8" fmla="*/ 97 w 1179"/>
                <a:gd name="T9" fmla="*/ 489 h 2092"/>
                <a:gd name="T10" fmla="*/ 134 w 1179"/>
                <a:gd name="T11" fmla="*/ 625 h 2092"/>
                <a:gd name="T12" fmla="*/ 32 w 1179"/>
                <a:gd name="T13" fmla="*/ 782 h 2092"/>
                <a:gd name="T14" fmla="*/ 19 w 1179"/>
                <a:gd name="T15" fmla="*/ 882 h 2092"/>
                <a:gd name="T16" fmla="*/ 33 w 1179"/>
                <a:gd name="T17" fmla="*/ 1066 h 2092"/>
                <a:gd name="T18" fmla="*/ 232 w 1179"/>
                <a:gd name="T19" fmla="*/ 1272 h 2092"/>
                <a:gd name="T20" fmla="*/ 273 w 1179"/>
                <a:gd name="T21" fmla="*/ 1391 h 2092"/>
                <a:gd name="T22" fmla="*/ 326 w 1179"/>
                <a:gd name="T23" fmla="*/ 1359 h 2092"/>
                <a:gd name="T24" fmla="*/ 392 w 1179"/>
                <a:gd name="T25" fmla="*/ 1391 h 2092"/>
                <a:gd name="T26" fmla="*/ 438 w 1179"/>
                <a:gd name="T27" fmla="*/ 1451 h 2092"/>
                <a:gd name="T28" fmla="*/ 398 w 1179"/>
                <a:gd name="T29" fmla="*/ 1594 h 2092"/>
                <a:gd name="T30" fmla="*/ 415 w 1179"/>
                <a:gd name="T31" fmla="*/ 1690 h 2092"/>
                <a:gd name="T32" fmla="*/ 662 w 1179"/>
                <a:gd name="T33" fmla="*/ 1894 h 2092"/>
                <a:gd name="T34" fmla="*/ 702 w 1179"/>
                <a:gd name="T35" fmla="*/ 1972 h 2092"/>
                <a:gd name="T36" fmla="*/ 683 w 1179"/>
                <a:gd name="T37" fmla="*/ 2040 h 2092"/>
                <a:gd name="T38" fmla="*/ 710 w 1179"/>
                <a:gd name="T39" fmla="*/ 2086 h 2092"/>
                <a:gd name="T40" fmla="*/ 732 w 1179"/>
                <a:gd name="T41" fmla="*/ 2088 h 2092"/>
                <a:gd name="T42" fmla="*/ 739 w 1179"/>
                <a:gd name="T43" fmla="*/ 2062 h 2092"/>
                <a:gd name="T44" fmla="*/ 832 w 1179"/>
                <a:gd name="T45" fmla="*/ 2008 h 2092"/>
                <a:gd name="T46" fmla="*/ 931 w 1179"/>
                <a:gd name="T47" fmla="*/ 2052 h 2092"/>
                <a:gd name="T48" fmla="*/ 948 w 1179"/>
                <a:gd name="T49" fmla="*/ 2029 h 2092"/>
                <a:gd name="T50" fmla="*/ 940 w 1179"/>
                <a:gd name="T51" fmla="*/ 1987 h 2092"/>
                <a:gd name="T52" fmla="*/ 984 w 1179"/>
                <a:gd name="T53" fmla="*/ 1906 h 2092"/>
                <a:gd name="T54" fmla="*/ 1007 w 1179"/>
                <a:gd name="T55" fmla="*/ 1900 h 2092"/>
                <a:gd name="T56" fmla="*/ 1029 w 1179"/>
                <a:gd name="T57" fmla="*/ 1892 h 2092"/>
                <a:gd name="T58" fmla="*/ 1036 w 1179"/>
                <a:gd name="T59" fmla="*/ 1874 h 2092"/>
                <a:gd name="T60" fmla="*/ 1059 w 1179"/>
                <a:gd name="T61" fmla="*/ 1666 h 2092"/>
                <a:gd name="T62" fmla="*/ 1147 w 1179"/>
                <a:gd name="T63" fmla="*/ 1485 h 2092"/>
                <a:gd name="T64" fmla="*/ 1177 w 1179"/>
                <a:gd name="T65" fmla="*/ 1409 h 2092"/>
                <a:gd name="T66" fmla="*/ 1145 w 1179"/>
                <a:gd name="T67" fmla="*/ 1301 h 2092"/>
                <a:gd name="T68" fmla="*/ 1148 w 1179"/>
                <a:gd name="T69" fmla="*/ 1147 h 2092"/>
                <a:gd name="T70" fmla="*/ 1128 w 1179"/>
                <a:gd name="T71" fmla="*/ 913 h 2092"/>
                <a:gd name="T72" fmla="*/ 1099 w 1179"/>
                <a:gd name="T73" fmla="*/ 562 h 2092"/>
                <a:gd name="T74" fmla="*/ 1079 w 1179"/>
                <a:gd name="T75" fmla="*/ 305 h 2092"/>
                <a:gd name="T76" fmla="*/ 1038 w 1179"/>
                <a:gd name="T77" fmla="*/ 188 h 2092"/>
                <a:gd name="T78" fmla="*/ 1023 w 1179"/>
                <a:gd name="T79" fmla="*/ 134 h 2092"/>
                <a:gd name="T80" fmla="*/ 968 w 1179"/>
                <a:gd name="T81" fmla="*/ 1 h 2092"/>
                <a:gd name="T82" fmla="*/ 959 w 1179"/>
                <a:gd name="T83" fmla="*/ 1 h 2092"/>
                <a:gd name="T84" fmla="*/ 794 w 1179"/>
                <a:gd name="T85" fmla="*/ 10 h 2092"/>
                <a:gd name="T86" fmla="*/ 344 w 1179"/>
                <a:gd name="T87" fmla="*/ 35 h 2092"/>
                <a:gd name="T88" fmla="*/ 238 w 1179"/>
                <a:gd name="T89" fmla="*/ 4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9" h="2092">
                  <a:moveTo>
                    <a:pt x="274" y="81"/>
                  </a:moveTo>
                  <a:cubicBezTo>
                    <a:pt x="277" y="99"/>
                    <a:pt x="286" y="105"/>
                    <a:pt x="304" y="115"/>
                  </a:cubicBezTo>
                  <a:cubicBezTo>
                    <a:pt x="335" y="133"/>
                    <a:pt x="354" y="155"/>
                    <a:pt x="361" y="180"/>
                  </a:cubicBezTo>
                  <a:cubicBezTo>
                    <a:pt x="367" y="206"/>
                    <a:pt x="362" y="234"/>
                    <a:pt x="343" y="265"/>
                  </a:cubicBezTo>
                  <a:cubicBezTo>
                    <a:pt x="339" y="274"/>
                    <a:pt x="333" y="281"/>
                    <a:pt x="328" y="289"/>
                  </a:cubicBezTo>
                  <a:cubicBezTo>
                    <a:pt x="313" y="308"/>
                    <a:pt x="301" y="324"/>
                    <a:pt x="305" y="348"/>
                  </a:cubicBezTo>
                  <a:cubicBezTo>
                    <a:pt x="306" y="359"/>
                    <a:pt x="298" y="368"/>
                    <a:pt x="291" y="375"/>
                  </a:cubicBezTo>
                  <a:cubicBezTo>
                    <a:pt x="290" y="376"/>
                    <a:pt x="288" y="378"/>
                    <a:pt x="287" y="380"/>
                  </a:cubicBezTo>
                  <a:cubicBezTo>
                    <a:pt x="247" y="431"/>
                    <a:pt x="191" y="447"/>
                    <a:pt x="134" y="461"/>
                  </a:cubicBezTo>
                  <a:cubicBezTo>
                    <a:pt x="114" y="466"/>
                    <a:pt x="101" y="476"/>
                    <a:pt x="97" y="489"/>
                  </a:cubicBezTo>
                  <a:cubicBezTo>
                    <a:pt x="92" y="502"/>
                    <a:pt x="98" y="519"/>
                    <a:pt x="112" y="536"/>
                  </a:cubicBezTo>
                  <a:cubicBezTo>
                    <a:pt x="128" y="554"/>
                    <a:pt x="148" y="583"/>
                    <a:pt x="134" y="625"/>
                  </a:cubicBezTo>
                  <a:cubicBezTo>
                    <a:pt x="115" y="683"/>
                    <a:pt x="84" y="732"/>
                    <a:pt x="40" y="775"/>
                  </a:cubicBezTo>
                  <a:cubicBezTo>
                    <a:pt x="38" y="777"/>
                    <a:pt x="35" y="780"/>
                    <a:pt x="32" y="782"/>
                  </a:cubicBezTo>
                  <a:cubicBezTo>
                    <a:pt x="30" y="784"/>
                    <a:pt x="26" y="786"/>
                    <a:pt x="25" y="788"/>
                  </a:cubicBezTo>
                  <a:cubicBezTo>
                    <a:pt x="39" y="823"/>
                    <a:pt x="29" y="854"/>
                    <a:pt x="19" y="882"/>
                  </a:cubicBezTo>
                  <a:cubicBezTo>
                    <a:pt x="16" y="893"/>
                    <a:pt x="12" y="903"/>
                    <a:pt x="10" y="913"/>
                  </a:cubicBezTo>
                  <a:cubicBezTo>
                    <a:pt x="2" y="956"/>
                    <a:pt x="0" y="1017"/>
                    <a:pt x="33" y="1066"/>
                  </a:cubicBezTo>
                  <a:cubicBezTo>
                    <a:pt x="78" y="1135"/>
                    <a:pt x="128" y="1182"/>
                    <a:pt x="184" y="1211"/>
                  </a:cubicBezTo>
                  <a:cubicBezTo>
                    <a:pt x="207" y="1223"/>
                    <a:pt x="223" y="1243"/>
                    <a:pt x="232" y="1272"/>
                  </a:cubicBezTo>
                  <a:cubicBezTo>
                    <a:pt x="243" y="1305"/>
                    <a:pt x="255" y="1344"/>
                    <a:pt x="269" y="1380"/>
                  </a:cubicBezTo>
                  <a:cubicBezTo>
                    <a:pt x="270" y="1383"/>
                    <a:pt x="272" y="1387"/>
                    <a:pt x="273" y="1391"/>
                  </a:cubicBezTo>
                  <a:cubicBezTo>
                    <a:pt x="275" y="1389"/>
                    <a:pt x="276" y="1387"/>
                    <a:pt x="279" y="1385"/>
                  </a:cubicBezTo>
                  <a:cubicBezTo>
                    <a:pt x="292" y="1368"/>
                    <a:pt x="308" y="1359"/>
                    <a:pt x="326" y="1359"/>
                  </a:cubicBezTo>
                  <a:cubicBezTo>
                    <a:pt x="339" y="1359"/>
                    <a:pt x="352" y="1364"/>
                    <a:pt x="365" y="1374"/>
                  </a:cubicBezTo>
                  <a:cubicBezTo>
                    <a:pt x="373" y="1381"/>
                    <a:pt x="382" y="1386"/>
                    <a:pt x="392" y="1391"/>
                  </a:cubicBezTo>
                  <a:cubicBezTo>
                    <a:pt x="400" y="1395"/>
                    <a:pt x="408" y="1400"/>
                    <a:pt x="415" y="1405"/>
                  </a:cubicBezTo>
                  <a:cubicBezTo>
                    <a:pt x="426" y="1412"/>
                    <a:pt x="449" y="1429"/>
                    <a:pt x="438" y="1451"/>
                  </a:cubicBezTo>
                  <a:cubicBezTo>
                    <a:pt x="430" y="1467"/>
                    <a:pt x="429" y="1485"/>
                    <a:pt x="427" y="1505"/>
                  </a:cubicBezTo>
                  <a:cubicBezTo>
                    <a:pt x="425" y="1534"/>
                    <a:pt x="423" y="1566"/>
                    <a:pt x="398" y="1594"/>
                  </a:cubicBezTo>
                  <a:cubicBezTo>
                    <a:pt x="378" y="1618"/>
                    <a:pt x="369" y="1633"/>
                    <a:pt x="371" y="1645"/>
                  </a:cubicBezTo>
                  <a:cubicBezTo>
                    <a:pt x="372" y="1657"/>
                    <a:pt x="386" y="1671"/>
                    <a:pt x="415" y="1690"/>
                  </a:cubicBezTo>
                  <a:cubicBezTo>
                    <a:pt x="473" y="1729"/>
                    <a:pt x="534" y="1769"/>
                    <a:pt x="609" y="1815"/>
                  </a:cubicBezTo>
                  <a:cubicBezTo>
                    <a:pt x="634" y="1830"/>
                    <a:pt x="660" y="1852"/>
                    <a:pt x="662" y="1894"/>
                  </a:cubicBezTo>
                  <a:cubicBezTo>
                    <a:pt x="662" y="1911"/>
                    <a:pt x="670" y="1926"/>
                    <a:pt x="684" y="1938"/>
                  </a:cubicBezTo>
                  <a:cubicBezTo>
                    <a:pt x="696" y="1947"/>
                    <a:pt x="702" y="1959"/>
                    <a:pt x="702" y="1972"/>
                  </a:cubicBezTo>
                  <a:cubicBezTo>
                    <a:pt x="701" y="1984"/>
                    <a:pt x="695" y="1995"/>
                    <a:pt x="684" y="2004"/>
                  </a:cubicBezTo>
                  <a:cubicBezTo>
                    <a:pt x="671" y="2013"/>
                    <a:pt x="669" y="2020"/>
                    <a:pt x="683" y="2040"/>
                  </a:cubicBezTo>
                  <a:cubicBezTo>
                    <a:pt x="689" y="2049"/>
                    <a:pt x="694" y="2059"/>
                    <a:pt x="699" y="2068"/>
                  </a:cubicBezTo>
                  <a:cubicBezTo>
                    <a:pt x="703" y="2074"/>
                    <a:pt x="706" y="2080"/>
                    <a:pt x="710" y="2086"/>
                  </a:cubicBezTo>
                  <a:cubicBezTo>
                    <a:pt x="712" y="2089"/>
                    <a:pt x="717" y="2092"/>
                    <a:pt x="722" y="2092"/>
                  </a:cubicBezTo>
                  <a:cubicBezTo>
                    <a:pt x="726" y="2092"/>
                    <a:pt x="730" y="2091"/>
                    <a:pt x="732" y="2088"/>
                  </a:cubicBezTo>
                  <a:cubicBezTo>
                    <a:pt x="734" y="2084"/>
                    <a:pt x="735" y="2079"/>
                    <a:pt x="736" y="2073"/>
                  </a:cubicBezTo>
                  <a:cubicBezTo>
                    <a:pt x="737" y="2070"/>
                    <a:pt x="738" y="2066"/>
                    <a:pt x="739" y="2062"/>
                  </a:cubicBezTo>
                  <a:cubicBezTo>
                    <a:pt x="754" y="2015"/>
                    <a:pt x="785" y="2005"/>
                    <a:pt x="809" y="2005"/>
                  </a:cubicBezTo>
                  <a:cubicBezTo>
                    <a:pt x="816" y="2005"/>
                    <a:pt x="824" y="2006"/>
                    <a:pt x="832" y="2008"/>
                  </a:cubicBezTo>
                  <a:cubicBezTo>
                    <a:pt x="864" y="2015"/>
                    <a:pt x="893" y="2028"/>
                    <a:pt x="919" y="2047"/>
                  </a:cubicBezTo>
                  <a:cubicBezTo>
                    <a:pt x="925" y="2051"/>
                    <a:pt x="929" y="2052"/>
                    <a:pt x="931" y="2052"/>
                  </a:cubicBezTo>
                  <a:cubicBezTo>
                    <a:pt x="935" y="2052"/>
                    <a:pt x="940" y="2050"/>
                    <a:pt x="946" y="2046"/>
                  </a:cubicBezTo>
                  <a:cubicBezTo>
                    <a:pt x="951" y="2043"/>
                    <a:pt x="952" y="2042"/>
                    <a:pt x="948" y="2029"/>
                  </a:cubicBezTo>
                  <a:cubicBezTo>
                    <a:pt x="947" y="2022"/>
                    <a:pt x="946" y="2016"/>
                    <a:pt x="945" y="2010"/>
                  </a:cubicBezTo>
                  <a:cubicBezTo>
                    <a:pt x="944" y="2001"/>
                    <a:pt x="943" y="1993"/>
                    <a:pt x="940" y="1987"/>
                  </a:cubicBezTo>
                  <a:cubicBezTo>
                    <a:pt x="931" y="1966"/>
                    <a:pt x="923" y="1943"/>
                    <a:pt x="935" y="1925"/>
                  </a:cubicBezTo>
                  <a:cubicBezTo>
                    <a:pt x="943" y="1912"/>
                    <a:pt x="960" y="1906"/>
                    <a:pt x="984" y="1906"/>
                  </a:cubicBezTo>
                  <a:cubicBezTo>
                    <a:pt x="986" y="1906"/>
                    <a:pt x="986" y="1906"/>
                    <a:pt x="986" y="1906"/>
                  </a:cubicBezTo>
                  <a:cubicBezTo>
                    <a:pt x="992" y="1906"/>
                    <a:pt x="1000" y="1903"/>
                    <a:pt x="1007" y="1900"/>
                  </a:cubicBezTo>
                  <a:cubicBezTo>
                    <a:pt x="1012" y="1898"/>
                    <a:pt x="1016" y="1896"/>
                    <a:pt x="1020" y="1895"/>
                  </a:cubicBezTo>
                  <a:cubicBezTo>
                    <a:pt x="1023" y="1894"/>
                    <a:pt x="1026" y="1893"/>
                    <a:pt x="1029" y="1892"/>
                  </a:cubicBezTo>
                  <a:cubicBezTo>
                    <a:pt x="1034" y="1890"/>
                    <a:pt x="1041" y="1888"/>
                    <a:pt x="1045" y="1886"/>
                  </a:cubicBezTo>
                  <a:cubicBezTo>
                    <a:pt x="1044" y="1885"/>
                    <a:pt x="1042" y="1881"/>
                    <a:pt x="1036" y="1874"/>
                  </a:cubicBezTo>
                  <a:cubicBezTo>
                    <a:pt x="1026" y="1862"/>
                    <a:pt x="1027" y="1844"/>
                    <a:pt x="1034" y="1832"/>
                  </a:cubicBezTo>
                  <a:cubicBezTo>
                    <a:pt x="1059" y="1782"/>
                    <a:pt x="1062" y="1730"/>
                    <a:pt x="1059" y="1666"/>
                  </a:cubicBezTo>
                  <a:cubicBezTo>
                    <a:pt x="1057" y="1639"/>
                    <a:pt x="1065" y="1616"/>
                    <a:pt x="1084" y="1594"/>
                  </a:cubicBezTo>
                  <a:cubicBezTo>
                    <a:pt x="1111" y="1562"/>
                    <a:pt x="1128" y="1524"/>
                    <a:pt x="1147" y="1485"/>
                  </a:cubicBezTo>
                  <a:cubicBezTo>
                    <a:pt x="1156" y="1466"/>
                    <a:pt x="1166" y="1446"/>
                    <a:pt x="1176" y="1427"/>
                  </a:cubicBezTo>
                  <a:cubicBezTo>
                    <a:pt x="1178" y="1423"/>
                    <a:pt x="1179" y="1418"/>
                    <a:pt x="1177" y="1409"/>
                  </a:cubicBezTo>
                  <a:cubicBezTo>
                    <a:pt x="1175" y="1396"/>
                    <a:pt x="1175" y="1396"/>
                    <a:pt x="1175" y="1396"/>
                  </a:cubicBezTo>
                  <a:cubicBezTo>
                    <a:pt x="1169" y="1362"/>
                    <a:pt x="1163" y="1329"/>
                    <a:pt x="1145" y="1301"/>
                  </a:cubicBezTo>
                  <a:cubicBezTo>
                    <a:pt x="1135" y="1286"/>
                    <a:pt x="1133" y="1270"/>
                    <a:pt x="1140" y="1255"/>
                  </a:cubicBezTo>
                  <a:cubicBezTo>
                    <a:pt x="1155" y="1221"/>
                    <a:pt x="1151" y="1185"/>
                    <a:pt x="1148" y="1147"/>
                  </a:cubicBezTo>
                  <a:cubicBezTo>
                    <a:pt x="1147" y="1134"/>
                    <a:pt x="1147" y="1134"/>
                    <a:pt x="1147" y="1134"/>
                  </a:cubicBezTo>
                  <a:cubicBezTo>
                    <a:pt x="1141" y="1060"/>
                    <a:pt x="1135" y="985"/>
                    <a:pt x="1128" y="913"/>
                  </a:cubicBezTo>
                  <a:cubicBezTo>
                    <a:pt x="1123" y="853"/>
                    <a:pt x="1117" y="793"/>
                    <a:pt x="1112" y="733"/>
                  </a:cubicBezTo>
                  <a:cubicBezTo>
                    <a:pt x="1108" y="676"/>
                    <a:pt x="1103" y="619"/>
                    <a:pt x="1099" y="562"/>
                  </a:cubicBezTo>
                  <a:cubicBezTo>
                    <a:pt x="1093" y="483"/>
                    <a:pt x="1087" y="401"/>
                    <a:pt x="1080" y="322"/>
                  </a:cubicBezTo>
                  <a:cubicBezTo>
                    <a:pt x="1079" y="316"/>
                    <a:pt x="1079" y="310"/>
                    <a:pt x="1079" y="305"/>
                  </a:cubicBezTo>
                  <a:cubicBezTo>
                    <a:pt x="1079" y="287"/>
                    <a:pt x="1078" y="275"/>
                    <a:pt x="1070" y="268"/>
                  </a:cubicBezTo>
                  <a:cubicBezTo>
                    <a:pt x="1044" y="243"/>
                    <a:pt x="1039" y="213"/>
                    <a:pt x="1038" y="188"/>
                  </a:cubicBezTo>
                  <a:cubicBezTo>
                    <a:pt x="1036" y="181"/>
                    <a:pt x="1035" y="174"/>
                    <a:pt x="1034" y="167"/>
                  </a:cubicBezTo>
                  <a:cubicBezTo>
                    <a:pt x="1032" y="152"/>
                    <a:pt x="1031" y="139"/>
                    <a:pt x="1023" y="134"/>
                  </a:cubicBezTo>
                  <a:cubicBezTo>
                    <a:pt x="971" y="102"/>
                    <a:pt x="971" y="52"/>
                    <a:pt x="970" y="11"/>
                  </a:cubicBezTo>
                  <a:cubicBezTo>
                    <a:pt x="970" y="3"/>
                    <a:pt x="969" y="1"/>
                    <a:pt x="968" y="1"/>
                  </a:cubicBezTo>
                  <a:cubicBezTo>
                    <a:pt x="968" y="1"/>
                    <a:pt x="967" y="0"/>
                    <a:pt x="965" y="0"/>
                  </a:cubicBezTo>
                  <a:cubicBezTo>
                    <a:pt x="963" y="0"/>
                    <a:pt x="961" y="0"/>
                    <a:pt x="959" y="1"/>
                  </a:cubicBezTo>
                  <a:cubicBezTo>
                    <a:pt x="923" y="7"/>
                    <a:pt x="886" y="7"/>
                    <a:pt x="850" y="8"/>
                  </a:cubicBezTo>
                  <a:cubicBezTo>
                    <a:pt x="832" y="8"/>
                    <a:pt x="812" y="9"/>
                    <a:pt x="794" y="10"/>
                  </a:cubicBezTo>
                  <a:cubicBezTo>
                    <a:pt x="687" y="16"/>
                    <a:pt x="579" y="22"/>
                    <a:pt x="472" y="28"/>
                  </a:cubicBezTo>
                  <a:cubicBezTo>
                    <a:pt x="344" y="35"/>
                    <a:pt x="344" y="35"/>
                    <a:pt x="344" y="35"/>
                  </a:cubicBezTo>
                  <a:cubicBezTo>
                    <a:pt x="242" y="39"/>
                    <a:pt x="242" y="39"/>
                    <a:pt x="242" y="39"/>
                  </a:cubicBezTo>
                  <a:cubicBezTo>
                    <a:pt x="238" y="40"/>
                    <a:pt x="238" y="40"/>
                    <a:pt x="238" y="40"/>
                  </a:cubicBezTo>
                  <a:cubicBezTo>
                    <a:pt x="253" y="49"/>
                    <a:pt x="270" y="60"/>
                    <a:pt x="274"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5" name="Freeform 19">
              <a:extLst>
                <a:ext uri="{FF2B5EF4-FFF2-40B4-BE49-F238E27FC236}">
                  <a16:creationId xmlns:a16="http://schemas.microsoft.com/office/drawing/2014/main" id="{8D56AFC8-40AF-0A46-85BB-925FC1CC8500}"/>
                </a:ext>
              </a:extLst>
            </p:cNvPr>
            <p:cNvSpPr>
              <a:spLocks/>
            </p:cNvSpPr>
            <p:nvPr/>
          </p:nvSpPr>
          <p:spPr bwMode="auto">
            <a:xfrm>
              <a:off x="7266237" y="4889272"/>
              <a:ext cx="1134578" cy="844757"/>
            </a:xfrm>
            <a:custGeom>
              <a:avLst/>
              <a:gdLst>
                <a:gd name="T0" fmla="*/ 659 w 2753"/>
                <a:gd name="T1" fmla="*/ 84 h 2046"/>
                <a:gd name="T2" fmla="*/ 216 w 2753"/>
                <a:gd name="T3" fmla="*/ 131 h 2046"/>
                <a:gd name="T4" fmla="*/ 0 w 2753"/>
                <a:gd name="T5" fmla="*/ 172 h 2046"/>
                <a:gd name="T6" fmla="*/ 34 w 2753"/>
                <a:gd name="T7" fmla="*/ 235 h 2046"/>
                <a:gd name="T8" fmla="*/ 67 w 2753"/>
                <a:gd name="T9" fmla="*/ 319 h 2046"/>
                <a:gd name="T10" fmla="*/ 95 w 2753"/>
                <a:gd name="T11" fmla="*/ 365 h 2046"/>
                <a:gd name="T12" fmla="*/ 184 w 2753"/>
                <a:gd name="T13" fmla="*/ 288 h 2046"/>
                <a:gd name="T14" fmla="*/ 229 w 2753"/>
                <a:gd name="T15" fmla="*/ 320 h 2046"/>
                <a:gd name="T16" fmla="*/ 361 w 2753"/>
                <a:gd name="T17" fmla="*/ 288 h 2046"/>
                <a:gd name="T18" fmla="*/ 443 w 2753"/>
                <a:gd name="T19" fmla="*/ 316 h 2046"/>
                <a:gd name="T20" fmla="*/ 457 w 2753"/>
                <a:gd name="T21" fmla="*/ 319 h 2046"/>
                <a:gd name="T22" fmla="*/ 598 w 2753"/>
                <a:gd name="T23" fmla="*/ 375 h 2046"/>
                <a:gd name="T24" fmla="*/ 681 w 2753"/>
                <a:gd name="T25" fmla="*/ 370 h 2046"/>
                <a:gd name="T26" fmla="*/ 723 w 2753"/>
                <a:gd name="T27" fmla="*/ 441 h 2046"/>
                <a:gd name="T28" fmla="*/ 850 w 2753"/>
                <a:gd name="T29" fmla="*/ 525 h 2046"/>
                <a:gd name="T30" fmla="*/ 974 w 2753"/>
                <a:gd name="T31" fmla="*/ 465 h 2046"/>
                <a:gd name="T32" fmla="*/ 1092 w 2753"/>
                <a:gd name="T33" fmla="*/ 369 h 2046"/>
                <a:gd name="T34" fmla="*/ 1145 w 2753"/>
                <a:gd name="T35" fmla="*/ 347 h 2046"/>
                <a:gd name="T36" fmla="*/ 1393 w 2753"/>
                <a:gd name="T37" fmla="*/ 448 h 2046"/>
                <a:gd name="T38" fmla="*/ 1526 w 2753"/>
                <a:gd name="T39" fmla="*/ 572 h 2046"/>
                <a:gd name="T40" fmla="*/ 1605 w 2753"/>
                <a:gd name="T41" fmla="*/ 630 h 2046"/>
                <a:gd name="T42" fmla="*/ 1715 w 2753"/>
                <a:gd name="T43" fmla="*/ 724 h 2046"/>
                <a:gd name="T44" fmla="*/ 1752 w 2753"/>
                <a:gd name="T45" fmla="*/ 933 h 2046"/>
                <a:gd name="T46" fmla="*/ 1755 w 2753"/>
                <a:gd name="T47" fmla="*/ 1167 h 2046"/>
                <a:gd name="T48" fmla="*/ 1752 w 2753"/>
                <a:gd name="T49" fmla="*/ 1147 h 2046"/>
                <a:gd name="T50" fmla="*/ 1765 w 2753"/>
                <a:gd name="T51" fmla="*/ 1071 h 2046"/>
                <a:gd name="T52" fmla="*/ 1815 w 2753"/>
                <a:gd name="T53" fmla="*/ 1091 h 2046"/>
                <a:gd name="T54" fmla="*/ 1830 w 2753"/>
                <a:gd name="T55" fmla="*/ 1098 h 2046"/>
                <a:gd name="T56" fmla="*/ 1883 w 2753"/>
                <a:gd name="T57" fmla="*/ 1135 h 2046"/>
                <a:gd name="T58" fmla="*/ 1818 w 2753"/>
                <a:gd name="T59" fmla="*/ 1274 h 2046"/>
                <a:gd name="T60" fmla="*/ 1816 w 2753"/>
                <a:gd name="T61" fmla="*/ 1286 h 2046"/>
                <a:gd name="T62" fmla="*/ 1921 w 2753"/>
                <a:gd name="T63" fmla="*/ 1433 h 2046"/>
                <a:gd name="T64" fmla="*/ 2019 w 2753"/>
                <a:gd name="T65" fmla="*/ 1453 h 2046"/>
                <a:gd name="T66" fmla="*/ 2112 w 2753"/>
                <a:gd name="T67" fmla="*/ 1607 h 2046"/>
                <a:gd name="T68" fmla="*/ 2207 w 2753"/>
                <a:gd name="T69" fmla="*/ 1772 h 2046"/>
                <a:gd name="T70" fmla="*/ 2240 w 2753"/>
                <a:gd name="T71" fmla="*/ 1804 h 2046"/>
                <a:gd name="T72" fmla="*/ 2484 w 2753"/>
                <a:gd name="T73" fmla="*/ 1977 h 2046"/>
                <a:gd name="T74" fmla="*/ 2510 w 2753"/>
                <a:gd name="T75" fmla="*/ 2046 h 2046"/>
                <a:gd name="T76" fmla="*/ 2654 w 2753"/>
                <a:gd name="T77" fmla="*/ 1994 h 2046"/>
                <a:gd name="T78" fmla="*/ 2746 w 2753"/>
                <a:gd name="T79" fmla="*/ 1727 h 2046"/>
                <a:gd name="T80" fmla="*/ 2722 w 2753"/>
                <a:gd name="T81" fmla="*/ 1632 h 2046"/>
                <a:gd name="T82" fmla="*/ 2554 w 2753"/>
                <a:gd name="T83" fmla="*/ 1140 h 2046"/>
                <a:gd name="T84" fmla="*/ 2446 w 2753"/>
                <a:gd name="T85" fmla="*/ 810 h 2046"/>
                <a:gd name="T86" fmla="*/ 2265 w 2753"/>
                <a:gd name="T87" fmla="*/ 603 h 2046"/>
                <a:gd name="T88" fmla="*/ 2145 w 2753"/>
                <a:gd name="T89" fmla="*/ 447 h 2046"/>
                <a:gd name="T90" fmla="*/ 2070 w 2753"/>
                <a:gd name="T91" fmla="*/ 229 h 2046"/>
                <a:gd name="T92" fmla="*/ 2010 w 2753"/>
                <a:gd name="T93" fmla="*/ 103 h 2046"/>
                <a:gd name="T94" fmla="*/ 2011 w 2753"/>
                <a:gd name="T95" fmla="*/ 46 h 2046"/>
                <a:gd name="T96" fmla="*/ 1932 w 2753"/>
                <a:gd name="T97" fmla="*/ 23 h 2046"/>
                <a:gd name="T98" fmla="*/ 1858 w 2753"/>
                <a:gd name="T99" fmla="*/ 0 h 2046"/>
                <a:gd name="T100" fmla="*/ 1852 w 2753"/>
                <a:gd name="T101" fmla="*/ 59 h 2046"/>
                <a:gd name="T102" fmla="*/ 1839 w 2753"/>
                <a:gd name="T103" fmla="*/ 183 h 2046"/>
                <a:gd name="T104" fmla="*/ 1738 w 2753"/>
                <a:gd name="T105" fmla="*/ 113 h 2046"/>
                <a:gd name="T106" fmla="*/ 1551 w 2753"/>
                <a:gd name="T107" fmla="*/ 126 h 2046"/>
                <a:gd name="T108" fmla="*/ 921 w 2753"/>
                <a:gd name="T109" fmla="*/ 171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53" h="2046">
                  <a:moveTo>
                    <a:pt x="801" y="70"/>
                  </a:moveTo>
                  <a:cubicBezTo>
                    <a:pt x="769" y="69"/>
                    <a:pt x="735" y="74"/>
                    <a:pt x="702" y="78"/>
                  </a:cubicBezTo>
                  <a:cubicBezTo>
                    <a:pt x="688" y="80"/>
                    <a:pt x="673" y="82"/>
                    <a:pt x="659" y="84"/>
                  </a:cubicBezTo>
                  <a:cubicBezTo>
                    <a:pt x="526" y="98"/>
                    <a:pt x="526" y="98"/>
                    <a:pt x="526" y="98"/>
                  </a:cubicBezTo>
                  <a:cubicBezTo>
                    <a:pt x="437" y="108"/>
                    <a:pt x="349" y="117"/>
                    <a:pt x="260" y="126"/>
                  </a:cubicBezTo>
                  <a:cubicBezTo>
                    <a:pt x="216" y="131"/>
                    <a:pt x="216" y="131"/>
                    <a:pt x="216" y="131"/>
                  </a:cubicBezTo>
                  <a:cubicBezTo>
                    <a:pt x="154" y="138"/>
                    <a:pt x="90" y="145"/>
                    <a:pt x="27" y="150"/>
                  </a:cubicBezTo>
                  <a:cubicBezTo>
                    <a:pt x="17" y="151"/>
                    <a:pt x="8" y="156"/>
                    <a:pt x="3" y="163"/>
                  </a:cubicBezTo>
                  <a:cubicBezTo>
                    <a:pt x="0" y="167"/>
                    <a:pt x="0" y="170"/>
                    <a:pt x="0" y="172"/>
                  </a:cubicBezTo>
                  <a:cubicBezTo>
                    <a:pt x="2" y="177"/>
                    <a:pt x="3" y="182"/>
                    <a:pt x="4" y="187"/>
                  </a:cubicBezTo>
                  <a:cubicBezTo>
                    <a:pt x="9" y="207"/>
                    <a:pt x="13" y="224"/>
                    <a:pt x="32" y="234"/>
                  </a:cubicBezTo>
                  <a:cubicBezTo>
                    <a:pt x="34" y="235"/>
                    <a:pt x="34" y="235"/>
                    <a:pt x="34" y="235"/>
                  </a:cubicBezTo>
                  <a:cubicBezTo>
                    <a:pt x="48" y="243"/>
                    <a:pt x="71" y="256"/>
                    <a:pt x="76" y="279"/>
                  </a:cubicBezTo>
                  <a:cubicBezTo>
                    <a:pt x="79" y="292"/>
                    <a:pt x="76" y="305"/>
                    <a:pt x="67" y="319"/>
                  </a:cubicBezTo>
                  <a:cubicBezTo>
                    <a:pt x="67" y="319"/>
                    <a:pt x="67" y="319"/>
                    <a:pt x="67" y="319"/>
                  </a:cubicBezTo>
                  <a:cubicBezTo>
                    <a:pt x="74" y="321"/>
                    <a:pt x="95" y="327"/>
                    <a:pt x="98" y="344"/>
                  </a:cubicBezTo>
                  <a:cubicBezTo>
                    <a:pt x="100" y="353"/>
                    <a:pt x="97" y="360"/>
                    <a:pt x="92" y="366"/>
                  </a:cubicBezTo>
                  <a:cubicBezTo>
                    <a:pt x="93" y="366"/>
                    <a:pt x="94" y="366"/>
                    <a:pt x="95" y="365"/>
                  </a:cubicBezTo>
                  <a:cubicBezTo>
                    <a:pt x="96" y="364"/>
                    <a:pt x="96" y="363"/>
                    <a:pt x="97" y="362"/>
                  </a:cubicBezTo>
                  <a:cubicBezTo>
                    <a:pt x="100" y="357"/>
                    <a:pt x="103" y="352"/>
                    <a:pt x="104" y="348"/>
                  </a:cubicBezTo>
                  <a:cubicBezTo>
                    <a:pt x="114" y="295"/>
                    <a:pt x="154" y="288"/>
                    <a:pt x="184" y="288"/>
                  </a:cubicBezTo>
                  <a:cubicBezTo>
                    <a:pt x="189" y="288"/>
                    <a:pt x="189" y="288"/>
                    <a:pt x="189" y="288"/>
                  </a:cubicBezTo>
                  <a:cubicBezTo>
                    <a:pt x="204" y="289"/>
                    <a:pt x="220" y="291"/>
                    <a:pt x="227" y="304"/>
                  </a:cubicBezTo>
                  <a:cubicBezTo>
                    <a:pt x="229" y="309"/>
                    <a:pt x="230" y="315"/>
                    <a:pt x="229" y="320"/>
                  </a:cubicBezTo>
                  <a:cubicBezTo>
                    <a:pt x="240" y="318"/>
                    <a:pt x="251" y="315"/>
                    <a:pt x="263" y="312"/>
                  </a:cubicBezTo>
                  <a:cubicBezTo>
                    <a:pt x="277" y="308"/>
                    <a:pt x="292" y="304"/>
                    <a:pt x="308" y="303"/>
                  </a:cubicBezTo>
                  <a:cubicBezTo>
                    <a:pt x="325" y="294"/>
                    <a:pt x="344" y="290"/>
                    <a:pt x="361" y="288"/>
                  </a:cubicBezTo>
                  <a:cubicBezTo>
                    <a:pt x="369" y="282"/>
                    <a:pt x="378" y="281"/>
                    <a:pt x="386" y="281"/>
                  </a:cubicBezTo>
                  <a:cubicBezTo>
                    <a:pt x="408" y="268"/>
                    <a:pt x="427" y="272"/>
                    <a:pt x="438" y="289"/>
                  </a:cubicBezTo>
                  <a:cubicBezTo>
                    <a:pt x="444" y="297"/>
                    <a:pt x="445" y="307"/>
                    <a:pt x="443" y="316"/>
                  </a:cubicBezTo>
                  <a:cubicBezTo>
                    <a:pt x="442" y="317"/>
                    <a:pt x="442" y="318"/>
                    <a:pt x="442" y="320"/>
                  </a:cubicBezTo>
                  <a:cubicBezTo>
                    <a:pt x="443" y="320"/>
                    <a:pt x="444" y="319"/>
                    <a:pt x="445" y="319"/>
                  </a:cubicBezTo>
                  <a:cubicBezTo>
                    <a:pt x="449" y="319"/>
                    <a:pt x="453" y="319"/>
                    <a:pt x="457" y="319"/>
                  </a:cubicBezTo>
                  <a:cubicBezTo>
                    <a:pt x="465" y="319"/>
                    <a:pt x="477" y="320"/>
                    <a:pt x="487" y="328"/>
                  </a:cubicBezTo>
                  <a:cubicBezTo>
                    <a:pt x="526" y="339"/>
                    <a:pt x="560" y="354"/>
                    <a:pt x="591" y="373"/>
                  </a:cubicBezTo>
                  <a:cubicBezTo>
                    <a:pt x="598" y="375"/>
                    <a:pt x="598" y="375"/>
                    <a:pt x="598" y="375"/>
                  </a:cubicBezTo>
                  <a:cubicBezTo>
                    <a:pt x="606" y="359"/>
                    <a:pt x="618" y="351"/>
                    <a:pt x="633" y="351"/>
                  </a:cubicBezTo>
                  <a:cubicBezTo>
                    <a:pt x="646" y="351"/>
                    <a:pt x="658" y="358"/>
                    <a:pt x="669" y="364"/>
                  </a:cubicBezTo>
                  <a:cubicBezTo>
                    <a:pt x="673" y="366"/>
                    <a:pt x="677" y="369"/>
                    <a:pt x="681" y="370"/>
                  </a:cubicBezTo>
                  <a:cubicBezTo>
                    <a:pt x="700" y="379"/>
                    <a:pt x="717" y="388"/>
                    <a:pt x="722" y="407"/>
                  </a:cubicBezTo>
                  <a:cubicBezTo>
                    <a:pt x="724" y="416"/>
                    <a:pt x="723" y="427"/>
                    <a:pt x="717" y="437"/>
                  </a:cubicBezTo>
                  <a:cubicBezTo>
                    <a:pt x="719" y="439"/>
                    <a:pt x="721" y="440"/>
                    <a:pt x="723" y="441"/>
                  </a:cubicBezTo>
                  <a:cubicBezTo>
                    <a:pt x="731" y="446"/>
                    <a:pt x="738" y="450"/>
                    <a:pt x="745" y="454"/>
                  </a:cubicBezTo>
                  <a:cubicBezTo>
                    <a:pt x="788" y="474"/>
                    <a:pt x="810" y="504"/>
                    <a:pt x="810" y="543"/>
                  </a:cubicBezTo>
                  <a:cubicBezTo>
                    <a:pt x="824" y="538"/>
                    <a:pt x="837" y="532"/>
                    <a:pt x="850" y="525"/>
                  </a:cubicBezTo>
                  <a:cubicBezTo>
                    <a:pt x="875" y="512"/>
                    <a:pt x="900" y="500"/>
                    <a:pt x="930" y="498"/>
                  </a:cubicBezTo>
                  <a:cubicBezTo>
                    <a:pt x="948" y="485"/>
                    <a:pt x="948" y="485"/>
                    <a:pt x="948" y="485"/>
                  </a:cubicBezTo>
                  <a:cubicBezTo>
                    <a:pt x="957" y="479"/>
                    <a:pt x="966" y="472"/>
                    <a:pt x="974" y="465"/>
                  </a:cubicBezTo>
                  <a:cubicBezTo>
                    <a:pt x="997" y="445"/>
                    <a:pt x="1023" y="422"/>
                    <a:pt x="1062" y="425"/>
                  </a:cubicBezTo>
                  <a:cubicBezTo>
                    <a:pt x="1068" y="424"/>
                    <a:pt x="1068" y="424"/>
                    <a:pt x="1068" y="424"/>
                  </a:cubicBezTo>
                  <a:cubicBezTo>
                    <a:pt x="1063" y="406"/>
                    <a:pt x="1071" y="387"/>
                    <a:pt x="1092" y="369"/>
                  </a:cubicBezTo>
                  <a:cubicBezTo>
                    <a:pt x="1102" y="348"/>
                    <a:pt x="1122" y="348"/>
                    <a:pt x="1132" y="348"/>
                  </a:cubicBezTo>
                  <a:cubicBezTo>
                    <a:pt x="1136" y="348"/>
                    <a:pt x="1136" y="348"/>
                    <a:pt x="1136" y="348"/>
                  </a:cubicBezTo>
                  <a:cubicBezTo>
                    <a:pt x="1139" y="348"/>
                    <a:pt x="1143" y="347"/>
                    <a:pt x="1145" y="347"/>
                  </a:cubicBezTo>
                  <a:cubicBezTo>
                    <a:pt x="1182" y="330"/>
                    <a:pt x="1218" y="334"/>
                    <a:pt x="1257" y="358"/>
                  </a:cubicBezTo>
                  <a:cubicBezTo>
                    <a:pt x="1294" y="382"/>
                    <a:pt x="1328" y="400"/>
                    <a:pt x="1359" y="413"/>
                  </a:cubicBezTo>
                  <a:cubicBezTo>
                    <a:pt x="1378" y="421"/>
                    <a:pt x="1387" y="436"/>
                    <a:pt x="1393" y="448"/>
                  </a:cubicBezTo>
                  <a:cubicBezTo>
                    <a:pt x="1396" y="454"/>
                    <a:pt x="1399" y="459"/>
                    <a:pt x="1403" y="463"/>
                  </a:cubicBezTo>
                  <a:cubicBezTo>
                    <a:pt x="1446" y="505"/>
                    <a:pt x="1482" y="537"/>
                    <a:pt x="1516" y="564"/>
                  </a:cubicBezTo>
                  <a:cubicBezTo>
                    <a:pt x="1519" y="567"/>
                    <a:pt x="1522" y="569"/>
                    <a:pt x="1526" y="572"/>
                  </a:cubicBezTo>
                  <a:cubicBezTo>
                    <a:pt x="1540" y="582"/>
                    <a:pt x="1558" y="596"/>
                    <a:pt x="1563" y="620"/>
                  </a:cubicBezTo>
                  <a:cubicBezTo>
                    <a:pt x="1567" y="626"/>
                    <a:pt x="1575" y="634"/>
                    <a:pt x="1585" y="632"/>
                  </a:cubicBezTo>
                  <a:cubicBezTo>
                    <a:pt x="1592" y="631"/>
                    <a:pt x="1599" y="630"/>
                    <a:pt x="1605" y="630"/>
                  </a:cubicBezTo>
                  <a:cubicBezTo>
                    <a:pt x="1649" y="630"/>
                    <a:pt x="1672" y="661"/>
                    <a:pt x="1689" y="691"/>
                  </a:cubicBezTo>
                  <a:cubicBezTo>
                    <a:pt x="1690" y="694"/>
                    <a:pt x="1692" y="697"/>
                    <a:pt x="1693" y="699"/>
                  </a:cubicBezTo>
                  <a:cubicBezTo>
                    <a:pt x="1700" y="713"/>
                    <a:pt x="1704" y="721"/>
                    <a:pt x="1715" y="724"/>
                  </a:cubicBezTo>
                  <a:cubicBezTo>
                    <a:pt x="1729" y="727"/>
                    <a:pt x="1736" y="739"/>
                    <a:pt x="1734" y="758"/>
                  </a:cubicBezTo>
                  <a:cubicBezTo>
                    <a:pt x="1733" y="776"/>
                    <a:pt x="1740" y="792"/>
                    <a:pt x="1747" y="808"/>
                  </a:cubicBezTo>
                  <a:cubicBezTo>
                    <a:pt x="1764" y="846"/>
                    <a:pt x="1766" y="886"/>
                    <a:pt x="1752" y="933"/>
                  </a:cubicBezTo>
                  <a:cubicBezTo>
                    <a:pt x="1749" y="946"/>
                    <a:pt x="1749" y="946"/>
                    <a:pt x="1749" y="946"/>
                  </a:cubicBezTo>
                  <a:cubicBezTo>
                    <a:pt x="1731" y="1010"/>
                    <a:pt x="1714" y="1071"/>
                    <a:pt x="1732" y="1137"/>
                  </a:cubicBezTo>
                  <a:cubicBezTo>
                    <a:pt x="1736" y="1152"/>
                    <a:pt x="1744" y="1158"/>
                    <a:pt x="1755" y="1167"/>
                  </a:cubicBezTo>
                  <a:cubicBezTo>
                    <a:pt x="1758" y="1169"/>
                    <a:pt x="1761" y="1171"/>
                    <a:pt x="1764" y="1174"/>
                  </a:cubicBezTo>
                  <a:cubicBezTo>
                    <a:pt x="1764" y="1170"/>
                    <a:pt x="1762" y="1165"/>
                    <a:pt x="1757" y="1157"/>
                  </a:cubicBezTo>
                  <a:cubicBezTo>
                    <a:pt x="1756" y="1153"/>
                    <a:pt x="1754" y="1150"/>
                    <a:pt x="1752" y="1147"/>
                  </a:cubicBezTo>
                  <a:cubicBezTo>
                    <a:pt x="1751" y="1143"/>
                    <a:pt x="1750" y="1140"/>
                    <a:pt x="1750" y="1137"/>
                  </a:cubicBezTo>
                  <a:cubicBezTo>
                    <a:pt x="1749" y="1136"/>
                    <a:pt x="1749" y="1134"/>
                    <a:pt x="1749" y="1133"/>
                  </a:cubicBezTo>
                  <a:cubicBezTo>
                    <a:pt x="1735" y="1109"/>
                    <a:pt x="1741" y="1085"/>
                    <a:pt x="1765" y="1071"/>
                  </a:cubicBezTo>
                  <a:cubicBezTo>
                    <a:pt x="1771" y="1068"/>
                    <a:pt x="1777" y="1066"/>
                    <a:pt x="1783" y="1066"/>
                  </a:cubicBezTo>
                  <a:cubicBezTo>
                    <a:pt x="1798" y="1066"/>
                    <a:pt x="1806" y="1078"/>
                    <a:pt x="1811" y="1085"/>
                  </a:cubicBezTo>
                  <a:cubicBezTo>
                    <a:pt x="1812" y="1087"/>
                    <a:pt x="1814" y="1089"/>
                    <a:pt x="1815" y="1091"/>
                  </a:cubicBezTo>
                  <a:cubicBezTo>
                    <a:pt x="1818" y="1093"/>
                    <a:pt x="1821" y="1097"/>
                    <a:pt x="1823" y="1100"/>
                  </a:cubicBezTo>
                  <a:cubicBezTo>
                    <a:pt x="1824" y="1101"/>
                    <a:pt x="1824" y="1102"/>
                    <a:pt x="1825" y="1102"/>
                  </a:cubicBezTo>
                  <a:cubicBezTo>
                    <a:pt x="1826" y="1102"/>
                    <a:pt x="1828" y="1100"/>
                    <a:pt x="1830" y="1098"/>
                  </a:cubicBezTo>
                  <a:cubicBezTo>
                    <a:pt x="1838" y="1089"/>
                    <a:pt x="1847" y="1087"/>
                    <a:pt x="1853" y="1087"/>
                  </a:cubicBezTo>
                  <a:cubicBezTo>
                    <a:pt x="1861" y="1087"/>
                    <a:pt x="1870" y="1092"/>
                    <a:pt x="1876" y="1099"/>
                  </a:cubicBezTo>
                  <a:cubicBezTo>
                    <a:pt x="1883" y="1109"/>
                    <a:pt x="1886" y="1122"/>
                    <a:pt x="1883" y="1135"/>
                  </a:cubicBezTo>
                  <a:cubicBezTo>
                    <a:pt x="1878" y="1157"/>
                    <a:pt x="1868" y="1178"/>
                    <a:pt x="1859" y="1198"/>
                  </a:cubicBezTo>
                  <a:cubicBezTo>
                    <a:pt x="1850" y="1218"/>
                    <a:pt x="1842" y="1237"/>
                    <a:pt x="1837" y="1258"/>
                  </a:cubicBezTo>
                  <a:cubicBezTo>
                    <a:pt x="1834" y="1269"/>
                    <a:pt x="1824" y="1272"/>
                    <a:pt x="1818" y="1274"/>
                  </a:cubicBezTo>
                  <a:cubicBezTo>
                    <a:pt x="1817" y="1274"/>
                    <a:pt x="1816" y="1274"/>
                    <a:pt x="1815" y="1275"/>
                  </a:cubicBezTo>
                  <a:cubicBezTo>
                    <a:pt x="1811" y="1277"/>
                    <a:pt x="1808" y="1278"/>
                    <a:pt x="1807" y="1280"/>
                  </a:cubicBezTo>
                  <a:cubicBezTo>
                    <a:pt x="1808" y="1281"/>
                    <a:pt x="1811" y="1284"/>
                    <a:pt x="1816" y="1286"/>
                  </a:cubicBezTo>
                  <a:cubicBezTo>
                    <a:pt x="1832" y="1296"/>
                    <a:pt x="1853" y="1310"/>
                    <a:pt x="1865" y="1330"/>
                  </a:cubicBezTo>
                  <a:cubicBezTo>
                    <a:pt x="1884" y="1359"/>
                    <a:pt x="1899" y="1390"/>
                    <a:pt x="1915" y="1421"/>
                  </a:cubicBezTo>
                  <a:cubicBezTo>
                    <a:pt x="1921" y="1433"/>
                    <a:pt x="1921" y="1433"/>
                    <a:pt x="1921" y="1433"/>
                  </a:cubicBezTo>
                  <a:cubicBezTo>
                    <a:pt x="1931" y="1452"/>
                    <a:pt x="1949" y="1461"/>
                    <a:pt x="1970" y="1472"/>
                  </a:cubicBezTo>
                  <a:cubicBezTo>
                    <a:pt x="1974" y="1474"/>
                    <a:pt x="1978" y="1476"/>
                    <a:pt x="1982" y="1478"/>
                  </a:cubicBezTo>
                  <a:cubicBezTo>
                    <a:pt x="1990" y="1463"/>
                    <a:pt x="2004" y="1453"/>
                    <a:pt x="2019" y="1453"/>
                  </a:cubicBezTo>
                  <a:cubicBezTo>
                    <a:pt x="2032" y="1453"/>
                    <a:pt x="2045" y="1461"/>
                    <a:pt x="2053" y="1474"/>
                  </a:cubicBezTo>
                  <a:cubicBezTo>
                    <a:pt x="2067" y="1497"/>
                    <a:pt x="2073" y="1517"/>
                    <a:pt x="2071" y="1537"/>
                  </a:cubicBezTo>
                  <a:cubicBezTo>
                    <a:pt x="2068" y="1565"/>
                    <a:pt x="2080" y="1585"/>
                    <a:pt x="2112" y="1607"/>
                  </a:cubicBezTo>
                  <a:cubicBezTo>
                    <a:pt x="2142" y="1628"/>
                    <a:pt x="2162" y="1653"/>
                    <a:pt x="2173" y="1684"/>
                  </a:cubicBezTo>
                  <a:cubicBezTo>
                    <a:pt x="2176" y="1691"/>
                    <a:pt x="2176" y="1691"/>
                    <a:pt x="2176" y="1691"/>
                  </a:cubicBezTo>
                  <a:cubicBezTo>
                    <a:pt x="2185" y="1718"/>
                    <a:pt x="2195" y="1746"/>
                    <a:pt x="2207" y="1772"/>
                  </a:cubicBezTo>
                  <a:cubicBezTo>
                    <a:pt x="2207" y="1774"/>
                    <a:pt x="2207" y="1774"/>
                    <a:pt x="2207" y="1774"/>
                  </a:cubicBezTo>
                  <a:cubicBezTo>
                    <a:pt x="2217" y="1795"/>
                    <a:pt x="2223" y="1804"/>
                    <a:pt x="2234" y="1804"/>
                  </a:cubicBezTo>
                  <a:cubicBezTo>
                    <a:pt x="2240" y="1804"/>
                    <a:pt x="2240" y="1804"/>
                    <a:pt x="2240" y="1804"/>
                  </a:cubicBezTo>
                  <a:cubicBezTo>
                    <a:pt x="2310" y="1804"/>
                    <a:pt x="2362" y="1837"/>
                    <a:pt x="2400" y="1904"/>
                  </a:cubicBezTo>
                  <a:cubicBezTo>
                    <a:pt x="2406" y="1915"/>
                    <a:pt x="2414" y="1925"/>
                    <a:pt x="2424" y="1938"/>
                  </a:cubicBezTo>
                  <a:cubicBezTo>
                    <a:pt x="2444" y="1961"/>
                    <a:pt x="2460" y="1977"/>
                    <a:pt x="2484" y="1977"/>
                  </a:cubicBezTo>
                  <a:cubicBezTo>
                    <a:pt x="2486" y="1977"/>
                    <a:pt x="2486" y="1977"/>
                    <a:pt x="2486" y="1977"/>
                  </a:cubicBezTo>
                  <a:cubicBezTo>
                    <a:pt x="2514" y="1977"/>
                    <a:pt x="2518" y="2000"/>
                    <a:pt x="2519" y="2008"/>
                  </a:cubicBezTo>
                  <a:cubicBezTo>
                    <a:pt x="2520" y="2019"/>
                    <a:pt x="2520" y="2034"/>
                    <a:pt x="2510" y="2046"/>
                  </a:cubicBezTo>
                  <a:cubicBezTo>
                    <a:pt x="2511" y="2046"/>
                    <a:pt x="2511" y="2046"/>
                    <a:pt x="2511" y="2046"/>
                  </a:cubicBezTo>
                  <a:cubicBezTo>
                    <a:pt x="2552" y="2037"/>
                    <a:pt x="2590" y="2021"/>
                    <a:pt x="2629" y="2004"/>
                  </a:cubicBezTo>
                  <a:cubicBezTo>
                    <a:pt x="2638" y="2001"/>
                    <a:pt x="2646" y="1997"/>
                    <a:pt x="2654" y="1994"/>
                  </a:cubicBezTo>
                  <a:cubicBezTo>
                    <a:pt x="2713" y="1970"/>
                    <a:pt x="2721" y="1953"/>
                    <a:pt x="2700" y="1898"/>
                  </a:cubicBezTo>
                  <a:cubicBezTo>
                    <a:pt x="2676" y="1837"/>
                    <a:pt x="2689" y="1785"/>
                    <a:pt x="2735" y="1757"/>
                  </a:cubicBezTo>
                  <a:cubicBezTo>
                    <a:pt x="2753" y="1747"/>
                    <a:pt x="2751" y="1743"/>
                    <a:pt x="2746" y="1727"/>
                  </a:cubicBezTo>
                  <a:cubicBezTo>
                    <a:pt x="2744" y="1723"/>
                    <a:pt x="2743" y="1719"/>
                    <a:pt x="2741" y="1714"/>
                  </a:cubicBezTo>
                  <a:cubicBezTo>
                    <a:pt x="2739" y="1707"/>
                    <a:pt x="2736" y="1700"/>
                    <a:pt x="2732" y="1691"/>
                  </a:cubicBezTo>
                  <a:cubicBezTo>
                    <a:pt x="2724" y="1674"/>
                    <a:pt x="2715" y="1653"/>
                    <a:pt x="2722" y="1632"/>
                  </a:cubicBezTo>
                  <a:cubicBezTo>
                    <a:pt x="2736" y="1588"/>
                    <a:pt x="2732" y="1546"/>
                    <a:pt x="2726" y="1511"/>
                  </a:cubicBezTo>
                  <a:cubicBezTo>
                    <a:pt x="2712" y="1419"/>
                    <a:pt x="2697" y="1344"/>
                    <a:pt x="2641" y="1284"/>
                  </a:cubicBezTo>
                  <a:cubicBezTo>
                    <a:pt x="2601" y="1242"/>
                    <a:pt x="2573" y="1195"/>
                    <a:pt x="2554" y="1140"/>
                  </a:cubicBezTo>
                  <a:cubicBezTo>
                    <a:pt x="2542" y="1107"/>
                    <a:pt x="2530" y="1071"/>
                    <a:pt x="2505" y="1045"/>
                  </a:cubicBezTo>
                  <a:cubicBezTo>
                    <a:pt x="2442" y="979"/>
                    <a:pt x="2422" y="901"/>
                    <a:pt x="2447" y="813"/>
                  </a:cubicBezTo>
                  <a:cubicBezTo>
                    <a:pt x="2447" y="813"/>
                    <a:pt x="2446" y="811"/>
                    <a:pt x="2446" y="810"/>
                  </a:cubicBezTo>
                  <a:cubicBezTo>
                    <a:pt x="2434" y="794"/>
                    <a:pt x="2424" y="778"/>
                    <a:pt x="2414" y="762"/>
                  </a:cubicBezTo>
                  <a:cubicBezTo>
                    <a:pt x="2381" y="712"/>
                    <a:pt x="2351" y="665"/>
                    <a:pt x="2296" y="641"/>
                  </a:cubicBezTo>
                  <a:cubicBezTo>
                    <a:pt x="2287" y="637"/>
                    <a:pt x="2265" y="627"/>
                    <a:pt x="2265" y="603"/>
                  </a:cubicBezTo>
                  <a:cubicBezTo>
                    <a:pt x="2265" y="591"/>
                    <a:pt x="2258" y="585"/>
                    <a:pt x="2247" y="574"/>
                  </a:cubicBezTo>
                  <a:cubicBezTo>
                    <a:pt x="2244" y="572"/>
                    <a:pt x="2244" y="572"/>
                    <a:pt x="2244" y="572"/>
                  </a:cubicBezTo>
                  <a:cubicBezTo>
                    <a:pt x="2203" y="536"/>
                    <a:pt x="2174" y="490"/>
                    <a:pt x="2145" y="447"/>
                  </a:cubicBezTo>
                  <a:cubicBezTo>
                    <a:pt x="2134" y="428"/>
                    <a:pt x="2121" y="409"/>
                    <a:pt x="2108" y="391"/>
                  </a:cubicBezTo>
                  <a:cubicBezTo>
                    <a:pt x="2097" y="375"/>
                    <a:pt x="2099" y="357"/>
                    <a:pt x="2100" y="348"/>
                  </a:cubicBezTo>
                  <a:cubicBezTo>
                    <a:pt x="2106" y="305"/>
                    <a:pt x="2096" y="265"/>
                    <a:pt x="2070" y="229"/>
                  </a:cubicBezTo>
                  <a:cubicBezTo>
                    <a:pt x="2059" y="214"/>
                    <a:pt x="2054" y="198"/>
                    <a:pt x="2050" y="182"/>
                  </a:cubicBezTo>
                  <a:cubicBezTo>
                    <a:pt x="2044" y="160"/>
                    <a:pt x="2039" y="142"/>
                    <a:pt x="2020" y="131"/>
                  </a:cubicBezTo>
                  <a:cubicBezTo>
                    <a:pt x="2009" y="125"/>
                    <a:pt x="2009" y="113"/>
                    <a:pt x="2010" y="103"/>
                  </a:cubicBezTo>
                  <a:cubicBezTo>
                    <a:pt x="2010" y="102"/>
                    <a:pt x="2010" y="101"/>
                    <a:pt x="2010" y="99"/>
                  </a:cubicBezTo>
                  <a:cubicBezTo>
                    <a:pt x="2010" y="86"/>
                    <a:pt x="2010" y="73"/>
                    <a:pt x="2011" y="60"/>
                  </a:cubicBezTo>
                  <a:cubicBezTo>
                    <a:pt x="2011" y="46"/>
                    <a:pt x="2011" y="46"/>
                    <a:pt x="2011" y="46"/>
                  </a:cubicBezTo>
                  <a:cubicBezTo>
                    <a:pt x="2005" y="28"/>
                    <a:pt x="1995" y="21"/>
                    <a:pt x="1973" y="21"/>
                  </a:cubicBezTo>
                  <a:cubicBezTo>
                    <a:pt x="1966" y="21"/>
                    <a:pt x="1960" y="22"/>
                    <a:pt x="1954" y="22"/>
                  </a:cubicBezTo>
                  <a:cubicBezTo>
                    <a:pt x="1947" y="22"/>
                    <a:pt x="1939" y="23"/>
                    <a:pt x="1932" y="23"/>
                  </a:cubicBezTo>
                  <a:cubicBezTo>
                    <a:pt x="1917" y="23"/>
                    <a:pt x="1896" y="21"/>
                    <a:pt x="1876" y="9"/>
                  </a:cubicBezTo>
                  <a:cubicBezTo>
                    <a:pt x="1874" y="8"/>
                    <a:pt x="1872" y="7"/>
                    <a:pt x="1870" y="5"/>
                  </a:cubicBezTo>
                  <a:cubicBezTo>
                    <a:pt x="1866" y="3"/>
                    <a:pt x="1861" y="0"/>
                    <a:pt x="1858" y="0"/>
                  </a:cubicBezTo>
                  <a:cubicBezTo>
                    <a:pt x="1857" y="0"/>
                    <a:pt x="1855" y="1"/>
                    <a:pt x="1854" y="2"/>
                  </a:cubicBezTo>
                  <a:cubicBezTo>
                    <a:pt x="1846" y="8"/>
                    <a:pt x="1845" y="15"/>
                    <a:pt x="1848" y="32"/>
                  </a:cubicBezTo>
                  <a:cubicBezTo>
                    <a:pt x="1849" y="41"/>
                    <a:pt x="1851" y="50"/>
                    <a:pt x="1852" y="59"/>
                  </a:cubicBezTo>
                  <a:cubicBezTo>
                    <a:pt x="1856" y="78"/>
                    <a:pt x="1860" y="98"/>
                    <a:pt x="1861" y="118"/>
                  </a:cubicBezTo>
                  <a:cubicBezTo>
                    <a:pt x="1861" y="121"/>
                    <a:pt x="1861" y="125"/>
                    <a:pt x="1862" y="129"/>
                  </a:cubicBezTo>
                  <a:cubicBezTo>
                    <a:pt x="1864" y="144"/>
                    <a:pt x="1870" y="175"/>
                    <a:pt x="1839" y="183"/>
                  </a:cubicBezTo>
                  <a:cubicBezTo>
                    <a:pt x="1815" y="188"/>
                    <a:pt x="1786" y="177"/>
                    <a:pt x="1765" y="153"/>
                  </a:cubicBezTo>
                  <a:cubicBezTo>
                    <a:pt x="1756" y="144"/>
                    <a:pt x="1751" y="133"/>
                    <a:pt x="1747" y="120"/>
                  </a:cubicBezTo>
                  <a:cubicBezTo>
                    <a:pt x="1746" y="114"/>
                    <a:pt x="1745" y="113"/>
                    <a:pt x="1738" y="113"/>
                  </a:cubicBezTo>
                  <a:cubicBezTo>
                    <a:pt x="1737" y="113"/>
                    <a:pt x="1735" y="113"/>
                    <a:pt x="1733" y="113"/>
                  </a:cubicBezTo>
                  <a:cubicBezTo>
                    <a:pt x="1686" y="118"/>
                    <a:pt x="1639" y="121"/>
                    <a:pt x="1593" y="124"/>
                  </a:cubicBezTo>
                  <a:cubicBezTo>
                    <a:pt x="1551" y="126"/>
                    <a:pt x="1551" y="126"/>
                    <a:pt x="1551" y="126"/>
                  </a:cubicBezTo>
                  <a:cubicBezTo>
                    <a:pt x="1522" y="128"/>
                    <a:pt x="1492" y="130"/>
                    <a:pt x="1463" y="132"/>
                  </a:cubicBezTo>
                  <a:cubicBezTo>
                    <a:pt x="1411" y="136"/>
                    <a:pt x="1359" y="139"/>
                    <a:pt x="1306" y="143"/>
                  </a:cubicBezTo>
                  <a:cubicBezTo>
                    <a:pt x="1178" y="152"/>
                    <a:pt x="1049" y="161"/>
                    <a:pt x="921" y="171"/>
                  </a:cubicBezTo>
                  <a:cubicBezTo>
                    <a:pt x="879" y="174"/>
                    <a:pt x="852" y="157"/>
                    <a:pt x="836" y="114"/>
                  </a:cubicBezTo>
                  <a:cubicBezTo>
                    <a:pt x="832" y="104"/>
                    <a:pt x="819" y="71"/>
                    <a:pt x="801" y="7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6" name="Freeform 20">
              <a:extLst>
                <a:ext uri="{FF2B5EF4-FFF2-40B4-BE49-F238E27FC236}">
                  <a16:creationId xmlns:a16="http://schemas.microsoft.com/office/drawing/2014/main" id="{64BDC791-3426-5143-8CAA-BCBBF2246C9B}"/>
                </a:ext>
              </a:extLst>
            </p:cNvPr>
            <p:cNvSpPr>
              <a:spLocks/>
            </p:cNvSpPr>
            <p:nvPr/>
          </p:nvSpPr>
          <p:spPr bwMode="auto">
            <a:xfrm>
              <a:off x="6462339" y="2452874"/>
              <a:ext cx="622403" cy="682267"/>
            </a:xfrm>
            <a:custGeom>
              <a:avLst/>
              <a:gdLst>
                <a:gd name="T0" fmla="*/ 493 w 1509"/>
                <a:gd name="T1" fmla="*/ 1309 h 1654"/>
                <a:gd name="T2" fmla="*/ 539 w 1509"/>
                <a:gd name="T3" fmla="*/ 1380 h 1654"/>
                <a:gd name="T4" fmla="*/ 518 w 1509"/>
                <a:gd name="T5" fmla="*/ 1505 h 1654"/>
                <a:gd name="T6" fmla="*/ 593 w 1509"/>
                <a:gd name="T7" fmla="*/ 1588 h 1654"/>
                <a:gd name="T8" fmla="*/ 687 w 1509"/>
                <a:gd name="T9" fmla="*/ 1654 h 1654"/>
                <a:gd name="T10" fmla="*/ 710 w 1509"/>
                <a:gd name="T11" fmla="*/ 1653 h 1654"/>
                <a:gd name="T12" fmla="*/ 815 w 1509"/>
                <a:gd name="T13" fmla="*/ 1649 h 1654"/>
                <a:gd name="T14" fmla="*/ 852 w 1509"/>
                <a:gd name="T15" fmla="*/ 1643 h 1654"/>
                <a:gd name="T16" fmla="*/ 1202 w 1509"/>
                <a:gd name="T17" fmla="*/ 1626 h 1654"/>
                <a:gd name="T18" fmla="*/ 1428 w 1509"/>
                <a:gd name="T19" fmla="*/ 1612 h 1654"/>
                <a:gd name="T20" fmla="*/ 1434 w 1509"/>
                <a:gd name="T21" fmla="*/ 1612 h 1654"/>
                <a:gd name="T22" fmla="*/ 1408 w 1509"/>
                <a:gd name="T23" fmla="*/ 1448 h 1654"/>
                <a:gd name="T24" fmla="*/ 1404 w 1509"/>
                <a:gd name="T25" fmla="*/ 1224 h 1654"/>
                <a:gd name="T26" fmla="*/ 1412 w 1509"/>
                <a:gd name="T27" fmla="*/ 1057 h 1654"/>
                <a:gd name="T28" fmla="*/ 1441 w 1509"/>
                <a:gd name="T29" fmla="*/ 977 h 1654"/>
                <a:gd name="T30" fmla="*/ 1498 w 1509"/>
                <a:gd name="T31" fmla="*/ 786 h 1654"/>
                <a:gd name="T32" fmla="*/ 1509 w 1509"/>
                <a:gd name="T33" fmla="*/ 708 h 1654"/>
                <a:gd name="T34" fmla="*/ 1396 w 1509"/>
                <a:gd name="T35" fmla="*/ 816 h 1654"/>
                <a:gd name="T36" fmla="*/ 1300 w 1509"/>
                <a:gd name="T37" fmla="*/ 886 h 1654"/>
                <a:gd name="T38" fmla="*/ 1382 w 1509"/>
                <a:gd name="T39" fmla="*/ 650 h 1654"/>
                <a:gd name="T40" fmla="*/ 1386 w 1509"/>
                <a:gd name="T41" fmla="*/ 630 h 1654"/>
                <a:gd name="T42" fmla="*/ 1369 w 1509"/>
                <a:gd name="T43" fmla="*/ 553 h 1654"/>
                <a:gd name="T44" fmla="*/ 1334 w 1509"/>
                <a:gd name="T45" fmla="*/ 552 h 1654"/>
                <a:gd name="T46" fmla="*/ 1316 w 1509"/>
                <a:gd name="T47" fmla="*/ 514 h 1654"/>
                <a:gd name="T48" fmla="*/ 1316 w 1509"/>
                <a:gd name="T49" fmla="*/ 466 h 1654"/>
                <a:gd name="T50" fmla="*/ 1271 w 1509"/>
                <a:gd name="T51" fmla="*/ 397 h 1654"/>
                <a:gd name="T52" fmla="*/ 1239 w 1509"/>
                <a:gd name="T53" fmla="*/ 381 h 1654"/>
                <a:gd name="T54" fmla="*/ 1227 w 1509"/>
                <a:gd name="T55" fmla="*/ 338 h 1654"/>
                <a:gd name="T56" fmla="*/ 1164 w 1509"/>
                <a:gd name="T57" fmla="*/ 328 h 1654"/>
                <a:gd name="T58" fmla="*/ 1098 w 1509"/>
                <a:gd name="T59" fmla="*/ 330 h 1654"/>
                <a:gd name="T60" fmla="*/ 1013 w 1509"/>
                <a:gd name="T61" fmla="*/ 287 h 1654"/>
                <a:gd name="T62" fmla="*/ 819 w 1509"/>
                <a:gd name="T63" fmla="*/ 242 h 1654"/>
                <a:gd name="T64" fmla="*/ 684 w 1509"/>
                <a:gd name="T65" fmla="*/ 186 h 1654"/>
                <a:gd name="T66" fmla="*/ 636 w 1509"/>
                <a:gd name="T67" fmla="*/ 149 h 1654"/>
                <a:gd name="T68" fmla="*/ 602 w 1509"/>
                <a:gd name="T69" fmla="*/ 133 h 1654"/>
                <a:gd name="T70" fmla="*/ 490 w 1509"/>
                <a:gd name="T71" fmla="*/ 123 h 1654"/>
                <a:gd name="T72" fmla="*/ 451 w 1509"/>
                <a:gd name="T73" fmla="*/ 88 h 1654"/>
                <a:gd name="T74" fmla="*/ 489 w 1509"/>
                <a:gd name="T75" fmla="*/ 7 h 1654"/>
                <a:gd name="T76" fmla="*/ 413 w 1509"/>
                <a:gd name="T77" fmla="*/ 25 h 1654"/>
                <a:gd name="T78" fmla="*/ 194 w 1509"/>
                <a:gd name="T79" fmla="*/ 104 h 1654"/>
                <a:gd name="T80" fmla="*/ 145 w 1509"/>
                <a:gd name="T81" fmla="*/ 156 h 1654"/>
                <a:gd name="T82" fmla="*/ 146 w 1509"/>
                <a:gd name="T83" fmla="*/ 270 h 1654"/>
                <a:gd name="T84" fmla="*/ 9 w 1509"/>
                <a:gd name="T85" fmla="*/ 470 h 1654"/>
                <a:gd name="T86" fmla="*/ 16 w 1509"/>
                <a:gd name="T87" fmla="*/ 516 h 1654"/>
                <a:gd name="T88" fmla="*/ 40 w 1509"/>
                <a:gd name="T89" fmla="*/ 735 h 1654"/>
                <a:gd name="T90" fmla="*/ 102 w 1509"/>
                <a:gd name="T91" fmla="*/ 875 h 1654"/>
                <a:gd name="T92" fmla="*/ 163 w 1509"/>
                <a:gd name="T93" fmla="*/ 927 h 1654"/>
                <a:gd name="T94" fmla="*/ 189 w 1509"/>
                <a:gd name="T95" fmla="*/ 935 h 1654"/>
                <a:gd name="T96" fmla="*/ 288 w 1509"/>
                <a:gd name="T97" fmla="*/ 1005 h 1654"/>
                <a:gd name="T98" fmla="*/ 397 w 1509"/>
                <a:gd name="T99" fmla="*/ 1101 h 1654"/>
                <a:gd name="T100" fmla="*/ 478 w 1509"/>
                <a:gd name="T101" fmla="*/ 119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9" h="1654">
                  <a:moveTo>
                    <a:pt x="486" y="1259"/>
                  </a:moveTo>
                  <a:cubicBezTo>
                    <a:pt x="489" y="1275"/>
                    <a:pt x="491" y="1292"/>
                    <a:pt x="493" y="1309"/>
                  </a:cubicBezTo>
                  <a:cubicBezTo>
                    <a:pt x="495" y="1332"/>
                    <a:pt x="499" y="1344"/>
                    <a:pt x="516" y="1353"/>
                  </a:cubicBezTo>
                  <a:cubicBezTo>
                    <a:pt x="529" y="1360"/>
                    <a:pt x="537" y="1369"/>
                    <a:pt x="539" y="1380"/>
                  </a:cubicBezTo>
                  <a:cubicBezTo>
                    <a:pt x="542" y="1392"/>
                    <a:pt x="538" y="1405"/>
                    <a:pt x="526" y="1419"/>
                  </a:cubicBezTo>
                  <a:cubicBezTo>
                    <a:pt x="512" y="1437"/>
                    <a:pt x="509" y="1470"/>
                    <a:pt x="518" y="1505"/>
                  </a:cubicBezTo>
                  <a:cubicBezTo>
                    <a:pt x="528" y="1542"/>
                    <a:pt x="549" y="1572"/>
                    <a:pt x="572" y="1581"/>
                  </a:cubicBezTo>
                  <a:cubicBezTo>
                    <a:pt x="578" y="1584"/>
                    <a:pt x="586" y="1586"/>
                    <a:pt x="593" y="1588"/>
                  </a:cubicBezTo>
                  <a:cubicBezTo>
                    <a:pt x="618" y="1595"/>
                    <a:pt x="646" y="1604"/>
                    <a:pt x="655" y="1628"/>
                  </a:cubicBezTo>
                  <a:cubicBezTo>
                    <a:pt x="663" y="1652"/>
                    <a:pt x="674" y="1654"/>
                    <a:pt x="687" y="1654"/>
                  </a:cubicBezTo>
                  <a:cubicBezTo>
                    <a:pt x="693" y="1654"/>
                    <a:pt x="700" y="1654"/>
                    <a:pt x="706" y="1653"/>
                  </a:cubicBezTo>
                  <a:cubicBezTo>
                    <a:pt x="710" y="1653"/>
                    <a:pt x="710" y="1653"/>
                    <a:pt x="710" y="1653"/>
                  </a:cubicBezTo>
                  <a:cubicBezTo>
                    <a:pt x="733" y="1651"/>
                    <a:pt x="733" y="1651"/>
                    <a:pt x="733" y="1651"/>
                  </a:cubicBezTo>
                  <a:cubicBezTo>
                    <a:pt x="815" y="1649"/>
                    <a:pt x="815" y="1649"/>
                    <a:pt x="815" y="1649"/>
                  </a:cubicBezTo>
                  <a:cubicBezTo>
                    <a:pt x="818" y="1649"/>
                    <a:pt x="821" y="1648"/>
                    <a:pt x="825" y="1647"/>
                  </a:cubicBezTo>
                  <a:cubicBezTo>
                    <a:pt x="833" y="1645"/>
                    <a:pt x="843" y="1643"/>
                    <a:pt x="852" y="1643"/>
                  </a:cubicBezTo>
                  <a:cubicBezTo>
                    <a:pt x="903" y="1641"/>
                    <a:pt x="953" y="1638"/>
                    <a:pt x="1004" y="1636"/>
                  </a:cubicBezTo>
                  <a:cubicBezTo>
                    <a:pt x="1070" y="1633"/>
                    <a:pt x="1136" y="1630"/>
                    <a:pt x="1202" y="1626"/>
                  </a:cubicBezTo>
                  <a:cubicBezTo>
                    <a:pt x="1262" y="1623"/>
                    <a:pt x="1322" y="1619"/>
                    <a:pt x="1381" y="1615"/>
                  </a:cubicBezTo>
                  <a:cubicBezTo>
                    <a:pt x="1428" y="1612"/>
                    <a:pt x="1428" y="1612"/>
                    <a:pt x="1428" y="1612"/>
                  </a:cubicBezTo>
                  <a:cubicBezTo>
                    <a:pt x="1429" y="1612"/>
                    <a:pt x="1430" y="1612"/>
                    <a:pt x="1432" y="1612"/>
                  </a:cubicBezTo>
                  <a:cubicBezTo>
                    <a:pt x="1434" y="1612"/>
                    <a:pt x="1434" y="1612"/>
                    <a:pt x="1434" y="1612"/>
                  </a:cubicBezTo>
                  <a:cubicBezTo>
                    <a:pt x="1434" y="1607"/>
                    <a:pt x="1434" y="1607"/>
                    <a:pt x="1434" y="1607"/>
                  </a:cubicBezTo>
                  <a:cubicBezTo>
                    <a:pt x="1431" y="1552"/>
                    <a:pt x="1429" y="1501"/>
                    <a:pt x="1408" y="1448"/>
                  </a:cubicBezTo>
                  <a:cubicBezTo>
                    <a:pt x="1376" y="1370"/>
                    <a:pt x="1373" y="1299"/>
                    <a:pt x="1399" y="1237"/>
                  </a:cubicBezTo>
                  <a:cubicBezTo>
                    <a:pt x="1401" y="1232"/>
                    <a:pt x="1402" y="1228"/>
                    <a:pt x="1404" y="1224"/>
                  </a:cubicBezTo>
                  <a:cubicBezTo>
                    <a:pt x="1418" y="1192"/>
                    <a:pt x="1431" y="1162"/>
                    <a:pt x="1420" y="1128"/>
                  </a:cubicBezTo>
                  <a:cubicBezTo>
                    <a:pt x="1412" y="1104"/>
                    <a:pt x="1412" y="1080"/>
                    <a:pt x="1412" y="1057"/>
                  </a:cubicBezTo>
                  <a:cubicBezTo>
                    <a:pt x="1413" y="1047"/>
                    <a:pt x="1413" y="1037"/>
                    <a:pt x="1412" y="1028"/>
                  </a:cubicBezTo>
                  <a:cubicBezTo>
                    <a:pt x="1411" y="1002"/>
                    <a:pt x="1421" y="985"/>
                    <a:pt x="1441" y="977"/>
                  </a:cubicBezTo>
                  <a:cubicBezTo>
                    <a:pt x="1453" y="971"/>
                    <a:pt x="1460" y="964"/>
                    <a:pt x="1458" y="941"/>
                  </a:cubicBezTo>
                  <a:cubicBezTo>
                    <a:pt x="1454" y="899"/>
                    <a:pt x="1453" y="838"/>
                    <a:pt x="1498" y="786"/>
                  </a:cubicBezTo>
                  <a:cubicBezTo>
                    <a:pt x="1502" y="781"/>
                    <a:pt x="1504" y="774"/>
                    <a:pt x="1502" y="763"/>
                  </a:cubicBezTo>
                  <a:cubicBezTo>
                    <a:pt x="1500" y="744"/>
                    <a:pt x="1503" y="726"/>
                    <a:pt x="1509" y="708"/>
                  </a:cubicBezTo>
                  <a:cubicBezTo>
                    <a:pt x="1505" y="711"/>
                    <a:pt x="1499" y="715"/>
                    <a:pt x="1494" y="718"/>
                  </a:cubicBezTo>
                  <a:cubicBezTo>
                    <a:pt x="1452" y="743"/>
                    <a:pt x="1421" y="774"/>
                    <a:pt x="1396" y="816"/>
                  </a:cubicBezTo>
                  <a:cubicBezTo>
                    <a:pt x="1379" y="845"/>
                    <a:pt x="1354" y="866"/>
                    <a:pt x="1318" y="879"/>
                  </a:cubicBezTo>
                  <a:cubicBezTo>
                    <a:pt x="1300" y="886"/>
                    <a:pt x="1300" y="886"/>
                    <a:pt x="1300" y="886"/>
                  </a:cubicBezTo>
                  <a:cubicBezTo>
                    <a:pt x="1297" y="867"/>
                    <a:pt x="1297" y="867"/>
                    <a:pt x="1297" y="867"/>
                  </a:cubicBezTo>
                  <a:cubicBezTo>
                    <a:pt x="1284" y="790"/>
                    <a:pt x="1324" y="690"/>
                    <a:pt x="1382" y="650"/>
                  </a:cubicBezTo>
                  <a:cubicBezTo>
                    <a:pt x="1392" y="643"/>
                    <a:pt x="1396" y="639"/>
                    <a:pt x="1398" y="637"/>
                  </a:cubicBezTo>
                  <a:cubicBezTo>
                    <a:pt x="1396" y="635"/>
                    <a:pt x="1393" y="633"/>
                    <a:pt x="1386" y="630"/>
                  </a:cubicBezTo>
                  <a:cubicBezTo>
                    <a:pt x="1366" y="620"/>
                    <a:pt x="1367" y="600"/>
                    <a:pt x="1368" y="589"/>
                  </a:cubicBezTo>
                  <a:cubicBezTo>
                    <a:pt x="1368" y="577"/>
                    <a:pt x="1369" y="565"/>
                    <a:pt x="1369" y="553"/>
                  </a:cubicBezTo>
                  <a:cubicBezTo>
                    <a:pt x="1369" y="553"/>
                    <a:pt x="1369" y="553"/>
                    <a:pt x="1369" y="553"/>
                  </a:cubicBezTo>
                  <a:cubicBezTo>
                    <a:pt x="1357" y="553"/>
                    <a:pt x="1346" y="553"/>
                    <a:pt x="1334" y="552"/>
                  </a:cubicBezTo>
                  <a:cubicBezTo>
                    <a:pt x="1319" y="551"/>
                    <a:pt x="1313" y="543"/>
                    <a:pt x="1311" y="537"/>
                  </a:cubicBezTo>
                  <a:cubicBezTo>
                    <a:pt x="1309" y="532"/>
                    <a:pt x="1308" y="523"/>
                    <a:pt x="1316" y="514"/>
                  </a:cubicBezTo>
                  <a:cubicBezTo>
                    <a:pt x="1316" y="509"/>
                    <a:pt x="1316" y="505"/>
                    <a:pt x="1316" y="500"/>
                  </a:cubicBezTo>
                  <a:cubicBezTo>
                    <a:pt x="1316" y="489"/>
                    <a:pt x="1315" y="477"/>
                    <a:pt x="1316" y="466"/>
                  </a:cubicBezTo>
                  <a:cubicBezTo>
                    <a:pt x="1318" y="439"/>
                    <a:pt x="1320" y="423"/>
                    <a:pt x="1316" y="417"/>
                  </a:cubicBezTo>
                  <a:cubicBezTo>
                    <a:pt x="1312" y="411"/>
                    <a:pt x="1295" y="405"/>
                    <a:pt x="1271" y="397"/>
                  </a:cubicBezTo>
                  <a:cubicBezTo>
                    <a:pt x="1267" y="396"/>
                    <a:pt x="1267" y="396"/>
                    <a:pt x="1267" y="396"/>
                  </a:cubicBezTo>
                  <a:cubicBezTo>
                    <a:pt x="1257" y="392"/>
                    <a:pt x="1247" y="389"/>
                    <a:pt x="1239" y="381"/>
                  </a:cubicBezTo>
                  <a:cubicBezTo>
                    <a:pt x="1230" y="371"/>
                    <a:pt x="1228" y="357"/>
                    <a:pt x="1233" y="340"/>
                  </a:cubicBezTo>
                  <a:cubicBezTo>
                    <a:pt x="1231" y="339"/>
                    <a:pt x="1229" y="338"/>
                    <a:pt x="1227" y="338"/>
                  </a:cubicBezTo>
                  <a:cubicBezTo>
                    <a:pt x="1225" y="337"/>
                    <a:pt x="1223" y="337"/>
                    <a:pt x="1221" y="336"/>
                  </a:cubicBezTo>
                  <a:cubicBezTo>
                    <a:pt x="1205" y="330"/>
                    <a:pt x="1187" y="328"/>
                    <a:pt x="1164" y="328"/>
                  </a:cubicBezTo>
                  <a:cubicBezTo>
                    <a:pt x="1151" y="328"/>
                    <a:pt x="1139" y="329"/>
                    <a:pt x="1126" y="329"/>
                  </a:cubicBezTo>
                  <a:cubicBezTo>
                    <a:pt x="1117" y="330"/>
                    <a:pt x="1107" y="330"/>
                    <a:pt x="1098" y="330"/>
                  </a:cubicBezTo>
                  <a:cubicBezTo>
                    <a:pt x="1093" y="331"/>
                    <a:pt x="1093" y="331"/>
                    <a:pt x="1093" y="331"/>
                  </a:cubicBezTo>
                  <a:cubicBezTo>
                    <a:pt x="1066" y="331"/>
                    <a:pt x="1033" y="326"/>
                    <a:pt x="1013" y="287"/>
                  </a:cubicBezTo>
                  <a:cubicBezTo>
                    <a:pt x="1007" y="275"/>
                    <a:pt x="998" y="271"/>
                    <a:pt x="976" y="268"/>
                  </a:cubicBezTo>
                  <a:cubicBezTo>
                    <a:pt x="924" y="261"/>
                    <a:pt x="870" y="251"/>
                    <a:pt x="819" y="242"/>
                  </a:cubicBezTo>
                  <a:cubicBezTo>
                    <a:pt x="792" y="237"/>
                    <a:pt x="765" y="232"/>
                    <a:pt x="738" y="228"/>
                  </a:cubicBezTo>
                  <a:cubicBezTo>
                    <a:pt x="713" y="223"/>
                    <a:pt x="694" y="209"/>
                    <a:pt x="684" y="186"/>
                  </a:cubicBezTo>
                  <a:cubicBezTo>
                    <a:pt x="671" y="156"/>
                    <a:pt x="663" y="145"/>
                    <a:pt x="640" y="149"/>
                  </a:cubicBezTo>
                  <a:cubicBezTo>
                    <a:pt x="636" y="149"/>
                    <a:pt x="636" y="149"/>
                    <a:pt x="636" y="149"/>
                  </a:cubicBezTo>
                  <a:cubicBezTo>
                    <a:pt x="625" y="149"/>
                    <a:pt x="617" y="142"/>
                    <a:pt x="612" y="136"/>
                  </a:cubicBezTo>
                  <a:cubicBezTo>
                    <a:pt x="609" y="136"/>
                    <a:pt x="605" y="135"/>
                    <a:pt x="602" y="133"/>
                  </a:cubicBezTo>
                  <a:cubicBezTo>
                    <a:pt x="580" y="119"/>
                    <a:pt x="556" y="107"/>
                    <a:pt x="533" y="107"/>
                  </a:cubicBezTo>
                  <a:cubicBezTo>
                    <a:pt x="519" y="107"/>
                    <a:pt x="505" y="112"/>
                    <a:pt x="490" y="123"/>
                  </a:cubicBezTo>
                  <a:cubicBezTo>
                    <a:pt x="479" y="132"/>
                    <a:pt x="462" y="129"/>
                    <a:pt x="454" y="116"/>
                  </a:cubicBezTo>
                  <a:cubicBezTo>
                    <a:pt x="448" y="108"/>
                    <a:pt x="447" y="97"/>
                    <a:pt x="451" y="88"/>
                  </a:cubicBezTo>
                  <a:cubicBezTo>
                    <a:pt x="454" y="81"/>
                    <a:pt x="456" y="74"/>
                    <a:pt x="457" y="65"/>
                  </a:cubicBezTo>
                  <a:cubicBezTo>
                    <a:pt x="460" y="46"/>
                    <a:pt x="464" y="22"/>
                    <a:pt x="489" y="7"/>
                  </a:cubicBezTo>
                  <a:cubicBezTo>
                    <a:pt x="478" y="1"/>
                    <a:pt x="471" y="0"/>
                    <a:pt x="462" y="4"/>
                  </a:cubicBezTo>
                  <a:cubicBezTo>
                    <a:pt x="446" y="12"/>
                    <a:pt x="429" y="18"/>
                    <a:pt x="413" y="25"/>
                  </a:cubicBezTo>
                  <a:cubicBezTo>
                    <a:pt x="375" y="41"/>
                    <a:pt x="339" y="56"/>
                    <a:pt x="306" y="79"/>
                  </a:cubicBezTo>
                  <a:cubicBezTo>
                    <a:pt x="274" y="102"/>
                    <a:pt x="237" y="110"/>
                    <a:pt x="194" y="104"/>
                  </a:cubicBezTo>
                  <a:cubicBezTo>
                    <a:pt x="186" y="103"/>
                    <a:pt x="176" y="102"/>
                    <a:pt x="168" y="102"/>
                  </a:cubicBezTo>
                  <a:cubicBezTo>
                    <a:pt x="147" y="102"/>
                    <a:pt x="145" y="102"/>
                    <a:pt x="145" y="156"/>
                  </a:cubicBezTo>
                  <a:cubicBezTo>
                    <a:pt x="145" y="168"/>
                    <a:pt x="145" y="180"/>
                    <a:pt x="145" y="192"/>
                  </a:cubicBezTo>
                  <a:cubicBezTo>
                    <a:pt x="144" y="219"/>
                    <a:pt x="144" y="245"/>
                    <a:pt x="146" y="270"/>
                  </a:cubicBezTo>
                  <a:cubicBezTo>
                    <a:pt x="153" y="335"/>
                    <a:pt x="127" y="377"/>
                    <a:pt x="67" y="397"/>
                  </a:cubicBezTo>
                  <a:cubicBezTo>
                    <a:pt x="22" y="412"/>
                    <a:pt x="0" y="428"/>
                    <a:pt x="9" y="470"/>
                  </a:cubicBezTo>
                  <a:cubicBezTo>
                    <a:pt x="11" y="478"/>
                    <a:pt x="7" y="486"/>
                    <a:pt x="5" y="491"/>
                  </a:cubicBezTo>
                  <a:cubicBezTo>
                    <a:pt x="0" y="501"/>
                    <a:pt x="0" y="507"/>
                    <a:pt x="16" y="516"/>
                  </a:cubicBezTo>
                  <a:cubicBezTo>
                    <a:pt x="45" y="533"/>
                    <a:pt x="61" y="569"/>
                    <a:pt x="52" y="598"/>
                  </a:cubicBezTo>
                  <a:cubicBezTo>
                    <a:pt x="38" y="643"/>
                    <a:pt x="39" y="688"/>
                    <a:pt x="40" y="735"/>
                  </a:cubicBezTo>
                  <a:cubicBezTo>
                    <a:pt x="41" y="756"/>
                    <a:pt x="42" y="777"/>
                    <a:pt x="41" y="797"/>
                  </a:cubicBezTo>
                  <a:cubicBezTo>
                    <a:pt x="39" y="857"/>
                    <a:pt x="41" y="859"/>
                    <a:pt x="102" y="875"/>
                  </a:cubicBezTo>
                  <a:cubicBezTo>
                    <a:pt x="106" y="875"/>
                    <a:pt x="109" y="876"/>
                    <a:pt x="113" y="877"/>
                  </a:cubicBezTo>
                  <a:cubicBezTo>
                    <a:pt x="131" y="879"/>
                    <a:pt x="164" y="884"/>
                    <a:pt x="163" y="927"/>
                  </a:cubicBezTo>
                  <a:cubicBezTo>
                    <a:pt x="166" y="928"/>
                    <a:pt x="172" y="930"/>
                    <a:pt x="175" y="931"/>
                  </a:cubicBezTo>
                  <a:cubicBezTo>
                    <a:pt x="189" y="935"/>
                    <a:pt x="189" y="935"/>
                    <a:pt x="189" y="935"/>
                  </a:cubicBezTo>
                  <a:cubicBezTo>
                    <a:pt x="204" y="940"/>
                    <a:pt x="219" y="945"/>
                    <a:pt x="234" y="947"/>
                  </a:cubicBezTo>
                  <a:cubicBezTo>
                    <a:pt x="268" y="952"/>
                    <a:pt x="286" y="972"/>
                    <a:pt x="288" y="1005"/>
                  </a:cubicBezTo>
                  <a:cubicBezTo>
                    <a:pt x="289" y="1028"/>
                    <a:pt x="299" y="1043"/>
                    <a:pt x="323" y="1056"/>
                  </a:cubicBezTo>
                  <a:cubicBezTo>
                    <a:pt x="349" y="1069"/>
                    <a:pt x="373" y="1086"/>
                    <a:pt x="397" y="1101"/>
                  </a:cubicBezTo>
                  <a:cubicBezTo>
                    <a:pt x="409" y="1110"/>
                    <a:pt x="422" y="1118"/>
                    <a:pt x="434" y="1126"/>
                  </a:cubicBezTo>
                  <a:cubicBezTo>
                    <a:pt x="463" y="1144"/>
                    <a:pt x="478" y="1168"/>
                    <a:pt x="478" y="1196"/>
                  </a:cubicBezTo>
                  <a:cubicBezTo>
                    <a:pt x="478" y="1217"/>
                    <a:pt x="482" y="1238"/>
                    <a:pt x="486" y="12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7" name="Freeform 21">
              <a:extLst>
                <a:ext uri="{FF2B5EF4-FFF2-40B4-BE49-F238E27FC236}">
                  <a16:creationId xmlns:a16="http://schemas.microsoft.com/office/drawing/2014/main" id="{C234DD2A-95D0-B446-8B69-3D38B4E28ED2}"/>
                </a:ext>
              </a:extLst>
            </p:cNvPr>
            <p:cNvSpPr>
              <a:spLocks/>
            </p:cNvSpPr>
            <p:nvPr/>
          </p:nvSpPr>
          <p:spPr bwMode="auto">
            <a:xfrm>
              <a:off x="7130353" y="4302028"/>
              <a:ext cx="462763" cy="750684"/>
            </a:xfrm>
            <a:custGeom>
              <a:avLst/>
              <a:gdLst>
                <a:gd name="T0" fmla="*/ 1121 w 1124"/>
                <a:gd name="T1" fmla="*/ 1440 h 1820"/>
                <a:gd name="T2" fmla="*/ 1117 w 1124"/>
                <a:gd name="T3" fmla="*/ 1435 h 1820"/>
                <a:gd name="T4" fmla="*/ 1093 w 1124"/>
                <a:gd name="T5" fmla="*/ 1348 h 1820"/>
                <a:gd name="T6" fmla="*/ 1073 w 1124"/>
                <a:gd name="T7" fmla="*/ 1238 h 1820"/>
                <a:gd name="T8" fmla="*/ 1062 w 1124"/>
                <a:gd name="T9" fmla="*/ 1124 h 1820"/>
                <a:gd name="T10" fmla="*/ 1066 w 1124"/>
                <a:gd name="T11" fmla="*/ 1086 h 1820"/>
                <a:gd name="T12" fmla="*/ 1077 w 1124"/>
                <a:gd name="T13" fmla="*/ 1030 h 1820"/>
                <a:gd name="T14" fmla="*/ 1078 w 1124"/>
                <a:gd name="T15" fmla="*/ 969 h 1820"/>
                <a:gd name="T16" fmla="*/ 1077 w 1124"/>
                <a:gd name="T17" fmla="*/ 944 h 1820"/>
                <a:gd name="T18" fmla="*/ 1064 w 1124"/>
                <a:gd name="T19" fmla="*/ 919 h 1820"/>
                <a:gd name="T20" fmla="*/ 1027 w 1124"/>
                <a:gd name="T21" fmla="*/ 857 h 1820"/>
                <a:gd name="T22" fmla="*/ 1005 w 1124"/>
                <a:gd name="T23" fmla="*/ 792 h 1820"/>
                <a:gd name="T24" fmla="*/ 989 w 1124"/>
                <a:gd name="T25" fmla="*/ 745 h 1820"/>
                <a:gd name="T26" fmla="*/ 805 w 1124"/>
                <a:gd name="T27" fmla="*/ 143 h 1820"/>
                <a:gd name="T28" fmla="*/ 766 w 1124"/>
                <a:gd name="T29" fmla="*/ 16 h 1820"/>
                <a:gd name="T30" fmla="*/ 764 w 1124"/>
                <a:gd name="T31" fmla="*/ 7 h 1820"/>
                <a:gd name="T32" fmla="*/ 762 w 1124"/>
                <a:gd name="T33" fmla="*/ 1 h 1820"/>
                <a:gd name="T34" fmla="*/ 759 w 1124"/>
                <a:gd name="T35" fmla="*/ 1 h 1820"/>
                <a:gd name="T36" fmla="*/ 677 w 1124"/>
                <a:gd name="T37" fmla="*/ 8 h 1820"/>
                <a:gd name="T38" fmla="*/ 607 w 1124"/>
                <a:gd name="T39" fmla="*/ 14 h 1820"/>
                <a:gd name="T40" fmla="*/ 238 w 1124"/>
                <a:gd name="T41" fmla="*/ 50 h 1820"/>
                <a:gd name="T42" fmla="*/ 106 w 1124"/>
                <a:gd name="T43" fmla="*/ 63 h 1820"/>
                <a:gd name="T44" fmla="*/ 16 w 1124"/>
                <a:gd name="T45" fmla="*/ 72 h 1820"/>
                <a:gd name="T46" fmla="*/ 12 w 1124"/>
                <a:gd name="T47" fmla="*/ 574 h 1820"/>
                <a:gd name="T48" fmla="*/ 10 w 1124"/>
                <a:gd name="T49" fmla="*/ 828 h 1820"/>
                <a:gd name="T50" fmla="*/ 5 w 1124"/>
                <a:gd name="T51" fmla="*/ 1137 h 1820"/>
                <a:gd name="T52" fmla="*/ 6 w 1124"/>
                <a:gd name="T53" fmla="*/ 1268 h 1820"/>
                <a:gd name="T54" fmla="*/ 39 w 1124"/>
                <a:gd name="T55" fmla="*/ 1514 h 1820"/>
                <a:gd name="T56" fmla="*/ 75 w 1124"/>
                <a:gd name="T57" fmla="*/ 1781 h 1820"/>
                <a:gd name="T58" fmla="*/ 91 w 1124"/>
                <a:gd name="T59" fmla="*/ 1776 h 1820"/>
                <a:gd name="T60" fmla="*/ 123 w 1124"/>
                <a:gd name="T61" fmla="*/ 1789 h 1820"/>
                <a:gd name="T62" fmla="*/ 132 w 1124"/>
                <a:gd name="T63" fmla="*/ 1750 h 1820"/>
                <a:gd name="T64" fmla="*/ 159 w 1124"/>
                <a:gd name="T65" fmla="*/ 1675 h 1820"/>
                <a:gd name="T66" fmla="*/ 162 w 1124"/>
                <a:gd name="T67" fmla="*/ 1668 h 1820"/>
                <a:gd name="T68" fmla="*/ 186 w 1124"/>
                <a:gd name="T69" fmla="*/ 1642 h 1820"/>
                <a:gd name="T70" fmla="*/ 197 w 1124"/>
                <a:gd name="T71" fmla="*/ 1638 h 1820"/>
                <a:gd name="T72" fmla="*/ 204 w 1124"/>
                <a:gd name="T73" fmla="*/ 1646 h 1820"/>
                <a:gd name="T74" fmla="*/ 225 w 1124"/>
                <a:gd name="T75" fmla="*/ 1702 h 1820"/>
                <a:gd name="T76" fmla="*/ 227 w 1124"/>
                <a:gd name="T77" fmla="*/ 1711 h 1820"/>
                <a:gd name="T78" fmla="*/ 256 w 1124"/>
                <a:gd name="T79" fmla="*/ 1799 h 1820"/>
                <a:gd name="T80" fmla="*/ 285 w 1124"/>
                <a:gd name="T81" fmla="*/ 1819 h 1820"/>
                <a:gd name="T82" fmla="*/ 310 w 1124"/>
                <a:gd name="T83" fmla="*/ 1819 h 1820"/>
                <a:gd name="T84" fmla="*/ 338 w 1124"/>
                <a:gd name="T85" fmla="*/ 1748 h 1820"/>
                <a:gd name="T86" fmla="*/ 346 w 1124"/>
                <a:gd name="T87" fmla="*/ 1729 h 1820"/>
                <a:gd name="T88" fmla="*/ 353 w 1124"/>
                <a:gd name="T89" fmla="*/ 1714 h 1820"/>
                <a:gd name="T90" fmla="*/ 333 w 1124"/>
                <a:gd name="T91" fmla="*/ 1697 h 1820"/>
                <a:gd name="T92" fmla="*/ 282 w 1124"/>
                <a:gd name="T93" fmla="*/ 1619 h 1820"/>
                <a:gd name="T94" fmla="*/ 278 w 1124"/>
                <a:gd name="T95" fmla="*/ 1604 h 1820"/>
                <a:gd name="T96" fmla="*/ 283 w 1124"/>
                <a:gd name="T97" fmla="*/ 1560 h 1820"/>
                <a:gd name="T98" fmla="*/ 350 w 1124"/>
                <a:gd name="T99" fmla="*/ 1527 h 1820"/>
                <a:gd name="T100" fmla="*/ 386 w 1124"/>
                <a:gd name="T101" fmla="*/ 1524 h 1820"/>
                <a:gd name="T102" fmla="*/ 464 w 1124"/>
                <a:gd name="T103" fmla="*/ 1517 h 1820"/>
                <a:gd name="T104" fmla="*/ 793 w 1124"/>
                <a:gd name="T105" fmla="*/ 1482 h 1820"/>
                <a:gd name="T106" fmla="*/ 898 w 1124"/>
                <a:gd name="T107" fmla="*/ 1470 h 1820"/>
                <a:gd name="T108" fmla="*/ 1118 w 1124"/>
                <a:gd name="T109" fmla="*/ 1446 h 1820"/>
                <a:gd name="T110" fmla="*/ 1124 w 1124"/>
                <a:gd name="T111" fmla="*/ 1445 h 1820"/>
                <a:gd name="T112" fmla="*/ 1121 w 1124"/>
                <a:gd name="T113" fmla="*/ 144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4" h="1820">
                  <a:moveTo>
                    <a:pt x="1121" y="1440"/>
                  </a:moveTo>
                  <a:cubicBezTo>
                    <a:pt x="1117" y="1435"/>
                    <a:pt x="1117" y="1435"/>
                    <a:pt x="1117" y="1435"/>
                  </a:cubicBezTo>
                  <a:cubicBezTo>
                    <a:pt x="1101" y="1412"/>
                    <a:pt x="1082" y="1383"/>
                    <a:pt x="1093" y="1348"/>
                  </a:cubicBezTo>
                  <a:cubicBezTo>
                    <a:pt x="1104" y="1311"/>
                    <a:pt x="1098" y="1277"/>
                    <a:pt x="1073" y="1238"/>
                  </a:cubicBezTo>
                  <a:cubicBezTo>
                    <a:pt x="1053" y="1205"/>
                    <a:pt x="1049" y="1167"/>
                    <a:pt x="1062" y="1124"/>
                  </a:cubicBezTo>
                  <a:cubicBezTo>
                    <a:pt x="1065" y="1112"/>
                    <a:pt x="1065" y="1099"/>
                    <a:pt x="1066" y="1086"/>
                  </a:cubicBezTo>
                  <a:cubicBezTo>
                    <a:pt x="1066" y="1066"/>
                    <a:pt x="1067" y="1047"/>
                    <a:pt x="1077" y="1030"/>
                  </a:cubicBezTo>
                  <a:cubicBezTo>
                    <a:pt x="1096" y="998"/>
                    <a:pt x="1096" y="987"/>
                    <a:pt x="1078" y="969"/>
                  </a:cubicBezTo>
                  <a:cubicBezTo>
                    <a:pt x="1072" y="963"/>
                    <a:pt x="1071" y="954"/>
                    <a:pt x="1077" y="944"/>
                  </a:cubicBezTo>
                  <a:cubicBezTo>
                    <a:pt x="1081" y="936"/>
                    <a:pt x="1079" y="932"/>
                    <a:pt x="1064" y="919"/>
                  </a:cubicBezTo>
                  <a:cubicBezTo>
                    <a:pt x="1045" y="901"/>
                    <a:pt x="1032" y="880"/>
                    <a:pt x="1027" y="857"/>
                  </a:cubicBezTo>
                  <a:cubicBezTo>
                    <a:pt x="1022" y="835"/>
                    <a:pt x="1014" y="814"/>
                    <a:pt x="1005" y="792"/>
                  </a:cubicBezTo>
                  <a:cubicBezTo>
                    <a:pt x="1000" y="777"/>
                    <a:pt x="994" y="761"/>
                    <a:pt x="989" y="745"/>
                  </a:cubicBezTo>
                  <a:cubicBezTo>
                    <a:pt x="927" y="545"/>
                    <a:pt x="866" y="344"/>
                    <a:pt x="805" y="143"/>
                  </a:cubicBezTo>
                  <a:cubicBezTo>
                    <a:pt x="766" y="16"/>
                    <a:pt x="766" y="16"/>
                    <a:pt x="766" y="16"/>
                  </a:cubicBezTo>
                  <a:cubicBezTo>
                    <a:pt x="765" y="13"/>
                    <a:pt x="764" y="10"/>
                    <a:pt x="764" y="7"/>
                  </a:cubicBezTo>
                  <a:cubicBezTo>
                    <a:pt x="763" y="5"/>
                    <a:pt x="763" y="2"/>
                    <a:pt x="762" y="1"/>
                  </a:cubicBezTo>
                  <a:cubicBezTo>
                    <a:pt x="762" y="0"/>
                    <a:pt x="760" y="1"/>
                    <a:pt x="759" y="1"/>
                  </a:cubicBezTo>
                  <a:cubicBezTo>
                    <a:pt x="732" y="3"/>
                    <a:pt x="704" y="6"/>
                    <a:pt x="677" y="8"/>
                  </a:cubicBezTo>
                  <a:cubicBezTo>
                    <a:pt x="654" y="10"/>
                    <a:pt x="631" y="12"/>
                    <a:pt x="607" y="14"/>
                  </a:cubicBezTo>
                  <a:cubicBezTo>
                    <a:pt x="484" y="26"/>
                    <a:pt x="361" y="38"/>
                    <a:pt x="238" y="50"/>
                  </a:cubicBezTo>
                  <a:cubicBezTo>
                    <a:pt x="194" y="54"/>
                    <a:pt x="150" y="58"/>
                    <a:pt x="106" y="63"/>
                  </a:cubicBezTo>
                  <a:cubicBezTo>
                    <a:pt x="16" y="72"/>
                    <a:pt x="16" y="72"/>
                    <a:pt x="16" y="72"/>
                  </a:cubicBezTo>
                  <a:cubicBezTo>
                    <a:pt x="19" y="252"/>
                    <a:pt x="18" y="416"/>
                    <a:pt x="12" y="574"/>
                  </a:cubicBezTo>
                  <a:cubicBezTo>
                    <a:pt x="9" y="658"/>
                    <a:pt x="10" y="744"/>
                    <a:pt x="10" y="828"/>
                  </a:cubicBezTo>
                  <a:cubicBezTo>
                    <a:pt x="10" y="929"/>
                    <a:pt x="11" y="1034"/>
                    <a:pt x="5" y="1137"/>
                  </a:cubicBezTo>
                  <a:cubicBezTo>
                    <a:pt x="3" y="1178"/>
                    <a:pt x="0" y="1224"/>
                    <a:pt x="6" y="1268"/>
                  </a:cubicBezTo>
                  <a:cubicBezTo>
                    <a:pt x="17" y="1350"/>
                    <a:pt x="28" y="1432"/>
                    <a:pt x="39" y="1514"/>
                  </a:cubicBezTo>
                  <a:cubicBezTo>
                    <a:pt x="75" y="1781"/>
                    <a:pt x="75" y="1781"/>
                    <a:pt x="75" y="1781"/>
                  </a:cubicBezTo>
                  <a:cubicBezTo>
                    <a:pt x="80" y="1778"/>
                    <a:pt x="85" y="1776"/>
                    <a:pt x="91" y="1776"/>
                  </a:cubicBezTo>
                  <a:cubicBezTo>
                    <a:pt x="100" y="1776"/>
                    <a:pt x="109" y="1781"/>
                    <a:pt x="123" y="1789"/>
                  </a:cubicBezTo>
                  <a:cubicBezTo>
                    <a:pt x="127" y="1777"/>
                    <a:pt x="129" y="1764"/>
                    <a:pt x="132" y="1750"/>
                  </a:cubicBezTo>
                  <a:cubicBezTo>
                    <a:pt x="137" y="1724"/>
                    <a:pt x="142" y="1698"/>
                    <a:pt x="159" y="1675"/>
                  </a:cubicBezTo>
                  <a:cubicBezTo>
                    <a:pt x="160" y="1673"/>
                    <a:pt x="161" y="1670"/>
                    <a:pt x="162" y="1668"/>
                  </a:cubicBezTo>
                  <a:cubicBezTo>
                    <a:pt x="166" y="1660"/>
                    <a:pt x="171" y="1648"/>
                    <a:pt x="186" y="1642"/>
                  </a:cubicBezTo>
                  <a:cubicBezTo>
                    <a:pt x="197" y="1638"/>
                    <a:pt x="197" y="1638"/>
                    <a:pt x="197" y="1638"/>
                  </a:cubicBezTo>
                  <a:cubicBezTo>
                    <a:pt x="204" y="1646"/>
                    <a:pt x="204" y="1646"/>
                    <a:pt x="204" y="1646"/>
                  </a:cubicBezTo>
                  <a:cubicBezTo>
                    <a:pt x="219" y="1663"/>
                    <a:pt x="222" y="1684"/>
                    <a:pt x="225" y="1702"/>
                  </a:cubicBezTo>
                  <a:cubicBezTo>
                    <a:pt x="226" y="1705"/>
                    <a:pt x="226" y="1708"/>
                    <a:pt x="227" y="1711"/>
                  </a:cubicBezTo>
                  <a:cubicBezTo>
                    <a:pt x="232" y="1741"/>
                    <a:pt x="242" y="1767"/>
                    <a:pt x="256" y="1799"/>
                  </a:cubicBezTo>
                  <a:cubicBezTo>
                    <a:pt x="264" y="1818"/>
                    <a:pt x="273" y="1820"/>
                    <a:pt x="285" y="1819"/>
                  </a:cubicBezTo>
                  <a:cubicBezTo>
                    <a:pt x="310" y="1819"/>
                    <a:pt x="310" y="1819"/>
                    <a:pt x="310" y="1819"/>
                  </a:cubicBezTo>
                  <a:cubicBezTo>
                    <a:pt x="336" y="1796"/>
                    <a:pt x="337" y="1790"/>
                    <a:pt x="338" y="1748"/>
                  </a:cubicBezTo>
                  <a:cubicBezTo>
                    <a:pt x="338" y="1739"/>
                    <a:pt x="343" y="1732"/>
                    <a:pt x="346" y="1729"/>
                  </a:cubicBezTo>
                  <a:cubicBezTo>
                    <a:pt x="351" y="1723"/>
                    <a:pt x="353" y="1717"/>
                    <a:pt x="353" y="1714"/>
                  </a:cubicBezTo>
                  <a:cubicBezTo>
                    <a:pt x="352" y="1711"/>
                    <a:pt x="348" y="1705"/>
                    <a:pt x="333" y="1697"/>
                  </a:cubicBezTo>
                  <a:cubicBezTo>
                    <a:pt x="300" y="1679"/>
                    <a:pt x="290" y="1646"/>
                    <a:pt x="282" y="1619"/>
                  </a:cubicBezTo>
                  <a:cubicBezTo>
                    <a:pt x="281" y="1614"/>
                    <a:pt x="279" y="1609"/>
                    <a:pt x="278" y="1604"/>
                  </a:cubicBezTo>
                  <a:cubicBezTo>
                    <a:pt x="273" y="1588"/>
                    <a:pt x="275" y="1573"/>
                    <a:pt x="283" y="1560"/>
                  </a:cubicBezTo>
                  <a:cubicBezTo>
                    <a:pt x="295" y="1542"/>
                    <a:pt x="319" y="1530"/>
                    <a:pt x="350" y="1527"/>
                  </a:cubicBezTo>
                  <a:cubicBezTo>
                    <a:pt x="362" y="1526"/>
                    <a:pt x="374" y="1525"/>
                    <a:pt x="386" y="1524"/>
                  </a:cubicBezTo>
                  <a:cubicBezTo>
                    <a:pt x="412" y="1522"/>
                    <a:pt x="438" y="1520"/>
                    <a:pt x="464" y="1517"/>
                  </a:cubicBezTo>
                  <a:cubicBezTo>
                    <a:pt x="574" y="1506"/>
                    <a:pt x="683" y="1494"/>
                    <a:pt x="793" y="1482"/>
                  </a:cubicBezTo>
                  <a:cubicBezTo>
                    <a:pt x="828" y="1478"/>
                    <a:pt x="863" y="1474"/>
                    <a:pt x="898" y="1470"/>
                  </a:cubicBezTo>
                  <a:cubicBezTo>
                    <a:pt x="970" y="1462"/>
                    <a:pt x="1044" y="1453"/>
                    <a:pt x="1118" y="1446"/>
                  </a:cubicBezTo>
                  <a:cubicBezTo>
                    <a:pt x="1120" y="1446"/>
                    <a:pt x="1123" y="1446"/>
                    <a:pt x="1124" y="1445"/>
                  </a:cubicBezTo>
                  <a:cubicBezTo>
                    <a:pt x="1123" y="1444"/>
                    <a:pt x="1122" y="1442"/>
                    <a:pt x="1121" y="144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8" name="Freeform 22">
              <a:extLst>
                <a:ext uri="{FF2B5EF4-FFF2-40B4-BE49-F238E27FC236}">
                  <a16:creationId xmlns:a16="http://schemas.microsoft.com/office/drawing/2014/main" id="{A29E35E6-282C-DD49-82FB-32393C7BFC36}"/>
                </a:ext>
              </a:extLst>
            </p:cNvPr>
            <p:cNvSpPr>
              <a:spLocks/>
            </p:cNvSpPr>
            <p:nvPr/>
          </p:nvSpPr>
          <p:spPr bwMode="auto">
            <a:xfrm>
              <a:off x="7593116" y="3860169"/>
              <a:ext cx="1094669" cy="463714"/>
            </a:xfrm>
            <a:custGeom>
              <a:avLst/>
              <a:gdLst>
                <a:gd name="T0" fmla="*/ 818 w 2655"/>
                <a:gd name="T1" fmla="*/ 289 h 1125"/>
                <a:gd name="T2" fmla="*/ 732 w 2655"/>
                <a:gd name="T3" fmla="*/ 331 h 1125"/>
                <a:gd name="T4" fmla="*/ 665 w 2655"/>
                <a:gd name="T5" fmla="*/ 458 h 1125"/>
                <a:gd name="T6" fmla="*/ 545 w 2655"/>
                <a:gd name="T7" fmla="*/ 538 h 1125"/>
                <a:gd name="T8" fmla="*/ 448 w 2655"/>
                <a:gd name="T9" fmla="*/ 580 h 1125"/>
                <a:gd name="T10" fmla="*/ 376 w 2655"/>
                <a:gd name="T11" fmla="*/ 649 h 1125"/>
                <a:gd name="T12" fmla="*/ 157 w 2655"/>
                <a:gd name="T13" fmla="*/ 788 h 1125"/>
                <a:gd name="T14" fmla="*/ 81 w 2655"/>
                <a:gd name="T15" fmla="*/ 843 h 1125"/>
                <a:gd name="T16" fmla="*/ 1 w 2655"/>
                <a:gd name="T17" fmla="*/ 970 h 1125"/>
                <a:gd name="T18" fmla="*/ 268 w 2655"/>
                <a:gd name="T19" fmla="*/ 942 h 1125"/>
                <a:gd name="T20" fmla="*/ 736 w 2655"/>
                <a:gd name="T21" fmla="*/ 808 h 1125"/>
                <a:gd name="T22" fmla="*/ 1061 w 2655"/>
                <a:gd name="T23" fmla="*/ 771 h 1125"/>
                <a:gd name="T24" fmla="*/ 1108 w 2655"/>
                <a:gd name="T25" fmla="*/ 788 h 1125"/>
                <a:gd name="T26" fmla="*/ 1214 w 2655"/>
                <a:gd name="T27" fmla="*/ 886 h 1125"/>
                <a:gd name="T28" fmla="*/ 1513 w 2655"/>
                <a:gd name="T29" fmla="*/ 834 h 1125"/>
                <a:gd name="T30" fmla="*/ 1732 w 2655"/>
                <a:gd name="T31" fmla="*/ 961 h 1125"/>
                <a:gd name="T32" fmla="*/ 1986 w 2655"/>
                <a:gd name="T33" fmla="*/ 1116 h 1125"/>
                <a:gd name="T34" fmla="*/ 2049 w 2655"/>
                <a:gd name="T35" fmla="*/ 1106 h 1125"/>
                <a:gd name="T36" fmla="*/ 2266 w 2655"/>
                <a:gd name="T37" fmla="*/ 794 h 1125"/>
                <a:gd name="T38" fmla="*/ 2279 w 2655"/>
                <a:gd name="T39" fmla="*/ 788 h 1125"/>
                <a:gd name="T40" fmla="*/ 2380 w 2655"/>
                <a:gd name="T41" fmla="*/ 694 h 1125"/>
                <a:gd name="T42" fmla="*/ 2409 w 2655"/>
                <a:gd name="T43" fmla="*/ 697 h 1125"/>
                <a:gd name="T44" fmla="*/ 2476 w 2655"/>
                <a:gd name="T45" fmla="*/ 666 h 1125"/>
                <a:gd name="T46" fmla="*/ 2537 w 2655"/>
                <a:gd name="T47" fmla="*/ 602 h 1125"/>
                <a:gd name="T48" fmla="*/ 2351 w 2655"/>
                <a:gd name="T49" fmla="*/ 647 h 1125"/>
                <a:gd name="T50" fmla="*/ 2371 w 2655"/>
                <a:gd name="T51" fmla="*/ 579 h 1125"/>
                <a:gd name="T52" fmla="*/ 2443 w 2655"/>
                <a:gd name="T53" fmla="*/ 545 h 1125"/>
                <a:gd name="T54" fmla="*/ 2437 w 2655"/>
                <a:gd name="T55" fmla="*/ 498 h 1125"/>
                <a:gd name="T56" fmla="*/ 2423 w 2655"/>
                <a:gd name="T57" fmla="*/ 412 h 1125"/>
                <a:gd name="T58" fmla="*/ 2447 w 2655"/>
                <a:gd name="T59" fmla="*/ 369 h 1125"/>
                <a:gd name="T60" fmla="*/ 2497 w 2655"/>
                <a:gd name="T61" fmla="*/ 413 h 1125"/>
                <a:gd name="T62" fmla="*/ 2564 w 2655"/>
                <a:gd name="T63" fmla="*/ 412 h 1125"/>
                <a:gd name="T64" fmla="*/ 2655 w 2655"/>
                <a:gd name="T65" fmla="*/ 317 h 1125"/>
                <a:gd name="T66" fmla="*/ 2648 w 2655"/>
                <a:gd name="T67" fmla="*/ 239 h 1125"/>
                <a:gd name="T68" fmla="*/ 2583 w 2655"/>
                <a:gd name="T69" fmla="*/ 271 h 1125"/>
                <a:gd name="T70" fmla="*/ 2544 w 2655"/>
                <a:gd name="T71" fmla="*/ 227 h 1125"/>
                <a:gd name="T72" fmla="*/ 2531 w 2655"/>
                <a:gd name="T73" fmla="*/ 219 h 1125"/>
                <a:gd name="T74" fmla="*/ 2460 w 2655"/>
                <a:gd name="T75" fmla="*/ 244 h 1125"/>
                <a:gd name="T76" fmla="*/ 2355 w 2655"/>
                <a:gd name="T77" fmla="*/ 267 h 1125"/>
                <a:gd name="T78" fmla="*/ 2400 w 2655"/>
                <a:gd name="T79" fmla="*/ 181 h 1125"/>
                <a:gd name="T80" fmla="*/ 2490 w 2655"/>
                <a:gd name="T81" fmla="*/ 117 h 1125"/>
                <a:gd name="T82" fmla="*/ 2523 w 2655"/>
                <a:gd name="T83" fmla="*/ 78 h 1125"/>
                <a:gd name="T84" fmla="*/ 2593 w 2655"/>
                <a:gd name="T85" fmla="*/ 74 h 1125"/>
                <a:gd name="T86" fmla="*/ 2566 w 2655"/>
                <a:gd name="T87" fmla="*/ 56 h 1125"/>
                <a:gd name="T88" fmla="*/ 2492 w 2655"/>
                <a:gd name="T89" fmla="*/ 2 h 1125"/>
                <a:gd name="T90" fmla="*/ 1443 w 2655"/>
                <a:gd name="T91" fmla="*/ 20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5" h="1125">
                  <a:moveTo>
                    <a:pt x="957" y="275"/>
                  </a:moveTo>
                  <a:cubicBezTo>
                    <a:pt x="944" y="276"/>
                    <a:pt x="931" y="278"/>
                    <a:pt x="918" y="280"/>
                  </a:cubicBezTo>
                  <a:cubicBezTo>
                    <a:pt x="886" y="284"/>
                    <a:pt x="852" y="289"/>
                    <a:pt x="818" y="289"/>
                  </a:cubicBezTo>
                  <a:cubicBezTo>
                    <a:pt x="804" y="289"/>
                    <a:pt x="791" y="288"/>
                    <a:pt x="778" y="287"/>
                  </a:cubicBezTo>
                  <a:cubicBezTo>
                    <a:pt x="775" y="286"/>
                    <a:pt x="772" y="286"/>
                    <a:pt x="770" y="286"/>
                  </a:cubicBezTo>
                  <a:cubicBezTo>
                    <a:pt x="738" y="286"/>
                    <a:pt x="733" y="314"/>
                    <a:pt x="732" y="331"/>
                  </a:cubicBezTo>
                  <a:cubicBezTo>
                    <a:pt x="732" y="346"/>
                    <a:pt x="732" y="360"/>
                    <a:pt x="732" y="375"/>
                  </a:cubicBezTo>
                  <a:cubicBezTo>
                    <a:pt x="733" y="408"/>
                    <a:pt x="713" y="415"/>
                    <a:pt x="704" y="416"/>
                  </a:cubicBezTo>
                  <a:cubicBezTo>
                    <a:pt x="683" y="420"/>
                    <a:pt x="676" y="434"/>
                    <a:pt x="665" y="458"/>
                  </a:cubicBezTo>
                  <a:cubicBezTo>
                    <a:pt x="652" y="489"/>
                    <a:pt x="636" y="527"/>
                    <a:pt x="581" y="520"/>
                  </a:cubicBezTo>
                  <a:cubicBezTo>
                    <a:pt x="571" y="520"/>
                    <a:pt x="557" y="530"/>
                    <a:pt x="547" y="537"/>
                  </a:cubicBezTo>
                  <a:cubicBezTo>
                    <a:pt x="545" y="538"/>
                    <a:pt x="545" y="538"/>
                    <a:pt x="545" y="538"/>
                  </a:cubicBezTo>
                  <a:cubicBezTo>
                    <a:pt x="540" y="542"/>
                    <a:pt x="535" y="546"/>
                    <a:pt x="530" y="550"/>
                  </a:cubicBezTo>
                  <a:cubicBezTo>
                    <a:pt x="511" y="565"/>
                    <a:pt x="491" y="581"/>
                    <a:pt x="461" y="581"/>
                  </a:cubicBezTo>
                  <a:cubicBezTo>
                    <a:pt x="457" y="581"/>
                    <a:pt x="453" y="581"/>
                    <a:pt x="448" y="580"/>
                  </a:cubicBezTo>
                  <a:cubicBezTo>
                    <a:pt x="447" y="581"/>
                    <a:pt x="444" y="584"/>
                    <a:pt x="442" y="585"/>
                  </a:cubicBezTo>
                  <a:cubicBezTo>
                    <a:pt x="439" y="589"/>
                    <a:pt x="435" y="593"/>
                    <a:pt x="430" y="596"/>
                  </a:cubicBezTo>
                  <a:cubicBezTo>
                    <a:pt x="410" y="610"/>
                    <a:pt x="394" y="629"/>
                    <a:pt x="376" y="649"/>
                  </a:cubicBezTo>
                  <a:cubicBezTo>
                    <a:pt x="351" y="679"/>
                    <a:pt x="324" y="709"/>
                    <a:pt x="282" y="727"/>
                  </a:cubicBezTo>
                  <a:cubicBezTo>
                    <a:pt x="267" y="733"/>
                    <a:pt x="253" y="742"/>
                    <a:pt x="238" y="751"/>
                  </a:cubicBezTo>
                  <a:cubicBezTo>
                    <a:pt x="214" y="766"/>
                    <a:pt x="189" y="782"/>
                    <a:pt x="157" y="788"/>
                  </a:cubicBezTo>
                  <a:cubicBezTo>
                    <a:pt x="149" y="789"/>
                    <a:pt x="140" y="793"/>
                    <a:pt x="130" y="798"/>
                  </a:cubicBezTo>
                  <a:cubicBezTo>
                    <a:pt x="123" y="801"/>
                    <a:pt x="115" y="804"/>
                    <a:pt x="107" y="807"/>
                  </a:cubicBezTo>
                  <a:cubicBezTo>
                    <a:pt x="87" y="813"/>
                    <a:pt x="79" y="832"/>
                    <a:pt x="81" y="843"/>
                  </a:cubicBezTo>
                  <a:cubicBezTo>
                    <a:pt x="92" y="888"/>
                    <a:pt x="62" y="919"/>
                    <a:pt x="28" y="929"/>
                  </a:cubicBezTo>
                  <a:cubicBezTo>
                    <a:pt x="7" y="935"/>
                    <a:pt x="5" y="945"/>
                    <a:pt x="1" y="965"/>
                  </a:cubicBezTo>
                  <a:cubicBezTo>
                    <a:pt x="1" y="970"/>
                    <a:pt x="1" y="970"/>
                    <a:pt x="1" y="970"/>
                  </a:cubicBezTo>
                  <a:cubicBezTo>
                    <a:pt x="0" y="972"/>
                    <a:pt x="0" y="974"/>
                    <a:pt x="0" y="975"/>
                  </a:cubicBezTo>
                  <a:cubicBezTo>
                    <a:pt x="1" y="975"/>
                    <a:pt x="3" y="975"/>
                    <a:pt x="5" y="975"/>
                  </a:cubicBezTo>
                  <a:cubicBezTo>
                    <a:pt x="102" y="961"/>
                    <a:pt x="188" y="950"/>
                    <a:pt x="268" y="942"/>
                  </a:cubicBezTo>
                  <a:cubicBezTo>
                    <a:pt x="376" y="932"/>
                    <a:pt x="501" y="912"/>
                    <a:pt x="607" y="837"/>
                  </a:cubicBezTo>
                  <a:cubicBezTo>
                    <a:pt x="629" y="822"/>
                    <a:pt x="654" y="815"/>
                    <a:pt x="682" y="814"/>
                  </a:cubicBezTo>
                  <a:cubicBezTo>
                    <a:pt x="700" y="813"/>
                    <a:pt x="718" y="811"/>
                    <a:pt x="736" y="808"/>
                  </a:cubicBezTo>
                  <a:cubicBezTo>
                    <a:pt x="746" y="807"/>
                    <a:pt x="756" y="805"/>
                    <a:pt x="765" y="804"/>
                  </a:cubicBezTo>
                  <a:cubicBezTo>
                    <a:pt x="806" y="800"/>
                    <a:pt x="806" y="800"/>
                    <a:pt x="806" y="800"/>
                  </a:cubicBezTo>
                  <a:cubicBezTo>
                    <a:pt x="890" y="790"/>
                    <a:pt x="976" y="780"/>
                    <a:pt x="1061" y="771"/>
                  </a:cubicBezTo>
                  <a:cubicBezTo>
                    <a:pt x="1063" y="771"/>
                    <a:pt x="1065" y="771"/>
                    <a:pt x="1066" y="771"/>
                  </a:cubicBezTo>
                  <a:cubicBezTo>
                    <a:pt x="1070" y="770"/>
                    <a:pt x="1075" y="769"/>
                    <a:pt x="1079" y="769"/>
                  </a:cubicBezTo>
                  <a:cubicBezTo>
                    <a:pt x="1093" y="769"/>
                    <a:pt x="1103" y="776"/>
                    <a:pt x="1108" y="788"/>
                  </a:cubicBezTo>
                  <a:cubicBezTo>
                    <a:pt x="1152" y="794"/>
                    <a:pt x="1198" y="833"/>
                    <a:pt x="1207" y="873"/>
                  </a:cubicBezTo>
                  <a:cubicBezTo>
                    <a:pt x="1209" y="883"/>
                    <a:pt x="1211" y="885"/>
                    <a:pt x="1211" y="885"/>
                  </a:cubicBezTo>
                  <a:cubicBezTo>
                    <a:pt x="1211" y="885"/>
                    <a:pt x="1212" y="886"/>
                    <a:pt x="1214" y="886"/>
                  </a:cubicBezTo>
                  <a:cubicBezTo>
                    <a:pt x="1216" y="886"/>
                    <a:pt x="1219" y="885"/>
                    <a:pt x="1224" y="884"/>
                  </a:cubicBezTo>
                  <a:cubicBezTo>
                    <a:pt x="1279" y="874"/>
                    <a:pt x="1336" y="864"/>
                    <a:pt x="1391" y="855"/>
                  </a:cubicBezTo>
                  <a:cubicBezTo>
                    <a:pt x="1432" y="848"/>
                    <a:pt x="1472" y="841"/>
                    <a:pt x="1513" y="834"/>
                  </a:cubicBezTo>
                  <a:cubicBezTo>
                    <a:pt x="1519" y="833"/>
                    <a:pt x="1525" y="832"/>
                    <a:pt x="1530" y="832"/>
                  </a:cubicBezTo>
                  <a:cubicBezTo>
                    <a:pt x="1545" y="832"/>
                    <a:pt x="1557" y="836"/>
                    <a:pt x="1569" y="845"/>
                  </a:cubicBezTo>
                  <a:cubicBezTo>
                    <a:pt x="1624" y="884"/>
                    <a:pt x="1678" y="922"/>
                    <a:pt x="1732" y="961"/>
                  </a:cubicBezTo>
                  <a:cubicBezTo>
                    <a:pt x="1796" y="1005"/>
                    <a:pt x="1859" y="1050"/>
                    <a:pt x="1922" y="1095"/>
                  </a:cubicBezTo>
                  <a:cubicBezTo>
                    <a:pt x="1926" y="1098"/>
                    <a:pt x="1926" y="1098"/>
                    <a:pt x="1926" y="1098"/>
                  </a:cubicBezTo>
                  <a:cubicBezTo>
                    <a:pt x="1947" y="1113"/>
                    <a:pt x="1964" y="1125"/>
                    <a:pt x="1986" y="1116"/>
                  </a:cubicBezTo>
                  <a:cubicBezTo>
                    <a:pt x="1990" y="1114"/>
                    <a:pt x="1990" y="1114"/>
                    <a:pt x="1990" y="1114"/>
                  </a:cubicBezTo>
                  <a:cubicBezTo>
                    <a:pt x="1996" y="1114"/>
                    <a:pt x="2002" y="1113"/>
                    <a:pt x="2008" y="1112"/>
                  </a:cubicBezTo>
                  <a:cubicBezTo>
                    <a:pt x="2021" y="1110"/>
                    <a:pt x="2035" y="1107"/>
                    <a:pt x="2049" y="1106"/>
                  </a:cubicBezTo>
                  <a:cubicBezTo>
                    <a:pt x="2084" y="1103"/>
                    <a:pt x="2125" y="1088"/>
                    <a:pt x="2125" y="1031"/>
                  </a:cubicBezTo>
                  <a:cubicBezTo>
                    <a:pt x="2124" y="949"/>
                    <a:pt x="2172" y="899"/>
                    <a:pt x="2218" y="850"/>
                  </a:cubicBezTo>
                  <a:cubicBezTo>
                    <a:pt x="2235" y="831"/>
                    <a:pt x="2252" y="814"/>
                    <a:pt x="2266" y="794"/>
                  </a:cubicBezTo>
                  <a:cubicBezTo>
                    <a:pt x="2271" y="787"/>
                    <a:pt x="2271" y="787"/>
                    <a:pt x="2271" y="787"/>
                  </a:cubicBezTo>
                  <a:cubicBezTo>
                    <a:pt x="2279" y="788"/>
                    <a:pt x="2279" y="788"/>
                    <a:pt x="2279" y="788"/>
                  </a:cubicBezTo>
                  <a:cubicBezTo>
                    <a:pt x="2279" y="788"/>
                    <a:pt x="2279" y="788"/>
                    <a:pt x="2279" y="788"/>
                  </a:cubicBezTo>
                  <a:cubicBezTo>
                    <a:pt x="2297" y="788"/>
                    <a:pt x="2301" y="779"/>
                    <a:pt x="2310" y="756"/>
                  </a:cubicBezTo>
                  <a:cubicBezTo>
                    <a:pt x="2311" y="753"/>
                    <a:pt x="2312" y="749"/>
                    <a:pt x="2314" y="746"/>
                  </a:cubicBezTo>
                  <a:cubicBezTo>
                    <a:pt x="2323" y="724"/>
                    <a:pt x="2340" y="694"/>
                    <a:pt x="2380" y="694"/>
                  </a:cubicBezTo>
                  <a:cubicBezTo>
                    <a:pt x="2385" y="694"/>
                    <a:pt x="2390" y="695"/>
                    <a:pt x="2395" y="696"/>
                  </a:cubicBezTo>
                  <a:cubicBezTo>
                    <a:pt x="2397" y="696"/>
                    <a:pt x="2397" y="696"/>
                    <a:pt x="2397" y="696"/>
                  </a:cubicBezTo>
                  <a:cubicBezTo>
                    <a:pt x="2401" y="696"/>
                    <a:pt x="2405" y="697"/>
                    <a:pt x="2409" y="697"/>
                  </a:cubicBezTo>
                  <a:cubicBezTo>
                    <a:pt x="2412" y="697"/>
                    <a:pt x="2413" y="697"/>
                    <a:pt x="2413" y="697"/>
                  </a:cubicBezTo>
                  <a:cubicBezTo>
                    <a:pt x="2426" y="666"/>
                    <a:pt x="2453" y="666"/>
                    <a:pt x="2466" y="666"/>
                  </a:cubicBezTo>
                  <a:cubicBezTo>
                    <a:pt x="2476" y="666"/>
                    <a:pt x="2476" y="666"/>
                    <a:pt x="2476" y="666"/>
                  </a:cubicBezTo>
                  <a:cubicBezTo>
                    <a:pt x="2480" y="666"/>
                    <a:pt x="2480" y="666"/>
                    <a:pt x="2480" y="666"/>
                  </a:cubicBezTo>
                  <a:cubicBezTo>
                    <a:pt x="2493" y="665"/>
                    <a:pt x="2509" y="656"/>
                    <a:pt x="2521" y="642"/>
                  </a:cubicBezTo>
                  <a:cubicBezTo>
                    <a:pt x="2532" y="629"/>
                    <a:pt x="2538" y="614"/>
                    <a:pt x="2537" y="602"/>
                  </a:cubicBezTo>
                  <a:cubicBezTo>
                    <a:pt x="2510" y="631"/>
                    <a:pt x="2474" y="638"/>
                    <a:pt x="2442" y="644"/>
                  </a:cubicBezTo>
                  <a:cubicBezTo>
                    <a:pt x="2430" y="646"/>
                    <a:pt x="2419" y="648"/>
                    <a:pt x="2409" y="651"/>
                  </a:cubicBezTo>
                  <a:cubicBezTo>
                    <a:pt x="2390" y="656"/>
                    <a:pt x="2368" y="655"/>
                    <a:pt x="2351" y="647"/>
                  </a:cubicBezTo>
                  <a:cubicBezTo>
                    <a:pt x="2339" y="642"/>
                    <a:pt x="2311" y="629"/>
                    <a:pt x="2320" y="599"/>
                  </a:cubicBezTo>
                  <a:cubicBezTo>
                    <a:pt x="2325" y="584"/>
                    <a:pt x="2336" y="575"/>
                    <a:pt x="2351" y="575"/>
                  </a:cubicBezTo>
                  <a:cubicBezTo>
                    <a:pt x="2358" y="575"/>
                    <a:pt x="2366" y="577"/>
                    <a:pt x="2371" y="579"/>
                  </a:cubicBezTo>
                  <a:cubicBezTo>
                    <a:pt x="2374" y="580"/>
                    <a:pt x="2374" y="580"/>
                    <a:pt x="2374" y="580"/>
                  </a:cubicBezTo>
                  <a:cubicBezTo>
                    <a:pt x="2389" y="584"/>
                    <a:pt x="2400" y="586"/>
                    <a:pt x="2408" y="586"/>
                  </a:cubicBezTo>
                  <a:cubicBezTo>
                    <a:pt x="2422" y="586"/>
                    <a:pt x="2434" y="583"/>
                    <a:pt x="2443" y="545"/>
                  </a:cubicBezTo>
                  <a:cubicBezTo>
                    <a:pt x="2444" y="540"/>
                    <a:pt x="2446" y="535"/>
                    <a:pt x="2449" y="529"/>
                  </a:cubicBezTo>
                  <a:cubicBezTo>
                    <a:pt x="2452" y="522"/>
                    <a:pt x="2457" y="510"/>
                    <a:pt x="2455" y="505"/>
                  </a:cubicBezTo>
                  <a:cubicBezTo>
                    <a:pt x="2454" y="504"/>
                    <a:pt x="2451" y="500"/>
                    <a:pt x="2437" y="498"/>
                  </a:cubicBezTo>
                  <a:cubicBezTo>
                    <a:pt x="2427" y="496"/>
                    <a:pt x="2417" y="487"/>
                    <a:pt x="2413" y="475"/>
                  </a:cubicBezTo>
                  <a:cubicBezTo>
                    <a:pt x="2408" y="463"/>
                    <a:pt x="2410" y="451"/>
                    <a:pt x="2417" y="442"/>
                  </a:cubicBezTo>
                  <a:cubicBezTo>
                    <a:pt x="2423" y="434"/>
                    <a:pt x="2423" y="426"/>
                    <a:pt x="2423" y="412"/>
                  </a:cubicBezTo>
                  <a:cubicBezTo>
                    <a:pt x="2423" y="408"/>
                    <a:pt x="2423" y="404"/>
                    <a:pt x="2424" y="401"/>
                  </a:cubicBezTo>
                  <a:cubicBezTo>
                    <a:pt x="2424" y="399"/>
                    <a:pt x="2424" y="399"/>
                    <a:pt x="2424" y="399"/>
                  </a:cubicBezTo>
                  <a:cubicBezTo>
                    <a:pt x="2424" y="392"/>
                    <a:pt x="2425" y="372"/>
                    <a:pt x="2447" y="369"/>
                  </a:cubicBezTo>
                  <a:cubicBezTo>
                    <a:pt x="2448" y="369"/>
                    <a:pt x="2450" y="368"/>
                    <a:pt x="2452" y="368"/>
                  </a:cubicBezTo>
                  <a:cubicBezTo>
                    <a:pt x="2459" y="368"/>
                    <a:pt x="2475" y="371"/>
                    <a:pt x="2478" y="396"/>
                  </a:cubicBezTo>
                  <a:cubicBezTo>
                    <a:pt x="2479" y="409"/>
                    <a:pt x="2483" y="413"/>
                    <a:pt x="2497" y="413"/>
                  </a:cubicBezTo>
                  <a:cubicBezTo>
                    <a:pt x="2499" y="413"/>
                    <a:pt x="2501" y="413"/>
                    <a:pt x="2503" y="412"/>
                  </a:cubicBezTo>
                  <a:cubicBezTo>
                    <a:pt x="2518" y="411"/>
                    <a:pt x="2532" y="412"/>
                    <a:pt x="2547" y="412"/>
                  </a:cubicBezTo>
                  <a:cubicBezTo>
                    <a:pt x="2553" y="412"/>
                    <a:pt x="2558" y="412"/>
                    <a:pt x="2564" y="412"/>
                  </a:cubicBezTo>
                  <a:cubicBezTo>
                    <a:pt x="2588" y="412"/>
                    <a:pt x="2599" y="403"/>
                    <a:pt x="2603" y="381"/>
                  </a:cubicBezTo>
                  <a:cubicBezTo>
                    <a:pt x="2607" y="359"/>
                    <a:pt x="2617" y="328"/>
                    <a:pt x="2655" y="317"/>
                  </a:cubicBezTo>
                  <a:cubicBezTo>
                    <a:pt x="2655" y="317"/>
                    <a:pt x="2655" y="317"/>
                    <a:pt x="2655" y="317"/>
                  </a:cubicBezTo>
                  <a:cubicBezTo>
                    <a:pt x="2647" y="299"/>
                    <a:pt x="2648" y="282"/>
                    <a:pt x="2648" y="266"/>
                  </a:cubicBezTo>
                  <a:cubicBezTo>
                    <a:pt x="2649" y="259"/>
                    <a:pt x="2649" y="252"/>
                    <a:pt x="2649" y="245"/>
                  </a:cubicBezTo>
                  <a:cubicBezTo>
                    <a:pt x="2648" y="239"/>
                    <a:pt x="2648" y="239"/>
                    <a:pt x="2648" y="239"/>
                  </a:cubicBezTo>
                  <a:cubicBezTo>
                    <a:pt x="2646" y="221"/>
                    <a:pt x="2645" y="221"/>
                    <a:pt x="2641" y="221"/>
                  </a:cubicBezTo>
                  <a:cubicBezTo>
                    <a:pt x="2634" y="220"/>
                    <a:pt x="2629" y="225"/>
                    <a:pt x="2627" y="238"/>
                  </a:cubicBezTo>
                  <a:cubicBezTo>
                    <a:pt x="2624" y="250"/>
                    <a:pt x="2616" y="271"/>
                    <a:pt x="2583" y="271"/>
                  </a:cubicBezTo>
                  <a:cubicBezTo>
                    <a:pt x="2581" y="271"/>
                    <a:pt x="2579" y="271"/>
                    <a:pt x="2576" y="271"/>
                  </a:cubicBezTo>
                  <a:cubicBezTo>
                    <a:pt x="2563" y="270"/>
                    <a:pt x="2556" y="264"/>
                    <a:pt x="2552" y="259"/>
                  </a:cubicBezTo>
                  <a:cubicBezTo>
                    <a:pt x="2545" y="251"/>
                    <a:pt x="2542" y="240"/>
                    <a:pt x="2544" y="227"/>
                  </a:cubicBezTo>
                  <a:cubicBezTo>
                    <a:pt x="2544" y="222"/>
                    <a:pt x="2544" y="220"/>
                    <a:pt x="2543" y="219"/>
                  </a:cubicBezTo>
                  <a:cubicBezTo>
                    <a:pt x="2543" y="219"/>
                    <a:pt x="2542" y="219"/>
                    <a:pt x="2539" y="219"/>
                  </a:cubicBezTo>
                  <a:cubicBezTo>
                    <a:pt x="2536" y="219"/>
                    <a:pt x="2533" y="219"/>
                    <a:pt x="2531" y="219"/>
                  </a:cubicBezTo>
                  <a:cubicBezTo>
                    <a:pt x="2523" y="220"/>
                    <a:pt x="2516" y="222"/>
                    <a:pt x="2508" y="224"/>
                  </a:cubicBezTo>
                  <a:cubicBezTo>
                    <a:pt x="2505" y="225"/>
                    <a:pt x="2502" y="225"/>
                    <a:pt x="2499" y="226"/>
                  </a:cubicBezTo>
                  <a:cubicBezTo>
                    <a:pt x="2486" y="234"/>
                    <a:pt x="2473" y="239"/>
                    <a:pt x="2460" y="244"/>
                  </a:cubicBezTo>
                  <a:cubicBezTo>
                    <a:pt x="2442" y="252"/>
                    <a:pt x="2426" y="258"/>
                    <a:pt x="2412" y="270"/>
                  </a:cubicBezTo>
                  <a:cubicBezTo>
                    <a:pt x="2405" y="277"/>
                    <a:pt x="2395" y="281"/>
                    <a:pt x="2384" y="281"/>
                  </a:cubicBezTo>
                  <a:cubicBezTo>
                    <a:pt x="2372" y="281"/>
                    <a:pt x="2362" y="276"/>
                    <a:pt x="2355" y="267"/>
                  </a:cubicBezTo>
                  <a:cubicBezTo>
                    <a:pt x="2343" y="249"/>
                    <a:pt x="2344" y="225"/>
                    <a:pt x="2359" y="206"/>
                  </a:cubicBezTo>
                  <a:cubicBezTo>
                    <a:pt x="2369" y="193"/>
                    <a:pt x="2384" y="187"/>
                    <a:pt x="2397" y="183"/>
                  </a:cubicBezTo>
                  <a:cubicBezTo>
                    <a:pt x="2400" y="181"/>
                    <a:pt x="2400" y="181"/>
                    <a:pt x="2400" y="181"/>
                  </a:cubicBezTo>
                  <a:cubicBezTo>
                    <a:pt x="2403" y="180"/>
                    <a:pt x="2407" y="179"/>
                    <a:pt x="2410" y="178"/>
                  </a:cubicBezTo>
                  <a:cubicBezTo>
                    <a:pt x="2417" y="175"/>
                    <a:pt x="2428" y="171"/>
                    <a:pt x="2432" y="169"/>
                  </a:cubicBezTo>
                  <a:cubicBezTo>
                    <a:pt x="2440" y="131"/>
                    <a:pt x="2469" y="123"/>
                    <a:pt x="2490" y="117"/>
                  </a:cubicBezTo>
                  <a:cubicBezTo>
                    <a:pt x="2497" y="115"/>
                    <a:pt x="2504" y="113"/>
                    <a:pt x="2510" y="110"/>
                  </a:cubicBezTo>
                  <a:cubicBezTo>
                    <a:pt x="2512" y="108"/>
                    <a:pt x="2515" y="108"/>
                    <a:pt x="2518" y="107"/>
                  </a:cubicBezTo>
                  <a:cubicBezTo>
                    <a:pt x="2516" y="98"/>
                    <a:pt x="2516" y="86"/>
                    <a:pt x="2523" y="78"/>
                  </a:cubicBezTo>
                  <a:cubicBezTo>
                    <a:pt x="2532" y="67"/>
                    <a:pt x="2548" y="67"/>
                    <a:pt x="2567" y="81"/>
                  </a:cubicBezTo>
                  <a:cubicBezTo>
                    <a:pt x="2577" y="88"/>
                    <a:pt x="2587" y="81"/>
                    <a:pt x="2592" y="74"/>
                  </a:cubicBezTo>
                  <a:cubicBezTo>
                    <a:pt x="2593" y="74"/>
                    <a:pt x="2593" y="74"/>
                    <a:pt x="2593" y="74"/>
                  </a:cubicBezTo>
                  <a:cubicBezTo>
                    <a:pt x="2591" y="71"/>
                    <a:pt x="2584" y="67"/>
                    <a:pt x="2581" y="65"/>
                  </a:cubicBezTo>
                  <a:cubicBezTo>
                    <a:pt x="2579" y="64"/>
                    <a:pt x="2579" y="64"/>
                    <a:pt x="2579" y="64"/>
                  </a:cubicBezTo>
                  <a:cubicBezTo>
                    <a:pt x="2574" y="61"/>
                    <a:pt x="2570" y="58"/>
                    <a:pt x="2566" y="56"/>
                  </a:cubicBezTo>
                  <a:cubicBezTo>
                    <a:pt x="2546" y="43"/>
                    <a:pt x="2525" y="31"/>
                    <a:pt x="2512" y="7"/>
                  </a:cubicBezTo>
                  <a:cubicBezTo>
                    <a:pt x="2507" y="0"/>
                    <a:pt x="2505" y="0"/>
                    <a:pt x="2503" y="0"/>
                  </a:cubicBezTo>
                  <a:cubicBezTo>
                    <a:pt x="2500" y="0"/>
                    <a:pt x="2496" y="1"/>
                    <a:pt x="2492" y="2"/>
                  </a:cubicBezTo>
                  <a:cubicBezTo>
                    <a:pt x="2427" y="16"/>
                    <a:pt x="2361" y="30"/>
                    <a:pt x="2296" y="44"/>
                  </a:cubicBezTo>
                  <a:cubicBezTo>
                    <a:pt x="2166" y="72"/>
                    <a:pt x="2166" y="72"/>
                    <a:pt x="2166" y="72"/>
                  </a:cubicBezTo>
                  <a:cubicBezTo>
                    <a:pt x="1930" y="123"/>
                    <a:pt x="1687" y="175"/>
                    <a:pt x="1443" y="205"/>
                  </a:cubicBezTo>
                  <a:cubicBezTo>
                    <a:pt x="1368" y="215"/>
                    <a:pt x="1292" y="226"/>
                    <a:pt x="1219" y="238"/>
                  </a:cubicBezTo>
                  <a:cubicBezTo>
                    <a:pt x="1133" y="251"/>
                    <a:pt x="1045" y="265"/>
                    <a:pt x="957" y="2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9" name="Freeform 23">
              <a:extLst>
                <a:ext uri="{FF2B5EF4-FFF2-40B4-BE49-F238E27FC236}">
                  <a16:creationId xmlns:a16="http://schemas.microsoft.com/office/drawing/2014/main" id="{3D73A997-97B8-2E4F-B506-C72F9E77A1DF}"/>
                </a:ext>
              </a:extLst>
            </p:cNvPr>
            <p:cNvSpPr>
              <a:spLocks/>
            </p:cNvSpPr>
            <p:nvPr/>
          </p:nvSpPr>
          <p:spPr bwMode="auto">
            <a:xfrm>
              <a:off x="6717952" y="4334336"/>
              <a:ext cx="424755" cy="753534"/>
            </a:xfrm>
            <a:custGeom>
              <a:avLst/>
              <a:gdLst>
                <a:gd name="T0" fmla="*/ 948 w 1031"/>
                <a:gd name="T1" fmla="*/ 0 h 1827"/>
                <a:gd name="T2" fmla="*/ 910 w 1031"/>
                <a:gd name="T3" fmla="*/ 1 h 1827"/>
                <a:gd name="T4" fmla="*/ 719 w 1031"/>
                <a:gd name="T5" fmla="*/ 13 h 1827"/>
                <a:gd name="T6" fmla="*/ 400 w 1031"/>
                <a:gd name="T7" fmla="*/ 34 h 1827"/>
                <a:gd name="T8" fmla="*/ 384 w 1031"/>
                <a:gd name="T9" fmla="*/ 34 h 1827"/>
                <a:gd name="T10" fmla="*/ 377 w 1031"/>
                <a:gd name="T11" fmla="*/ 34 h 1827"/>
                <a:gd name="T12" fmla="*/ 338 w 1031"/>
                <a:gd name="T13" fmla="*/ 42 h 1827"/>
                <a:gd name="T14" fmla="*/ 265 w 1031"/>
                <a:gd name="T15" fmla="*/ 189 h 1827"/>
                <a:gd name="T16" fmla="*/ 210 w 1031"/>
                <a:gd name="T17" fmla="*/ 274 h 1827"/>
                <a:gd name="T18" fmla="*/ 174 w 1031"/>
                <a:gd name="T19" fmla="*/ 315 h 1827"/>
                <a:gd name="T20" fmla="*/ 151 w 1031"/>
                <a:gd name="T21" fmla="*/ 374 h 1827"/>
                <a:gd name="T22" fmla="*/ 110 w 1031"/>
                <a:gd name="T23" fmla="*/ 499 h 1827"/>
                <a:gd name="T24" fmla="*/ 95 w 1031"/>
                <a:gd name="T25" fmla="*/ 533 h 1827"/>
                <a:gd name="T26" fmla="*/ 87 w 1031"/>
                <a:gd name="T27" fmla="*/ 633 h 1827"/>
                <a:gd name="T28" fmla="*/ 93 w 1031"/>
                <a:gd name="T29" fmla="*/ 647 h 1827"/>
                <a:gd name="T30" fmla="*/ 106 w 1031"/>
                <a:gd name="T31" fmla="*/ 671 h 1827"/>
                <a:gd name="T32" fmla="*/ 108 w 1031"/>
                <a:gd name="T33" fmla="*/ 744 h 1827"/>
                <a:gd name="T34" fmla="*/ 101 w 1031"/>
                <a:gd name="T35" fmla="*/ 780 h 1827"/>
                <a:gd name="T36" fmla="*/ 170 w 1031"/>
                <a:gd name="T37" fmla="*/ 1026 h 1827"/>
                <a:gd name="T38" fmla="*/ 174 w 1031"/>
                <a:gd name="T39" fmla="*/ 1034 h 1827"/>
                <a:gd name="T40" fmla="*/ 142 w 1031"/>
                <a:gd name="T41" fmla="*/ 1121 h 1827"/>
                <a:gd name="T42" fmla="*/ 124 w 1031"/>
                <a:gd name="T43" fmla="*/ 1146 h 1827"/>
                <a:gd name="T44" fmla="*/ 93 w 1031"/>
                <a:gd name="T45" fmla="*/ 1229 h 1827"/>
                <a:gd name="T46" fmla="*/ 0 w 1031"/>
                <a:gd name="T47" fmla="*/ 1543 h 1827"/>
                <a:gd name="T48" fmla="*/ 0 w 1031"/>
                <a:gd name="T49" fmla="*/ 1545 h 1827"/>
                <a:gd name="T50" fmla="*/ 2 w 1031"/>
                <a:gd name="T51" fmla="*/ 1545 h 1827"/>
                <a:gd name="T52" fmla="*/ 110 w 1031"/>
                <a:gd name="T53" fmla="*/ 1539 h 1827"/>
                <a:gd name="T54" fmla="*/ 514 w 1031"/>
                <a:gd name="T55" fmla="*/ 1518 h 1827"/>
                <a:gd name="T56" fmla="*/ 550 w 1031"/>
                <a:gd name="T57" fmla="*/ 1517 h 1827"/>
                <a:gd name="T58" fmla="*/ 601 w 1031"/>
                <a:gd name="T59" fmla="*/ 1531 h 1827"/>
                <a:gd name="T60" fmla="*/ 602 w 1031"/>
                <a:gd name="T61" fmla="*/ 1618 h 1827"/>
                <a:gd name="T62" fmla="*/ 632 w 1031"/>
                <a:gd name="T63" fmla="*/ 1727 h 1827"/>
                <a:gd name="T64" fmla="*/ 667 w 1031"/>
                <a:gd name="T65" fmla="*/ 1795 h 1827"/>
                <a:gd name="T66" fmla="*/ 669 w 1031"/>
                <a:gd name="T67" fmla="*/ 1806 h 1827"/>
                <a:gd name="T68" fmla="*/ 683 w 1031"/>
                <a:gd name="T69" fmla="*/ 1827 h 1827"/>
                <a:gd name="T70" fmla="*/ 702 w 1031"/>
                <a:gd name="T71" fmla="*/ 1817 h 1827"/>
                <a:gd name="T72" fmla="*/ 834 w 1031"/>
                <a:gd name="T73" fmla="*/ 1750 h 1827"/>
                <a:gd name="T74" fmla="*/ 926 w 1031"/>
                <a:gd name="T75" fmla="*/ 1726 h 1827"/>
                <a:gd name="T76" fmla="*/ 990 w 1031"/>
                <a:gd name="T77" fmla="*/ 1714 h 1827"/>
                <a:gd name="T78" fmla="*/ 998 w 1031"/>
                <a:gd name="T79" fmla="*/ 1713 h 1827"/>
                <a:gd name="T80" fmla="*/ 1022 w 1031"/>
                <a:gd name="T81" fmla="*/ 1728 h 1827"/>
                <a:gd name="T82" fmla="*/ 1029 w 1031"/>
                <a:gd name="T83" fmla="*/ 1731 h 1827"/>
                <a:gd name="T84" fmla="*/ 1031 w 1031"/>
                <a:gd name="T85" fmla="*/ 1732 h 1827"/>
                <a:gd name="T86" fmla="*/ 1007 w 1031"/>
                <a:gd name="T87" fmla="*/ 1541 h 1827"/>
                <a:gd name="T88" fmla="*/ 991 w 1031"/>
                <a:gd name="T89" fmla="*/ 1427 h 1827"/>
                <a:gd name="T90" fmla="*/ 979 w 1031"/>
                <a:gd name="T91" fmla="*/ 1344 h 1827"/>
                <a:gd name="T92" fmla="*/ 958 w 1031"/>
                <a:gd name="T93" fmla="*/ 1111 h 1827"/>
                <a:gd name="T94" fmla="*/ 961 w 1031"/>
                <a:gd name="T95" fmla="*/ 965 h 1827"/>
                <a:gd name="T96" fmla="*/ 963 w 1031"/>
                <a:gd name="T97" fmla="*/ 842 h 1827"/>
                <a:gd name="T98" fmla="*/ 971 w 1031"/>
                <a:gd name="T99" fmla="*/ 264 h 1827"/>
                <a:gd name="T100" fmla="*/ 973 w 1031"/>
                <a:gd name="T101" fmla="*/ 63 h 1827"/>
                <a:gd name="T102" fmla="*/ 968 w 1031"/>
                <a:gd name="T103" fmla="*/ 3 h 1827"/>
                <a:gd name="T104" fmla="*/ 948 w 1031"/>
                <a:gd name="T105" fmla="*/ 0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1" h="1827">
                  <a:moveTo>
                    <a:pt x="948" y="0"/>
                  </a:moveTo>
                  <a:cubicBezTo>
                    <a:pt x="938" y="0"/>
                    <a:pt x="926" y="0"/>
                    <a:pt x="910" y="1"/>
                  </a:cubicBezTo>
                  <a:cubicBezTo>
                    <a:pt x="845" y="6"/>
                    <a:pt x="782" y="9"/>
                    <a:pt x="719" y="13"/>
                  </a:cubicBezTo>
                  <a:cubicBezTo>
                    <a:pt x="612" y="20"/>
                    <a:pt x="506" y="27"/>
                    <a:pt x="400" y="34"/>
                  </a:cubicBezTo>
                  <a:cubicBezTo>
                    <a:pt x="395" y="34"/>
                    <a:pt x="389" y="34"/>
                    <a:pt x="384" y="34"/>
                  </a:cubicBezTo>
                  <a:cubicBezTo>
                    <a:pt x="377" y="34"/>
                    <a:pt x="377" y="34"/>
                    <a:pt x="377" y="34"/>
                  </a:cubicBezTo>
                  <a:cubicBezTo>
                    <a:pt x="360" y="34"/>
                    <a:pt x="346" y="35"/>
                    <a:pt x="338" y="42"/>
                  </a:cubicBezTo>
                  <a:cubicBezTo>
                    <a:pt x="296" y="80"/>
                    <a:pt x="258" y="124"/>
                    <a:pt x="265" y="189"/>
                  </a:cubicBezTo>
                  <a:cubicBezTo>
                    <a:pt x="269" y="229"/>
                    <a:pt x="250" y="261"/>
                    <a:pt x="210" y="274"/>
                  </a:cubicBezTo>
                  <a:cubicBezTo>
                    <a:pt x="193" y="281"/>
                    <a:pt x="183" y="292"/>
                    <a:pt x="174" y="315"/>
                  </a:cubicBezTo>
                  <a:cubicBezTo>
                    <a:pt x="167" y="335"/>
                    <a:pt x="159" y="355"/>
                    <a:pt x="151" y="374"/>
                  </a:cubicBezTo>
                  <a:cubicBezTo>
                    <a:pt x="133" y="416"/>
                    <a:pt x="116" y="455"/>
                    <a:pt x="110" y="499"/>
                  </a:cubicBezTo>
                  <a:cubicBezTo>
                    <a:pt x="108" y="512"/>
                    <a:pt x="105" y="526"/>
                    <a:pt x="95" y="533"/>
                  </a:cubicBezTo>
                  <a:cubicBezTo>
                    <a:pt x="56" y="562"/>
                    <a:pt x="66" y="589"/>
                    <a:pt x="87" y="633"/>
                  </a:cubicBezTo>
                  <a:cubicBezTo>
                    <a:pt x="89" y="638"/>
                    <a:pt x="91" y="642"/>
                    <a:pt x="93" y="647"/>
                  </a:cubicBezTo>
                  <a:cubicBezTo>
                    <a:pt x="97" y="655"/>
                    <a:pt x="102" y="663"/>
                    <a:pt x="106" y="671"/>
                  </a:cubicBezTo>
                  <a:cubicBezTo>
                    <a:pt x="121" y="694"/>
                    <a:pt x="122" y="723"/>
                    <a:pt x="108" y="744"/>
                  </a:cubicBezTo>
                  <a:cubicBezTo>
                    <a:pt x="100" y="756"/>
                    <a:pt x="100" y="767"/>
                    <a:pt x="101" y="780"/>
                  </a:cubicBezTo>
                  <a:cubicBezTo>
                    <a:pt x="105" y="868"/>
                    <a:pt x="138" y="948"/>
                    <a:pt x="170" y="1026"/>
                  </a:cubicBezTo>
                  <a:cubicBezTo>
                    <a:pt x="174" y="1034"/>
                    <a:pt x="174" y="1034"/>
                    <a:pt x="174" y="1034"/>
                  </a:cubicBezTo>
                  <a:cubicBezTo>
                    <a:pt x="195" y="1084"/>
                    <a:pt x="191" y="1094"/>
                    <a:pt x="142" y="1121"/>
                  </a:cubicBezTo>
                  <a:cubicBezTo>
                    <a:pt x="127" y="1130"/>
                    <a:pt x="125" y="1139"/>
                    <a:pt x="124" y="1146"/>
                  </a:cubicBezTo>
                  <a:cubicBezTo>
                    <a:pt x="122" y="1179"/>
                    <a:pt x="107" y="1206"/>
                    <a:pt x="93" y="1229"/>
                  </a:cubicBezTo>
                  <a:cubicBezTo>
                    <a:pt x="40" y="1316"/>
                    <a:pt x="10" y="1416"/>
                    <a:pt x="0" y="1543"/>
                  </a:cubicBezTo>
                  <a:cubicBezTo>
                    <a:pt x="0" y="1544"/>
                    <a:pt x="0" y="1544"/>
                    <a:pt x="0" y="1545"/>
                  </a:cubicBezTo>
                  <a:cubicBezTo>
                    <a:pt x="1" y="1545"/>
                    <a:pt x="2" y="1545"/>
                    <a:pt x="2" y="1545"/>
                  </a:cubicBezTo>
                  <a:cubicBezTo>
                    <a:pt x="110" y="1539"/>
                    <a:pt x="110" y="1539"/>
                    <a:pt x="110" y="1539"/>
                  </a:cubicBezTo>
                  <a:cubicBezTo>
                    <a:pt x="242" y="1531"/>
                    <a:pt x="379" y="1524"/>
                    <a:pt x="514" y="1518"/>
                  </a:cubicBezTo>
                  <a:cubicBezTo>
                    <a:pt x="528" y="1517"/>
                    <a:pt x="540" y="1517"/>
                    <a:pt x="550" y="1517"/>
                  </a:cubicBezTo>
                  <a:cubicBezTo>
                    <a:pt x="574" y="1517"/>
                    <a:pt x="590" y="1519"/>
                    <a:pt x="601" y="1531"/>
                  </a:cubicBezTo>
                  <a:cubicBezTo>
                    <a:pt x="614" y="1548"/>
                    <a:pt x="610" y="1571"/>
                    <a:pt x="602" y="1618"/>
                  </a:cubicBezTo>
                  <a:cubicBezTo>
                    <a:pt x="594" y="1669"/>
                    <a:pt x="596" y="1703"/>
                    <a:pt x="632" y="1727"/>
                  </a:cubicBezTo>
                  <a:cubicBezTo>
                    <a:pt x="658" y="1744"/>
                    <a:pt x="663" y="1771"/>
                    <a:pt x="667" y="1795"/>
                  </a:cubicBezTo>
                  <a:cubicBezTo>
                    <a:pt x="668" y="1799"/>
                    <a:pt x="668" y="1802"/>
                    <a:pt x="669" y="1806"/>
                  </a:cubicBezTo>
                  <a:cubicBezTo>
                    <a:pt x="670" y="1812"/>
                    <a:pt x="674" y="1827"/>
                    <a:pt x="683" y="1827"/>
                  </a:cubicBezTo>
                  <a:cubicBezTo>
                    <a:pt x="688" y="1827"/>
                    <a:pt x="695" y="1823"/>
                    <a:pt x="702" y="1817"/>
                  </a:cubicBezTo>
                  <a:cubicBezTo>
                    <a:pt x="737" y="1789"/>
                    <a:pt x="780" y="1759"/>
                    <a:pt x="834" y="1750"/>
                  </a:cubicBezTo>
                  <a:cubicBezTo>
                    <a:pt x="864" y="1734"/>
                    <a:pt x="895" y="1730"/>
                    <a:pt x="926" y="1726"/>
                  </a:cubicBezTo>
                  <a:cubicBezTo>
                    <a:pt x="948" y="1724"/>
                    <a:pt x="970" y="1721"/>
                    <a:pt x="990" y="1714"/>
                  </a:cubicBezTo>
                  <a:cubicBezTo>
                    <a:pt x="992" y="1713"/>
                    <a:pt x="995" y="1713"/>
                    <a:pt x="998" y="1713"/>
                  </a:cubicBezTo>
                  <a:cubicBezTo>
                    <a:pt x="1010" y="1713"/>
                    <a:pt x="1017" y="1721"/>
                    <a:pt x="1022" y="1728"/>
                  </a:cubicBezTo>
                  <a:cubicBezTo>
                    <a:pt x="1024" y="1729"/>
                    <a:pt x="1026" y="1730"/>
                    <a:pt x="1029" y="1731"/>
                  </a:cubicBezTo>
                  <a:cubicBezTo>
                    <a:pt x="1029" y="1731"/>
                    <a:pt x="1030" y="1731"/>
                    <a:pt x="1031" y="1732"/>
                  </a:cubicBezTo>
                  <a:cubicBezTo>
                    <a:pt x="1024" y="1668"/>
                    <a:pt x="1015" y="1604"/>
                    <a:pt x="1007" y="1541"/>
                  </a:cubicBezTo>
                  <a:cubicBezTo>
                    <a:pt x="1001" y="1503"/>
                    <a:pt x="996" y="1465"/>
                    <a:pt x="991" y="1427"/>
                  </a:cubicBezTo>
                  <a:cubicBezTo>
                    <a:pt x="988" y="1399"/>
                    <a:pt x="984" y="1371"/>
                    <a:pt x="979" y="1344"/>
                  </a:cubicBezTo>
                  <a:cubicBezTo>
                    <a:pt x="968" y="1268"/>
                    <a:pt x="956" y="1190"/>
                    <a:pt x="958" y="1111"/>
                  </a:cubicBezTo>
                  <a:cubicBezTo>
                    <a:pt x="960" y="1062"/>
                    <a:pt x="960" y="1013"/>
                    <a:pt x="961" y="965"/>
                  </a:cubicBezTo>
                  <a:cubicBezTo>
                    <a:pt x="962" y="924"/>
                    <a:pt x="962" y="883"/>
                    <a:pt x="963" y="842"/>
                  </a:cubicBezTo>
                  <a:cubicBezTo>
                    <a:pt x="968" y="650"/>
                    <a:pt x="969" y="454"/>
                    <a:pt x="971" y="264"/>
                  </a:cubicBezTo>
                  <a:cubicBezTo>
                    <a:pt x="972" y="197"/>
                    <a:pt x="972" y="130"/>
                    <a:pt x="973" y="63"/>
                  </a:cubicBezTo>
                  <a:cubicBezTo>
                    <a:pt x="973" y="34"/>
                    <a:pt x="974" y="8"/>
                    <a:pt x="968" y="3"/>
                  </a:cubicBezTo>
                  <a:cubicBezTo>
                    <a:pt x="967" y="1"/>
                    <a:pt x="962" y="0"/>
                    <a:pt x="94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4" name="Freeform 25">
              <a:extLst>
                <a:ext uri="{FF2B5EF4-FFF2-40B4-BE49-F238E27FC236}">
                  <a16:creationId xmlns:a16="http://schemas.microsoft.com/office/drawing/2014/main" id="{DA3DCC64-FBD8-834D-9764-78C3B7713DD0}"/>
                </a:ext>
              </a:extLst>
            </p:cNvPr>
            <p:cNvSpPr>
              <a:spLocks/>
            </p:cNvSpPr>
            <p:nvPr/>
          </p:nvSpPr>
          <p:spPr bwMode="auto">
            <a:xfrm>
              <a:off x="6373967" y="4676420"/>
              <a:ext cx="699371" cy="592945"/>
            </a:xfrm>
            <a:custGeom>
              <a:avLst/>
              <a:gdLst>
                <a:gd name="T0" fmla="*/ 560 w 1697"/>
                <a:gd name="T1" fmla="*/ 5 h 1436"/>
                <a:gd name="T2" fmla="*/ 16 w 1697"/>
                <a:gd name="T3" fmla="*/ 14 h 1436"/>
                <a:gd name="T4" fmla="*/ 6 w 1697"/>
                <a:gd name="T5" fmla="*/ 173 h 1436"/>
                <a:gd name="T6" fmla="*/ 51 w 1697"/>
                <a:gd name="T7" fmla="*/ 425 h 1436"/>
                <a:gd name="T8" fmla="*/ 135 w 1697"/>
                <a:gd name="T9" fmla="*/ 630 h 1436"/>
                <a:gd name="T10" fmla="*/ 137 w 1697"/>
                <a:gd name="T11" fmla="*/ 931 h 1436"/>
                <a:gd name="T12" fmla="*/ 78 w 1697"/>
                <a:gd name="T13" fmla="*/ 1207 h 1436"/>
                <a:gd name="T14" fmla="*/ 118 w 1697"/>
                <a:gd name="T15" fmla="*/ 1230 h 1436"/>
                <a:gd name="T16" fmla="*/ 369 w 1697"/>
                <a:gd name="T17" fmla="*/ 1223 h 1436"/>
                <a:gd name="T18" fmla="*/ 489 w 1697"/>
                <a:gd name="T19" fmla="*/ 1255 h 1436"/>
                <a:gd name="T20" fmla="*/ 621 w 1697"/>
                <a:gd name="T21" fmla="*/ 1248 h 1436"/>
                <a:gd name="T22" fmla="*/ 696 w 1697"/>
                <a:gd name="T23" fmla="*/ 1174 h 1436"/>
                <a:gd name="T24" fmla="*/ 765 w 1697"/>
                <a:gd name="T25" fmla="*/ 1194 h 1436"/>
                <a:gd name="T26" fmla="*/ 805 w 1697"/>
                <a:gd name="T27" fmla="*/ 1193 h 1436"/>
                <a:gd name="T28" fmla="*/ 852 w 1697"/>
                <a:gd name="T29" fmla="*/ 1251 h 1436"/>
                <a:gd name="T30" fmla="*/ 922 w 1697"/>
                <a:gd name="T31" fmla="*/ 1283 h 1436"/>
                <a:gd name="T32" fmla="*/ 973 w 1697"/>
                <a:gd name="T33" fmla="*/ 1316 h 1436"/>
                <a:gd name="T34" fmla="*/ 1083 w 1697"/>
                <a:gd name="T35" fmla="*/ 1406 h 1436"/>
                <a:gd name="T36" fmla="*/ 1142 w 1697"/>
                <a:gd name="T37" fmla="*/ 1418 h 1436"/>
                <a:gd name="T38" fmla="*/ 1245 w 1697"/>
                <a:gd name="T39" fmla="*/ 1365 h 1436"/>
                <a:gd name="T40" fmla="*/ 1317 w 1697"/>
                <a:gd name="T41" fmla="*/ 1410 h 1436"/>
                <a:gd name="T42" fmla="*/ 1339 w 1697"/>
                <a:gd name="T43" fmla="*/ 1370 h 1436"/>
                <a:gd name="T44" fmla="*/ 1386 w 1697"/>
                <a:gd name="T45" fmla="*/ 1274 h 1436"/>
                <a:gd name="T46" fmla="*/ 1450 w 1697"/>
                <a:gd name="T47" fmla="*/ 1313 h 1436"/>
                <a:gd name="T48" fmla="*/ 1550 w 1697"/>
                <a:gd name="T49" fmla="*/ 1366 h 1436"/>
                <a:gd name="T50" fmla="*/ 1636 w 1697"/>
                <a:gd name="T51" fmla="*/ 1425 h 1436"/>
                <a:gd name="T52" fmla="*/ 1697 w 1697"/>
                <a:gd name="T53" fmla="*/ 1401 h 1436"/>
                <a:gd name="T54" fmla="*/ 1611 w 1697"/>
                <a:gd name="T55" fmla="*/ 1368 h 1436"/>
                <a:gd name="T56" fmla="*/ 1503 w 1697"/>
                <a:gd name="T57" fmla="*/ 1200 h 1436"/>
                <a:gd name="T58" fmla="*/ 1620 w 1697"/>
                <a:gd name="T59" fmla="*/ 1055 h 1436"/>
                <a:gd name="T60" fmla="*/ 1505 w 1697"/>
                <a:gd name="T61" fmla="*/ 1124 h 1436"/>
                <a:gd name="T62" fmla="*/ 1447 w 1697"/>
                <a:gd name="T63" fmla="*/ 1147 h 1436"/>
                <a:gd name="T64" fmla="*/ 1422 w 1697"/>
                <a:gd name="T65" fmla="*/ 1060 h 1436"/>
                <a:gd name="T66" fmla="*/ 1297 w 1697"/>
                <a:gd name="T67" fmla="*/ 1101 h 1436"/>
                <a:gd name="T68" fmla="*/ 1243 w 1697"/>
                <a:gd name="T69" fmla="*/ 964 h 1436"/>
                <a:gd name="T70" fmla="*/ 1334 w 1697"/>
                <a:gd name="T71" fmla="*/ 945 h 1436"/>
                <a:gd name="T72" fmla="*/ 1438 w 1697"/>
                <a:gd name="T73" fmla="*/ 977 h 1436"/>
                <a:gd name="T74" fmla="*/ 1451 w 1697"/>
                <a:gd name="T75" fmla="*/ 959 h 1436"/>
                <a:gd name="T76" fmla="*/ 1391 w 1697"/>
                <a:gd name="T77" fmla="*/ 772 h 1436"/>
                <a:gd name="T78" fmla="*/ 1356 w 1697"/>
                <a:gd name="T79" fmla="*/ 733 h 1436"/>
                <a:gd name="T80" fmla="*/ 1223 w 1697"/>
                <a:gd name="T81" fmla="*/ 740 h 1436"/>
                <a:gd name="T82" fmla="*/ 784 w 1697"/>
                <a:gd name="T83" fmla="*/ 715 h 1436"/>
                <a:gd name="T84" fmla="*/ 956 w 1697"/>
                <a:gd name="T85" fmla="*/ 247 h 1436"/>
                <a:gd name="T86" fmla="*/ 919 w 1697"/>
                <a:gd name="T87" fmla="*/ 103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7" h="1436">
                  <a:moveTo>
                    <a:pt x="868" y="0"/>
                  </a:moveTo>
                  <a:cubicBezTo>
                    <a:pt x="866" y="0"/>
                    <a:pt x="866" y="0"/>
                    <a:pt x="866" y="0"/>
                  </a:cubicBezTo>
                  <a:cubicBezTo>
                    <a:pt x="764" y="2"/>
                    <a:pt x="662" y="4"/>
                    <a:pt x="560" y="5"/>
                  </a:cubicBezTo>
                  <a:cubicBezTo>
                    <a:pt x="504" y="6"/>
                    <a:pt x="448" y="7"/>
                    <a:pt x="392" y="8"/>
                  </a:cubicBezTo>
                  <a:cubicBezTo>
                    <a:pt x="351" y="9"/>
                    <a:pt x="310" y="10"/>
                    <a:pt x="269" y="10"/>
                  </a:cubicBezTo>
                  <a:cubicBezTo>
                    <a:pt x="186" y="12"/>
                    <a:pt x="100" y="14"/>
                    <a:pt x="16" y="14"/>
                  </a:cubicBezTo>
                  <a:cubicBezTo>
                    <a:pt x="4" y="15"/>
                    <a:pt x="2" y="17"/>
                    <a:pt x="2" y="17"/>
                  </a:cubicBezTo>
                  <a:cubicBezTo>
                    <a:pt x="2" y="17"/>
                    <a:pt x="0" y="19"/>
                    <a:pt x="1" y="31"/>
                  </a:cubicBezTo>
                  <a:cubicBezTo>
                    <a:pt x="3" y="78"/>
                    <a:pt x="4" y="126"/>
                    <a:pt x="6" y="173"/>
                  </a:cubicBezTo>
                  <a:cubicBezTo>
                    <a:pt x="7" y="219"/>
                    <a:pt x="9" y="265"/>
                    <a:pt x="11" y="310"/>
                  </a:cubicBezTo>
                  <a:cubicBezTo>
                    <a:pt x="11" y="316"/>
                    <a:pt x="11" y="316"/>
                    <a:pt x="11" y="316"/>
                  </a:cubicBezTo>
                  <a:cubicBezTo>
                    <a:pt x="13" y="359"/>
                    <a:pt x="15" y="397"/>
                    <a:pt x="51" y="425"/>
                  </a:cubicBezTo>
                  <a:cubicBezTo>
                    <a:pt x="74" y="443"/>
                    <a:pt x="87" y="478"/>
                    <a:pt x="88" y="503"/>
                  </a:cubicBezTo>
                  <a:cubicBezTo>
                    <a:pt x="89" y="530"/>
                    <a:pt x="101" y="549"/>
                    <a:pt x="117" y="571"/>
                  </a:cubicBezTo>
                  <a:cubicBezTo>
                    <a:pt x="128" y="586"/>
                    <a:pt x="139" y="605"/>
                    <a:pt x="135" y="630"/>
                  </a:cubicBezTo>
                  <a:cubicBezTo>
                    <a:pt x="134" y="639"/>
                    <a:pt x="137" y="648"/>
                    <a:pt x="146" y="659"/>
                  </a:cubicBezTo>
                  <a:cubicBezTo>
                    <a:pt x="160" y="676"/>
                    <a:pt x="166" y="695"/>
                    <a:pt x="172" y="715"/>
                  </a:cubicBezTo>
                  <a:cubicBezTo>
                    <a:pt x="197" y="797"/>
                    <a:pt x="168" y="870"/>
                    <a:pt x="137" y="931"/>
                  </a:cubicBezTo>
                  <a:cubicBezTo>
                    <a:pt x="120" y="964"/>
                    <a:pt x="123" y="999"/>
                    <a:pt x="126" y="1032"/>
                  </a:cubicBezTo>
                  <a:cubicBezTo>
                    <a:pt x="127" y="1040"/>
                    <a:pt x="127" y="1040"/>
                    <a:pt x="127" y="1040"/>
                  </a:cubicBezTo>
                  <a:cubicBezTo>
                    <a:pt x="132" y="1109"/>
                    <a:pt x="117" y="1162"/>
                    <a:pt x="78" y="1207"/>
                  </a:cubicBezTo>
                  <a:cubicBezTo>
                    <a:pt x="67" y="1220"/>
                    <a:pt x="66" y="1227"/>
                    <a:pt x="76" y="1238"/>
                  </a:cubicBezTo>
                  <a:cubicBezTo>
                    <a:pt x="78" y="1238"/>
                    <a:pt x="78" y="1238"/>
                    <a:pt x="78" y="1238"/>
                  </a:cubicBezTo>
                  <a:cubicBezTo>
                    <a:pt x="92" y="1229"/>
                    <a:pt x="106" y="1231"/>
                    <a:pt x="118" y="1230"/>
                  </a:cubicBezTo>
                  <a:cubicBezTo>
                    <a:pt x="152" y="1221"/>
                    <a:pt x="190" y="1212"/>
                    <a:pt x="228" y="1208"/>
                  </a:cubicBezTo>
                  <a:cubicBezTo>
                    <a:pt x="244" y="1200"/>
                    <a:pt x="261" y="1196"/>
                    <a:pt x="278" y="1196"/>
                  </a:cubicBezTo>
                  <a:cubicBezTo>
                    <a:pt x="310" y="1196"/>
                    <a:pt x="338" y="1209"/>
                    <a:pt x="369" y="1223"/>
                  </a:cubicBezTo>
                  <a:cubicBezTo>
                    <a:pt x="379" y="1228"/>
                    <a:pt x="389" y="1233"/>
                    <a:pt x="399" y="1237"/>
                  </a:cubicBezTo>
                  <a:cubicBezTo>
                    <a:pt x="410" y="1242"/>
                    <a:pt x="410" y="1242"/>
                    <a:pt x="410" y="1242"/>
                  </a:cubicBezTo>
                  <a:cubicBezTo>
                    <a:pt x="489" y="1255"/>
                    <a:pt x="489" y="1255"/>
                    <a:pt x="489" y="1255"/>
                  </a:cubicBezTo>
                  <a:cubicBezTo>
                    <a:pt x="541" y="1266"/>
                    <a:pt x="541" y="1266"/>
                    <a:pt x="541" y="1266"/>
                  </a:cubicBezTo>
                  <a:cubicBezTo>
                    <a:pt x="632" y="1269"/>
                    <a:pt x="632" y="1269"/>
                    <a:pt x="632" y="1269"/>
                  </a:cubicBezTo>
                  <a:cubicBezTo>
                    <a:pt x="627" y="1264"/>
                    <a:pt x="622" y="1257"/>
                    <a:pt x="621" y="1248"/>
                  </a:cubicBezTo>
                  <a:cubicBezTo>
                    <a:pt x="620" y="1231"/>
                    <a:pt x="637" y="1218"/>
                    <a:pt x="645" y="1212"/>
                  </a:cubicBezTo>
                  <a:cubicBezTo>
                    <a:pt x="651" y="1208"/>
                    <a:pt x="658" y="1203"/>
                    <a:pt x="664" y="1198"/>
                  </a:cubicBezTo>
                  <a:cubicBezTo>
                    <a:pt x="674" y="1189"/>
                    <a:pt x="684" y="1181"/>
                    <a:pt x="696" y="1174"/>
                  </a:cubicBezTo>
                  <a:cubicBezTo>
                    <a:pt x="717" y="1160"/>
                    <a:pt x="733" y="1160"/>
                    <a:pt x="743" y="1171"/>
                  </a:cubicBezTo>
                  <a:cubicBezTo>
                    <a:pt x="748" y="1176"/>
                    <a:pt x="751" y="1184"/>
                    <a:pt x="752" y="1193"/>
                  </a:cubicBezTo>
                  <a:cubicBezTo>
                    <a:pt x="755" y="1194"/>
                    <a:pt x="760" y="1194"/>
                    <a:pt x="765" y="1194"/>
                  </a:cubicBezTo>
                  <a:cubicBezTo>
                    <a:pt x="773" y="1193"/>
                    <a:pt x="780" y="1193"/>
                    <a:pt x="786" y="1195"/>
                  </a:cubicBezTo>
                  <a:cubicBezTo>
                    <a:pt x="787" y="1194"/>
                    <a:pt x="787" y="1194"/>
                    <a:pt x="787" y="1194"/>
                  </a:cubicBezTo>
                  <a:cubicBezTo>
                    <a:pt x="793" y="1194"/>
                    <a:pt x="799" y="1193"/>
                    <a:pt x="805" y="1193"/>
                  </a:cubicBezTo>
                  <a:cubicBezTo>
                    <a:pt x="810" y="1193"/>
                    <a:pt x="825" y="1193"/>
                    <a:pt x="836" y="1204"/>
                  </a:cubicBezTo>
                  <a:cubicBezTo>
                    <a:pt x="844" y="1213"/>
                    <a:pt x="847" y="1226"/>
                    <a:pt x="846" y="1243"/>
                  </a:cubicBezTo>
                  <a:cubicBezTo>
                    <a:pt x="846" y="1243"/>
                    <a:pt x="850" y="1248"/>
                    <a:pt x="852" y="1251"/>
                  </a:cubicBezTo>
                  <a:cubicBezTo>
                    <a:pt x="854" y="1254"/>
                    <a:pt x="857" y="1257"/>
                    <a:pt x="859" y="1261"/>
                  </a:cubicBezTo>
                  <a:cubicBezTo>
                    <a:pt x="864" y="1271"/>
                    <a:pt x="864" y="1271"/>
                    <a:pt x="864" y="1271"/>
                  </a:cubicBezTo>
                  <a:cubicBezTo>
                    <a:pt x="886" y="1281"/>
                    <a:pt x="904" y="1285"/>
                    <a:pt x="922" y="1283"/>
                  </a:cubicBezTo>
                  <a:cubicBezTo>
                    <a:pt x="947" y="1281"/>
                    <a:pt x="964" y="1291"/>
                    <a:pt x="971" y="1310"/>
                  </a:cubicBezTo>
                  <a:cubicBezTo>
                    <a:pt x="973" y="1310"/>
                    <a:pt x="973" y="1310"/>
                    <a:pt x="973" y="1310"/>
                  </a:cubicBezTo>
                  <a:cubicBezTo>
                    <a:pt x="973" y="1316"/>
                    <a:pt x="973" y="1316"/>
                    <a:pt x="973" y="1316"/>
                  </a:cubicBezTo>
                  <a:cubicBezTo>
                    <a:pt x="976" y="1318"/>
                    <a:pt x="979" y="1320"/>
                    <a:pt x="981" y="1323"/>
                  </a:cubicBezTo>
                  <a:cubicBezTo>
                    <a:pt x="986" y="1330"/>
                    <a:pt x="986" y="1330"/>
                    <a:pt x="986" y="1330"/>
                  </a:cubicBezTo>
                  <a:cubicBezTo>
                    <a:pt x="1013" y="1369"/>
                    <a:pt x="1036" y="1402"/>
                    <a:pt x="1083" y="1406"/>
                  </a:cubicBezTo>
                  <a:cubicBezTo>
                    <a:pt x="1092" y="1407"/>
                    <a:pt x="1097" y="1413"/>
                    <a:pt x="1100" y="1418"/>
                  </a:cubicBezTo>
                  <a:cubicBezTo>
                    <a:pt x="1107" y="1419"/>
                    <a:pt x="1107" y="1419"/>
                    <a:pt x="1107" y="1419"/>
                  </a:cubicBezTo>
                  <a:cubicBezTo>
                    <a:pt x="1142" y="1418"/>
                    <a:pt x="1142" y="1418"/>
                    <a:pt x="1142" y="1418"/>
                  </a:cubicBezTo>
                  <a:cubicBezTo>
                    <a:pt x="1172" y="1376"/>
                    <a:pt x="1172" y="1376"/>
                    <a:pt x="1172" y="1376"/>
                  </a:cubicBezTo>
                  <a:cubicBezTo>
                    <a:pt x="1187" y="1357"/>
                    <a:pt x="1206" y="1352"/>
                    <a:pt x="1224" y="1364"/>
                  </a:cubicBezTo>
                  <a:cubicBezTo>
                    <a:pt x="1245" y="1365"/>
                    <a:pt x="1245" y="1365"/>
                    <a:pt x="1245" y="1365"/>
                  </a:cubicBezTo>
                  <a:cubicBezTo>
                    <a:pt x="1253" y="1361"/>
                    <a:pt x="1261" y="1359"/>
                    <a:pt x="1268" y="1359"/>
                  </a:cubicBezTo>
                  <a:cubicBezTo>
                    <a:pt x="1294" y="1359"/>
                    <a:pt x="1304" y="1382"/>
                    <a:pt x="1311" y="1397"/>
                  </a:cubicBezTo>
                  <a:cubicBezTo>
                    <a:pt x="1313" y="1401"/>
                    <a:pt x="1315" y="1406"/>
                    <a:pt x="1317" y="1410"/>
                  </a:cubicBezTo>
                  <a:cubicBezTo>
                    <a:pt x="1318" y="1410"/>
                    <a:pt x="1318" y="1410"/>
                    <a:pt x="1318" y="1410"/>
                  </a:cubicBezTo>
                  <a:cubicBezTo>
                    <a:pt x="1339" y="1389"/>
                    <a:pt x="1339" y="1389"/>
                    <a:pt x="1339" y="1389"/>
                  </a:cubicBezTo>
                  <a:cubicBezTo>
                    <a:pt x="1339" y="1383"/>
                    <a:pt x="1339" y="1376"/>
                    <a:pt x="1339" y="1370"/>
                  </a:cubicBezTo>
                  <a:cubicBezTo>
                    <a:pt x="1338" y="1354"/>
                    <a:pt x="1338" y="1337"/>
                    <a:pt x="1342" y="1320"/>
                  </a:cubicBezTo>
                  <a:cubicBezTo>
                    <a:pt x="1341" y="1308"/>
                    <a:pt x="1343" y="1298"/>
                    <a:pt x="1349" y="1291"/>
                  </a:cubicBezTo>
                  <a:cubicBezTo>
                    <a:pt x="1359" y="1278"/>
                    <a:pt x="1374" y="1276"/>
                    <a:pt x="1386" y="1274"/>
                  </a:cubicBezTo>
                  <a:cubicBezTo>
                    <a:pt x="1390" y="1274"/>
                    <a:pt x="1393" y="1273"/>
                    <a:pt x="1395" y="1273"/>
                  </a:cubicBezTo>
                  <a:cubicBezTo>
                    <a:pt x="1399" y="1272"/>
                    <a:pt x="1403" y="1271"/>
                    <a:pt x="1407" y="1271"/>
                  </a:cubicBezTo>
                  <a:cubicBezTo>
                    <a:pt x="1434" y="1271"/>
                    <a:pt x="1444" y="1297"/>
                    <a:pt x="1450" y="1313"/>
                  </a:cubicBezTo>
                  <a:cubicBezTo>
                    <a:pt x="1453" y="1317"/>
                    <a:pt x="1453" y="1317"/>
                    <a:pt x="1453" y="1317"/>
                  </a:cubicBezTo>
                  <a:cubicBezTo>
                    <a:pt x="1531" y="1359"/>
                    <a:pt x="1531" y="1359"/>
                    <a:pt x="1531" y="1359"/>
                  </a:cubicBezTo>
                  <a:cubicBezTo>
                    <a:pt x="1550" y="1366"/>
                    <a:pt x="1550" y="1366"/>
                    <a:pt x="1550" y="1366"/>
                  </a:cubicBezTo>
                  <a:cubicBezTo>
                    <a:pt x="1581" y="1368"/>
                    <a:pt x="1601" y="1386"/>
                    <a:pt x="1608" y="1417"/>
                  </a:cubicBezTo>
                  <a:cubicBezTo>
                    <a:pt x="1611" y="1431"/>
                    <a:pt x="1614" y="1436"/>
                    <a:pt x="1616" y="1436"/>
                  </a:cubicBezTo>
                  <a:cubicBezTo>
                    <a:pt x="1617" y="1436"/>
                    <a:pt x="1623" y="1435"/>
                    <a:pt x="1636" y="1425"/>
                  </a:cubicBezTo>
                  <a:cubicBezTo>
                    <a:pt x="1651" y="1414"/>
                    <a:pt x="1669" y="1402"/>
                    <a:pt x="1693" y="1403"/>
                  </a:cubicBezTo>
                  <a:cubicBezTo>
                    <a:pt x="1695" y="1402"/>
                    <a:pt x="1696" y="1402"/>
                    <a:pt x="1696" y="1402"/>
                  </a:cubicBezTo>
                  <a:cubicBezTo>
                    <a:pt x="1696" y="1402"/>
                    <a:pt x="1697" y="1402"/>
                    <a:pt x="1697" y="1401"/>
                  </a:cubicBezTo>
                  <a:cubicBezTo>
                    <a:pt x="1695" y="1401"/>
                    <a:pt x="1694" y="1400"/>
                    <a:pt x="1693" y="1400"/>
                  </a:cubicBezTo>
                  <a:cubicBezTo>
                    <a:pt x="1690" y="1399"/>
                    <a:pt x="1690" y="1399"/>
                    <a:pt x="1690" y="1399"/>
                  </a:cubicBezTo>
                  <a:cubicBezTo>
                    <a:pt x="1666" y="1389"/>
                    <a:pt x="1638" y="1377"/>
                    <a:pt x="1611" y="1368"/>
                  </a:cubicBezTo>
                  <a:cubicBezTo>
                    <a:pt x="1564" y="1353"/>
                    <a:pt x="1528" y="1321"/>
                    <a:pt x="1496" y="1290"/>
                  </a:cubicBezTo>
                  <a:cubicBezTo>
                    <a:pt x="1477" y="1271"/>
                    <a:pt x="1475" y="1254"/>
                    <a:pt x="1476" y="1242"/>
                  </a:cubicBezTo>
                  <a:cubicBezTo>
                    <a:pt x="1477" y="1231"/>
                    <a:pt x="1482" y="1214"/>
                    <a:pt x="1503" y="1200"/>
                  </a:cubicBezTo>
                  <a:cubicBezTo>
                    <a:pt x="1533" y="1179"/>
                    <a:pt x="1556" y="1156"/>
                    <a:pt x="1574" y="1129"/>
                  </a:cubicBezTo>
                  <a:cubicBezTo>
                    <a:pt x="1575" y="1127"/>
                    <a:pt x="1578" y="1122"/>
                    <a:pt x="1584" y="1120"/>
                  </a:cubicBezTo>
                  <a:cubicBezTo>
                    <a:pt x="1614" y="1110"/>
                    <a:pt x="1624" y="1091"/>
                    <a:pt x="1620" y="1055"/>
                  </a:cubicBezTo>
                  <a:cubicBezTo>
                    <a:pt x="1618" y="1053"/>
                    <a:pt x="1617" y="1052"/>
                    <a:pt x="1615" y="1050"/>
                  </a:cubicBezTo>
                  <a:cubicBezTo>
                    <a:pt x="1612" y="1048"/>
                    <a:pt x="1610" y="1046"/>
                    <a:pt x="1608" y="1045"/>
                  </a:cubicBezTo>
                  <a:cubicBezTo>
                    <a:pt x="1571" y="1064"/>
                    <a:pt x="1537" y="1090"/>
                    <a:pt x="1505" y="1124"/>
                  </a:cubicBezTo>
                  <a:cubicBezTo>
                    <a:pt x="1503" y="1127"/>
                    <a:pt x="1503" y="1127"/>
                    <a:pt x="1503" y="1127"/>
                  </a:cubicBezTo>
                  <a:cubicBezTo>
                    <a:pt x="1494" y="1137"/>
                    <a:pt x="1482" y="1150"/>
                    <a:pt x="1463" y="1150"/>
                  </a:cubicBezTo>
                  <a:cubicBezTo>
                    <a:pt x="1458" y="1150"/>
                    <a:pt x="1453" y="1149"/>
                    <a:pt x="1447" y="1147"/>
                  </a:cubicBezTo>
                  <a:cubicBezTo>
                    <a:pt x="1419" y="1136"/>
                    <a:pt x="1418" y="1110"/>
                    <a:pt x="1417" y="1092"/>
                  </a:cubicBezTo>
                  <a:cubicBezTo>
                    <a:pt x="1417" y="1090"/>
                    <a:pt x="1417" y="1090"/>
                    <a:pt x="1417" y="1090"/>
                  </a:cubicBezTo>
                  <a:cubicBezTo>
                    <a:pt x="1416" y="1078"/>
                    <a:pt x="1419" y="1068"/>
                    <a:pt x="1422" y="1060"/>
                  </a:cubicBezTo>
                  <a:cubicBezTo>
                    <a:pt x="1403" y="1060"/>
                    <a:pt x="1386" y="1065"/>
                    <a:pt x="1371" y="1074"/>
                  </a:cubicBezTo>
                  <a:cubicBezTo>
                    <a:pt x="1352" y="1087"/>
                    <a:pt x="1331" y="1092"/>
                    <a:pt x="1311" y="1097"/>
                  </a:cubicBezTo>
                  <a:cubicBezTo>
                    <a:pt x="1306" y="1098"/>
                    <a:pt x="1301" y="1099"/>
                    <a:pt x="1297" y="1101"/>
                  </a:cubicBezTo>
                  <a:cubicBezTo>
                    <a:pt x="1263" y="1110"/>
                    <a:pt x="1236" y="1098"/>
                    <a:pt x="1215" y="1064"/>
                  </a:cubicBezTo>
                  <a:cubicBezTo>
                    <a:pt x="1190" y="1025"/>
                    <a:pt x="1214" y="998"/>
                    <a:pt x="1230" y="980"/>
                  </a:cubicBezTo>
                  <a:cubicBezTo>
                    <a:pt x="1235" y="975"/>
                    <a:pt x="1240" y="970"/>
                    <a:pt x="1243" y="964"/>
                  </a:cubicBezTo>
                  <a:cubicBezTo>
                    <a:pt x="1255" y="946"/>
                    <a:pt x="1271" y="937"/>
                    <a:pt x="1292" y="937"/>
                  </a:cubicBezTo>
                  <a:cubicBezTo>
                    <a:pt x="1306" y="937"/>
                    <a:pt x="1319" y="941"/>
                    <a:pt x="1331" y="944"/>
                  </a:cubicBezTo>
                  <a:cubicBezTo>
                    <a:pt x="1334" y="945"/>
                    <a:pt x="1334" y="945"/>
                    <a:pt x="1334" y="945"/>
                  </a:cubicBezTo>
                  <a:cubicBezTo>
                    <a:pt x="1347" y="949"/>
                    <a:pt x="1359" y="954"/>
                    <a:pt x="1371" y="958"/>
                  </a:cubicBezTo>
                  <a:cubicBezTo>
                    <a:pt x="1389" y="965"/>
                    <a:pt x="1406" y="972"/>
                    <a:pt x="1424" y="974"/>
                  </a:cubicBezTo>
                  <a:cubicBezTo>
                    <a:pt x="1428" y="975"/>
                    <a:pt x="1433" y="976"/>
                    <a:pt x="1438" y="977"/>
                  </a:cubicBezTo>
                  <a:cubicBezTo>
                    <a:pt x="1443" y="978"/>
                    <a:pt x="1448" y="980"/>
                    <a:pt x="1452" y="980"/>
                  </a:cubicBezTo>
                  <a:cubicBezTo>
                    <a:pt x="1454" y="980"/>
                    <a:pt x="1455" y="979"/>
                    <a:pt x="1455" y="979"/>
                  </a:cubicBezTo>
                  <a:cubicBezTo>
                    <a:pt x="1457" y="976"/>
                    <a:pt x="1455" y="969"/>
                    <a:pt x="1451" y="959"/>
                  </a:cubicBezTo>
                  <a:cubicBezTo>
                    <a:pt x="1449" y="953"/>
                    <a:pt x="1447" y="948"/>
                    <a:pt x="1446" y="942"/>
                  </a:cubicBezTo>
                  <a:cubicBezTo>
                    <a:pt x="1446" y="941"/>
                    <a:pt x="1444" y="939"/>
                    <a:pt x="1441" y="937"/>
                  </a:cubicBezTo>
                  <a:cubicBezTo>
                    <a:pt x="1368" y="890"/>
                    <a:pt x="1383" y="810"/>
                    <a:pt x="1391" y="772"/>
                  </a:cubicBezTo>
                  <a:cubicBezTo>
                    <a:pt x="1396" y="746"/>
                    <a:pt x="1397" y="736"/>
                    <a:pt x="1396" y="732"/>
                  </a:cubicBezTo>
                  <a:cubicBezTo>
                    <a:pt x="1393" y="732"/>
                    <a:pt x="1386" y="732"/>
                    <a:pt x="1377" y="732"/>
                  </a:cubicBezTo>
                  <a:cubicBezTo>
                    <a:pt x="1371" y="733"/>
                    <a:pt x="1364" y="733"/>
                    <a:pt x="1356" y="733"/>
                  </a:cubicBezTo>
                  <a:cubicBezTo>
                    <a:pt x="1353" y="733"/>
                    <a:pt x="1350" y="733"/>
                    <a:pt x="1347" y="734"/>
                  </a:cubicBezTo>
                  <a:cubicBezTo>
                    <a:pt x="1342" y="734"/>
                    <a:pt x="1342" y="734"/>
                    <a:pt x="1342" y="734"/>
                  </a:cubicBezTo>
                  <a:cubicBezTo>
                    <a:pt x="1223" y="740"/>
                    <a:pt x="1223" y="740"/>
                    <a:pt x="1223" y="740"/>
                  </a:cubicBezTo>
                  <a:cubicBezTo>
                    <a:pt x="1092" y="747"/>
                    <a:pt x="960" y="754"/>
                    <a:pt x="829" y="762"/>
                  </a:cubicBezTo>
                  <a:cubicBezTo>
                    <a:pt x="811" y="763"/>
                    <a:pt x="800" y="759"/>
                    <a:pt x="792" y="751"/>
                  </a:cubicBezTo>
                  <a:cubicBezTo>
                    <a:pt x="783" y="740"/>
                    <a:pt x="783" y="725"/>
                    <a:pt x="784" y="715"/>
                  </a:cubicBezTo>
                  <a:cubicBezTo>
                    <a:pt x="796" y="607"/>
                    <a:pt x="817" y="483"/>
                    <a:pt x="887" y="373"/>
                  </a:cubicBezTo>
                  <a:cubicBezTo>
                    <a:pt x="901" y="351"/>
                    <a:pt x="909" y="329"/>
                    <a:pt x="911" y="307"/>
                  </a:cubicBezTo>
                  <a:cubicBezTo>
                    <a:pt x="914" y="285"/>
                    <a:pt x="921" y="258"/>
                    <a:pt x="956" y="247"/>
                  </a:cubicBezTo>
                  <a:cubicBezTo>
                    <a:pt x="966" y="244"/>
                    <a:pt x="970" y="240"/>
                    <a:pt x="971" y="239"/>
                  </a:cubicBezTo>
                  <a:cubicBezTo>
                    <a:pt x="971" y="237"/>
                    <a:pt x="971" y="234"/>
                    <a:pt x="967" y="229"/>
                  </a:cubicBezTo>
                  <a:cubicBezTo>
                    <a:pt x="942" y="190"/>
                    <a:pt x="930" y="146"/>
                    <a:pt x="919" y="103"/>
                  </a:cubicBezTo>
                  <a:cubicBezTo>
                    <a:pt x="912" y="74"/>
                    <a:pt x="905" y="47"/>
                    <a:pt x="894" y="20"/>
                  </a:cubicBezTo>
                  <a:cubicBezTo>
                    <a:pt x="885" y="0"/>
                    <a:pt x="882" y="0"/>
                    <a:pt x="86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5" name="Freeform 26">
              <a:extLst>
                <a:ext uri="{FF2B5EF4-FFF2-40B4-BE49-F238E27FC236}">
                  <a16:creationId xmlns:a16="http://schemas.microsoft.com/office/drawing/2014/main" id="{B54B02B2-0CF9-7F45-9503-8CFD4878E239}"/>
                </a:ext>
              </a:extLst>
            </p:cNvPr>
            <p:cNvSpPr>
              <a:spLocks/>
            </p:cNvSpPr>
            <p:nvPr/>
          </p:nvSpPr>
          <p:spPr bwMode="auto">
            <a:xfrm>
              <a:off x="7938051" y="2990706"/>
              <a:ext cx="714575" cy="451360"/>
            </a:xfrm>
            <a:custGeom>
              <a:avLst/>
              <a:gdLst>
                <a:gd name="T0" fmla="*/ 132 w 1733"/>
                <a:gd name="T1" fmla="*/ 1079 h 1094"/>
                <a:gd name="T2" fmla="*/ 145 w 1733"/>
                <a:gd name="T3" fmla="*/ 1094 h 1094"/>
                <a:gd name="T4" fmla="*/ 160 w 1733"/>
                <a:gd name="T5" fmla="*/ 1092 h 1094"/>
                <a:gd name="T6" fmla="*/ 275 w 1733"/>
                <a:gd name="T7" fmla="*/ 1074 h 1094"/>
                <a:gd name="T8" fmla="*/ 533 w 1733"/>
                <a:gd name="T9" fmla="*/ 1031 h 1094"/>
                <a:gd name="T10" fmla="*/ 1269 w 1733"/>
                <a:gd name="T11" fmla="*/ 886 h 1094"/>
                <a:gd name="T12" fmla="*/ 1432 w 1733"/>
                <a:gd name="T13" fmla="*/ 865 h 1094"/>
                <a:gd name="T14" fmla="*/ 1458 w 1733"/>
                <a:gd name="T15" fmla="*/ 862 h 1094"/>
                <a:gd name="T16" fmla="*/ 1483 w 1733"/>
                <a:gd name="T17" fmla="*/ 841 h 1094"/>
                <a:gd name="T18" fmla="*/ 1545 w 1733"/>
                <a:gd name="T19" fmla="*/ 786 h 1094"/>
                <a:gd name="T20" fmla="*/ 1649 w 1733"/>
                <a:gd name="T21" fmla="*/ 741 h 1094"/>
                <a:gd name="T22" fmla="*/ 1650 w 1733"/>
                <a:gd name="T23" fmla="*/ 741 h 1094"/>
                <a:gd name="T24" fmla="*/ 1733 w 1733"/>
                <a:gd name="T25" fmla="*/ 633 h 1094"/>
                <a:gd name="T26" fmla="*/ 1705 w 1733"/>
                <a:gd name="T27" fmla="*/ 608 h 1094"/>
                <a:gd name="T28" fmla="*/ 1655 w 1733"/>
                <a:gd name="T29" fmla="*/ 577 h 1094"/>
                <a:gd name="T30" fmla="*/ 1637 w 1733"/>
                <a:gd name="T31" fmla="*/ 566 h 1094"/>
                <a:gd name="T32" fmla="*/ 1634 w 1733"/>
                <a:gd name="T33" fmla="*/ 553 h 1094"/>
                <a:gd name="T34" fmla="*/ 1633 w 1733"/>
                <a:gd name="T35" fmla="*/ 536 h 1094"/>
                <a:gd name="T36" fmla="*/ 1617 w 1733"/>
                <a:gd name="T37" fmla="*/ 533 h 1094"/>
                <a:gd name="T38" fmla="*/ 1610 w 1733"/>
                <a:gd name="T39" fmla="*/ 533 h 1094"/>
                <a:gd name="T40" fmla="*/ 1597 w 1733"/>
                <a:gd name="T41" fmla="*/ 533 h 1094"/>
                <a:gd name="T42" fmla="*/ 1573 w 1733"/>
                <a:gd name="T43" fmla="*/ 519 h 1094"/>
                <a:gd name="T44" fmla="*/ 1575 w 1733"/>
                <a:gd name="T45" fmla="*/ 500 h 1094"/>
                <a:gd name="T46" fmla="*/ 1576 w 1733"/>
                <a:gd name="T47" fmla="*/ 468 h 1094"/>
                <a:gd name="T48" fmla="*/ 1584 w 1733"/>
                <a:gd name="T49" fmla="*/ 404 h 1094"/>
                <a:gd name="T50" fmla="*/ 1574 w 1733"/>
                <a:gd name="T51" fmla="*/ 377 h 1094"/>
                <a:gd name="T52" fmla="*/ 1553 w 1733"/>
                <a:gd name="T53" fmla="*/ 333 h 1094"/>
                <a:gd name="T54" fmla="*/ 1584 w 1733"/>
                <a:gd name="T55" fmla="*/ 299 h 1094"/>
                <a:gd name="T56" fmla="*/ 1610 w 1733"/>
                <a:gd name="T57" fmla="*/ 257 h 1094"/>
                <a:gd name="T58" fmla="*/ 1613 w 1733"/>
                <a:gd name="T59" fmla="*/ 243 h 1094"/>
                <a:gd name="T60" fmla="*/ 1622 w 1733"/>
                <a:gd name="T61" fmla="*/ 221 h 1094"/>
                <a:gd name="T62" fmla="*/ 1632 w 1733"/>
                <a:gd name="T63" fmla="*/ 187 h 1094"/>
                <a:gd name="T64" fmla="*/ 1610 w 1733"/>
                <a:gd name="T65" fmla="*/ 181 h 1094"/>
                <a:gd name="T66" fmla="*/ 1578 w 1733"/>
                <a:gd name="T67" fmla="*/ 175 h 1094"/>
                <a:gd name="T68" fmla="*/ 1552 w 1733"/>
                <a:gd name="T69" fmla="*/ 152 h 1094"/>
                <a:gd name="T70" fmla="*/ 1470 w 1733"/>
                <a:gd name="T71" fmla="*/ 55 h 1094"/>
                <a:gd name="T72" fmla="*/ 1456 w 1733"/>
                <a:gd name="T73" fmla="*/ 41 h 1094"/>
                <a:gd name="T74" fmla="*/ 1441 w 1733"/>
                <a:gd name="T75" fmla="*/ 27 h 1094"/>
                <a:gd name="T76" fmla="*/ 1418 w 1733"/>
                <a:gd name="T77" fmla="*/ 0 h 1094"/>
                <a:gd name="T78" fmla="*/ 1389 w 1733"/>
                <a:gd name="T79" fmla="*/ 7 h 1094"/>
                <a:gd name="T80" fmla="*/ 1367 w 1733"/>
                <a:gd name="T81" fmla="*/ 13 h 1094"/>
                <a:gd name="T82" fmla="*/ 226 w 1733"/>
                <a:gd name="T83" fmla="*/ 244 h 1094"/>
                <a:gd name="T84" fmla="*/ 204 w 1733"/>
                <a:gd name="T85" fmla="*/ 247 h 1094"/>
                <a:gd name="T86" fmla="*/ 160 w 1733"/>
                <a:gd name="T87" fmla="*/ 201 h 1094"/>
                <a:gd name="T88" fmla="*/ 153 w 1733"/>
                <a:gd name="T89" fmla="*/ 170 h 1094"/>
                <a:gd name="T90" fmla="*/ 151 w 1733"/>
                <a:gd name="T91" fmla="*/ 166 h 1094"/>
                <a:gd name="T92" fmla="*/ 143 w 1733"/>
                <a:gd name="T93" fmla="*/ 175 h 1094"/>
                <a:gd name="T94" fmla="*/ 131 w 1733"/>
                <a:gd name="T95" fmla="*/ 191 h 1094"/>
                <a:gd name="T96" fmla="*/ 97 w 1733"/>
                <a:gd name="T97" fmla="*/ 218 h 1094"/>
                <a:gd name="T98" fmla="*/ 88 w 1733"/>
                <a:gd name="T99" fmla="*/ 216 h 1094"/>
                <a:gd name="T100" fmla="*/ 52 w 1733"/>
                <a:gd name="T101" fmla="*/ 230 h 1094"/>
                <a:gd name="T102" fmla="*/ 33 w 1733"/>
                <a:gd name="T103" fmla="*/ 247 h 1094"/>
                <a:gd name="T104" fmla="*/ 16 w 1733"/>
                <a:gd name="T105" fmla="*/ 362 h 1094"/>
                <a:gd name="T106" fmla="*/ 22 w 1733"/>
                <a:gd name="T107" fmla="*/ 393 h 1094"/>
                <a:gd name="T108" fmla="*/ 132 w 1733"/>
                <a:gd name="T109" fmla="*/ 107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3" h="1094">
                  <a:moveTo>
                    <a:pt x="132" y="1079"/>
                  </a:moveTo>
                  <a:cubicBezTo>
                    <a:pt x="135" y="1094"/>
                    <a:pt x="139" y="1094"/>
                    <a:pt x="145" y="1094"/>
                  </a:cubicBezTo>
                  <a:cubicBezTo>
                    <a:pt x="149" y="1094"/>
                    <a:pt x="155" y="1093"/>
                    <a:pt x="160" y="1092"/>
                  </a:cubicBezTo>
                  <a:cubicBezTo>
                    <a:pt x="199" y="1086"/>
                    <a:pt x="237" y="1080"/>
                    <a:pt x="275" y="1074"/>
                  </a:cubicBezTo>
                  <a:cubicBezTo>
                    <a:pt x="360" y="1061"/>
                    <a:pt x="448" y="1048"/>
                    <a:pt x="533" y="1031"/>
                  </a:cubicBezTo>
                  <a:cubicBezTo>
                    <a:pt x="807" y="976"/>
                    <a:pt x="1036" y="931"/>
                    <a:pt x="1269" y="886"/>
                  </a:cubicBezTo>
                  <a:cubicBezTo>
                    <a:pt x="1323" y="876"/>
                    <a:pt x="1378" y="870"/>
                    <a:pt x="1432" y="865"/>
                  </a:cubicBezTo>
                  <a:cubicBezTo>
                    <a:pt x="1458" y="862"/>
                    <a:pt x="1458" y="862"/>
                    <a:pt x="1458" y="862"/>
                  </a:cubicBezTo>
                  <a:cubicBezTo>
                    <a:pt x="1477" y="860"/>
                    <a:pt x="1481" y="856"/>
                    <a:pt x="1483" y="841"/>
                  </a:cubicBezTo>
                  <a:cubicBezTo>
                    <a:pt x="1487" y="806"/>
                    <a:pt x="1510" y="786"/>
                    <a:pt x="1545" y="786"/>
                  </a:cubicBezTo>
                  <a:cubicBezTo>
                    <a:pt x="1585" y="786"/>
                    <a:pt x="1616" y="764"/>
                    <a:pt x="1649" y="741"/>
                  </a:cubicBezTo>
                  <a:cubicBezTo>
                    <a:pt x="1650" y="741"/>
                    <a:pt x="1650" y="741"/>
                    <a:pt x="1650" y="741"/>
                  </a:cubicBezTo>
                  <a:cubicBezTo>
                    <a:pt x="1658" y="683"/>
                    <a:pt x="1696" y="652"/>
                    <a:pt x="1733" y="633"/>
                  </a:cubicBezTo>
                  <a:cubicBezTo>
                    <a:pt x="1722" y="625"/>
                    <a:pt x="1713" y="616"/>
                    <a:pt x="1705" y="608"/>
                  </a:cubicBezTo>
                  <a:cubicBezTo>
                    <a:pt x="1689" y="593"/>
                    <a:pt x="1675" y="580"/>
                    <a:pt x="1655" y="577"/>
                  </a:cubicBezTo>
                  <a:cubicBezTo>
                    <a:pt x="1648" y="576"/>
                    <a:pt x="1641" y="571"/>
                    <a:pt x="1637" y="566"/>
                  </a:cubicBezTo>
                  <a:cubicBezTo>
                    <a:pt x="1634" y="561"/>
                    <a:pt x="1633" y="556"/>
                    <a:pt x="1634" y="553"/>
                  </a:cubicBezTo>
                  <a:cubicBezTo>
                    <a:pt x="1635" y="543"/>
                    <a:pt x="1634" y="537"/>
                    <a:pt x="1633" y="536"/>
                  </a:cubicBezTo>
                  <a:cubicBezTo>
                    <a:pt x="1632" y="535"/>
                    <a:pt x="1628" y="533"/>
                    <a:pt x="1617" y="533"/>
                  </a:cubicBezTo>
                  <a:cubicBezTo>
                    <a:pt x="1615" y="533"/>
                    <a:pt x="1612" y="533"/>
                    <a:pt x="1610" y="533"/>
                  </a:cubicBezTo>
                  <a:cubicBezTo>
                    <a:pt x="1605" y="533"/>
                    <a:pt x="1601" y="534"/>
                    <a:pt x="1597" y="533"/>
                  </a:cubicBezTo>
                  <a:cubicBezTo>
                    <a:pt x="1588" y="533"/>
                    <a:pt x="1577" y="528"/>
                    <a:pt x="1573" y="519"/>
                  </a:cubicBezTo>
                  <a:cubicBezTo>
                    <a:pt x="1570" y="512"/>
                    <a:pt x="1571" y="505"/>
                    <a:pt x="1575" y="500"/>
                  </a:cubicBezTo>
                  <a:cubicBezTo>
                    <a:pt x="1582" y="492"/>
                    <a:pt x="1580" y="485"/>
                    <a:pt x="1576" y="468"/>
                  </a:cubicBezTo>
                  <a:cubicBezTo>
                    <a:pt x="1571" y="451"/>
                    <a:pt x="1565" y="427"/>
                    <a:pt x="1584" y="404"/>
                  </a:cubicBezTo>
                  <a:cubicBezTo>
                    <a:pt x="1589" y="399"/>
                    <a:pt x="1584" y="386"/>
                    <a:pt x="1574" y="377"/>
                  </a:cubicBezTo>
                  <a:cubicBezTo>
                    <a:pt x="1558" y="362"/>
                    <a:pt x="1551" y="348"/>
                    <a:pt x="1553" y="333"/>
                  </a:cubicBezTo>
                  <a:cubicBezTo>
                    <a:pt x="1555" y="319"/>
                    <a:pt x="1566" y="307"/>
                    <a:pt x="1584" y="299"/>
                  </a:cubicBezTo>
                  <a:cubicBezTo>
                    <a:pt x="1599" y="291"/>
                    <a:pt x="1606" y="279"/>
                    <a:pt x="1610" y="257"/>
                  </a:cubicBezTo>
                  <a:cubicBezTo>
                    <a:pt x="1611" y="252"/>
                    <a:pt x="1612" y="248"/>
                    <a:pt x="1613" y="243"/>
                  </a:cubicBezTo>
                  <a:cubicBezTo>
                    <a:pt x="1615" y="236"/>
                    <a:pt x="1619" y="228"/>
                    <a:pt x="1622" y="221"/>
                  </a:cubicBezTo>
                  <a:cubicBezTo>
                    <a:pt x="1628" y="208"/>
                    <a:pt x="1634" y="194"/>
                    <a:pt x="1632" y="187"/>
                  </a:cubicBezTo>
                  <a:cubicBezTo>
                    <a:pt x="1631" y="184"/>
                    <a:pt x="1624" y="182"/>
                    <a:pt x="1610" y="181"/>
                  </a:cubicBezTo>
                  <a:cubicBezTo>
                    <a:pt x="1600" y="181"/>
                    <a:pt x="1588" y="180"/>
                    <a:pt x="1578" y="175"/>
                  </a:cubicBezTo>
                  <a:cubicBezTo>
                    <a:pt x="1567" y="170"/>
                    <a:pt x="1558" y="163"/>
                    <a:pt x="1552" y="152"/>
                  </a:cubicBezTo>
                  <a:cubicBezTo>
                    <a:pt x="1530" y="116"/>
                    <a:pt x="1501" y="86"/>
                    <a:pt x="1470" y="55"/>
                  </a:cubicBezTo>
                  <a:cubicBezTo>
                    <a:pt x="1466" y="50"/>
                    <a:pt x="1461" y="45"/>
                    <a:pt x="1456" y="41"/>
                  </a:cubicBezTo>
                  <a:cubicBezTo>
                    <a:pt x="1451" y="39"/>
                    <a:pt x="1443" y="36"/>
                    <a:pt x="1441" y="27"/>
                  </a:cubicBezTo>
                  <a:cubicBezTo>
                    <a:pt x="1434" y="0"/>
                    <a:pt x="1424" y="0"/>
                    <a:pt x="1418" y="0"/>
                  </a:cubicBezTo>
                  <a:cubicBezTo>
                    <a:pt x="1409" y="0"/>
                    <a:pt x="1399" y="3"/>
                    <a:pt x="1389" y="7"/>
                  </a:cubicBezTo>
                  <a:cubicBezTo>
                    <a:pt x="1382" y="9"/>
                    <a:pt x="1374" y="11"/>
                    <a:pt x="1367" y="13"/>
                  </a:cubicBezTo>
                  <a:cubicBezTo>
                    <a:pt x="963" y="93"/>
                    <a:pt x="590" y="169"/>
                    <a:pt x="226" y="244"/>
                  </a:cubicBezTo>
                  <a:cubicBezTo>
                    <a:pt x="217" y="246"/>
                    <a:pt x="210" y="247"/>
                    <a:pt x="204" y="247"/>
                  </a:cubicBezTo>
                  <a:cubicBezTo>
                    <a:pt x="166" y="247"/>
                    <a:pt x="161" y="213"/>
                    <a:pt x="160" y="201"/>
                  </a:cubicBezTo>
                  <a:cubicBezTo>
                    <a:pt x="158" y="191"/>
                    <a:pt x="156" y="181"/>
                    <a:pt x="153" y="170"/>
                  </a:cubicBezTo>
                  <a:cubicBezTo>
                    <a:pt x="152" y="169"/>
                    <a:pt x="152" y="167"/>
                    <a:pt x="151" y="166"/>
                  </a:cubicBezTo>
                  <a:cubicBezTo>
                    <a:pt x="149" y="169"/>
                    <a:pt x="147" y="172"/>
                    <a:pt x="143" y="175"/>
                  </a:cubicBezTo>
                  <a:cubicBezTo>
                    <a:pt x="140" y="178"/>
                    <a:pt x="135" y="185"/>
                    <a:pt x="131" y="191"/>
                  </a:cubicBezTo>
                  <a:cubicBezTo>
                    <a:pt x="123" y="203"/>
                    <a:pt x="113" y="218"/>
                    <a:pt x="97" y="218"/>
                  </a:cubicBezTo>
                  <a:cubicBezTo>
                    <a:pt x="94" y="218"/>
                    <a:pt x="91" y="217"/>
                    <a:pt x="88" y="216"/>
                  </a:cubicBezTo>
                  <a:cubicBezTo>
                    <a:pt x="72" y="211"/>
                    <a:pt x="65" y="216"/>
                    <a:pt x="52" y="230"/>
                  </a:cubicBezTo>
                  <a:cubicBezTo>
                    <a:pt x="47" y="236"/>
                    <a:pt x="41" y="242"/>
                    <a:pt x="33" y="247"/>
                  </a:cubicBezTo>
                  <a:cubicBezTo>
                    <a:pt x="0" y="281"/>
                    <a:pt x="7" y="319"/>
                    <a:pt x="16" y="362"/>
                  </a:cubicBezTo>
                  <a:cubicBezTo>
                    <a:pt x="18" y="373"/>
                    <a:pt x="20" y="383"/>
                    <a:pt x="22" y="393"/>
                  </a:cubicBezTo>
                  <a:cubicBezTo>
                    <a:pt x="48" y="581"/>
                    <a:pt x="85" y="829"/>
                    <a:pt x="132" y="10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7" name="Freeform 27">
              <a:extLst>
                <a:ext uri="{FF2B5EF4-FFF2-40B4-BE49-F238E27FC236}">
                  <a16:creationId xmlns:a16="http://schemas.microsoft.com/office/drawing/2014/main" id="{ACCE1E6E-EDB1-D545-A05C-16BA036F5DCF}"/>
                </a:ext>
              </a:extLst>
            </p:cNvPr>
            <p:cNvSpPr>
              <a:spLocks/>
            </p:cNvSpPr>
            <p:nvPr/>
          </p:nvSpPr>
          <p:spPr bwMode="auto">
            <a:xfrm>
              <a:off x="7442979" y="3122788"/>
              <a:ext cx="509325" cy="565389"/>
            </a:xfrm>
            <a:custGeom>
              <a:avLst/>
              <a:gdLst>
                <a:gd name="T0" fmla="*/ 1208 w 1235"/>
                <a:gd name="T1" fmla="*/ 484 h 1371"/>
                <a:gd name="T2" fmla="*/ 1184 w 1235"/>
                <a:gd name="T3" fmla="*/ 150 h 1371"/>
                <a:gd name="T4" fmla="*/ 1165 w 1235"/>
                <a:gd name="T5" fmla="*/ 12 h 1371"/>
                <a:gd name="T6" fmla="*/ 1152 w 1235"/>
                <a:gd name="T7" fmla="*/ 4 h 1371"/>
                <a:gd name="T8" fmla="*/ 940 w 1235"/>
                <a:gd name="T9" fmla="*/ 133 h 1371"/>
                <a:gd name="T10" fmla="*/ 865 w 1235"/>
                <a:gd name="T11" fmla="*/ 211 h 1371"/>
                <a:gd name="T12" fmla="*/ 692 w 1235"/>
                <a:gd name="T13" fmla="*/ 262 h 1371"/>
                <a:gd name="T14" fmla="*/ 573 w 1235"/>
                <a:gd name="T15" fmla="*/ 262 h 1371"/>
                <a:gd name="T16" fmla="*/ 362 w 1235"/>
                <a:gd name="T17" fmla="*/ 204 h 1371"/>
                <a:gd name="T18" fmla="*/ 288 w 1235"/>
                <a:gd name="T19" fmla="*/ 206 h 1371"/>
                <a:gd name="T20" fmla="*/ 146 w 1235"/>
                <a:gd name="T21" fmla="*/ 224 h 1371"/>
                <a:gd name="T22" fmla="*/ 10 w 1235"/>
                <a:gd name="T23" fmla="*/ 240 h 1371"/>
                <a:gd name="T24" fmla="*/ 1 w 1235"/>
                <a:gd name="T25" fmla="*/ 246 h 1371"/>
                <a:gd name="T26" fmla="*/ 30 w 1235"/>
                <a:gd name="T27" fmla="*/ 527 h 1371"/>
                <a:gd name="T28" fmla="*/ 83 w 1235"/>
                <a:gd name="T29" fmla="*/ 1015 h 1371"/>
                <a:gd name="T30" fmla="*/ 119 w 1235"/>
                <a:gd name="T31" fmla="*/ 1200 h 1371"/>
                <a:gd name="T32" fmla="*/ 148 w 1235"/>
                <a:gd name="T33" fmla="*/ 1193 h 1371"/>
                <a:gd name="T34" fmla="*/ 286 w 1235"/>
                <a:gd name="T35" fmla="*/ 1270 h 1371"/>
                <a:gd name="T36" fmla="*/ 433 w 1235"/>
                <a:gd name="T37" fmla="*/ 1334 h 1371"/>
                <a:gd name="T38" fmla="*/ 504 w 1235"/>
                <a:gd name="T39" fmla="*/ 1316 h 1371"/>
                <a:gd name="T40" fmla="*/ 560 w 1235"/>
                <a:gd name="T41" fmla="*/ 1319 h 1371"/>
                <a:gd name="T42" fmla="*/ 611 w 1235"/>
                <a:gd name="T43" fmla="*/ 1295 h 1371"/>
                <a:gd name="T44" fmla="*/ 693 w 1235"/>
                <a:gd name="T45" fmla="*/ 1287 h 1371"/>
                <a:gd name="T46" fmla="*/ 791 w 1235"/>
                <a:gd name="T47" fmla="*/ 1369 h 1371"/>
                <a:gd name="T48" fmla="*/ 807 w 1235"/>
                <a:gd name="T49" fmla="*/ 1370 h 1371"/>
                <a:gd name="T50" fmla="*/ 867 w 1235"/>
                <a:gd name="T51" fmla="*/ 1282 h 1371"/>
                <a:gd name="T52" fmla="*/ 880 w 1235"/>
                <a:gd name="T53" fmla="*/ 1161 h 1371"/>
                <a:gd name="T54" fmla="*/ 965 w 1235"/>
                <a:gd name="T55" fmla="*/ 1140 h 1371"/>
                <a:gd name="T56" fmla="*/ 970 w 1235"/>
                <a:gd name="T57" fmla="*/ 1139 h 1371"/>
                <a:gd name="T58" fmla="*/ 1023 w 1235"/>
                <a:gd name="T59" fmla="*/ 987 h 1371"/>
                <a:gd name="T60" fmla="*/ 1118 w 1235"/>
                <a:gd name="T61" fmla="*/ 943 h 1371"/>
                <a:gd name="T62" fmla="*/ 1198 w 1235"/>
                <a:gd name="T63" fmla="*/ 860 h 1371"/>
                <a:gd name="T64" fmla="*/ 1210 w 1235"/>
                <a:gd name="T65" fmla="*/ 744 h 1371"/>
                <a:gd name="T66" fmla="*/ 1229 w 1235"/>
                <a:gd name="T67" fmla="*/ 628 h 1371"/>
                <a:gd name="T68" fmla="*/ 1178 w 1235"/>
                <a:gd name="T69" fmla="*/ 567 h 1371"/>
                <a:gd name="T70" fmla="*/ 1208 w 1235"/>
                <a:gd name="T71" fmla="*/ 525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5" h="1371">
                  <a:moveTo>
                    <a:pt x="1208" y="510"/>
                  </a:moveTo>
                  <a:cubicBezTo>
                    <a:pt x="1207" y="503"/>
                    <a:pt x="1204" y="494"/>
                    <a:pt x="1208" y="484"/>
                  </a:cubicBezTo>
                  <a:cubicBezTo>
                    <a:pt x="1235" y="412"/>
                    <a:pt x="1220" y="343"/>
                    <a:pt x="1204" y="270"/>
                  </a:cubicBezTo>
                  <a:cubicBezTo>
                    <a:pt x="1195" y="231"/>
                    <a:pt x="1186" y="191"/>
                    <a:pt x="1184" y="150"/>
                  </a:cubicBezTo>
                  <a:cubicBezTo>
                    <a:pt x="1183" y="123"/>
                    <a:pt x="1178" y="94"/>
                    <a:pt x="1173" y="66"/>
                  </a:cubicBezTo>
                  <a:cubicBezTo>
                    <a:pt x="1170" y="49"/>
                    <a:pt x="1167" y="30"/>
                    <a:pt x="1165" y="12"/>
                  </a:cubicBezTo>
                  <a:cubicBezTo>
                    <a:pt x="1164" y="5"/>
                    <a:pt x="1163" y="2"/>
                    <a:pt x="1163" y="0"/>
                  </a:cubicBezTo>
                  <a:cubicBezTo>
                    <a:pt x="1161" y="0"/>
                    <a:pt x="1158" y="1"/>
                    <a:pt x="1152" y="4"/>
                  </a:cubicBezTo>
                  <a:cubicBezTo>
                    <a:pt x="1098" y="33"/>
                    <a:pt x="1042" y="61"/>
                    <a:pt x="986" y="87"/>
                  </a:cubicBezTo>
                  <a:cubicBezTo>
                    <a:pt x="966" y="97"/>
                    <a:pt x="953" y="114"/>
                    <a:pt x="940" y="133"/>
                  </a:cubicBezTo>
                  <a:cubicBezTo>
                    <a:pt x="934" y="140"/>
                    <a:pt x="929" y="148"/>
                    <a:pt x="923" y="155"/>
                  </a:cubicBezTo>
                  <a:cubicBezTo>
                    <a:pt x="904" y="176"/>
                    <a:pt x="887" y="196"/>
                    <a:pt x="865" y="211"/>
                  </a:cubicBezTo>
                  <a:cubicBezTo>
                    <a:pt x="850" y="223"/>
                    <a:pt x="833" y="226"/>
                    <a:pt x="819" y="221"/>
                  </a:cubicBezTo>
                  <a:cubicBezTo>
                    <a:pt x="775" y="204"/>
                    <a:pt x="740" y="214"/>
                    <a:pt x="692" y="262"/>
                  </a:cubicBezTo>
                  <a:cubicBezTo>
                    <a:pt x="673" y="281"/>
                    <a:pt x="648" y="286"/>
                    <a:pt x="621" y="276"/>
                  </a:cubicBezTo>
                  <a:cubicBezTo>
                    <a:pt x="606" y="270"/>
                    <a:pt x="590" y="266"/>
                    <a:pt x="573" y="262"/>
                  </a:cubicBezTo>
                  <a:cubicBezTo>
                    <a:pt x="544" y="256"/>
                    <a:pt x="515" y="249"/>
                    <a:pt x="488" y="231"/>
                  </a:cubicBezTo>
                  <a:cubicBezTo>
                    <a:pt x="450" y="205"/>
                    <a:pt x="407" y="205"/>
                    <a:pt x="362" y="204"/>
                  </a:cubicBezTo>
                  <a:cubicBezTo>
                    <a:pt x="345" y="204"/>
                    <a:pt x="329" y="203"/>
                    <a:pt x="312" y="202"/>
                  </a:cubicBezTo>
                  <a:cubicBezTo>
                    <a:pt x="304" y="203"/>
                    <a:pt x="296" y="204"/>
                    <a:pt x="288" y="206"/>
                  </a:cubicBezTo>
                  <a:cubicBezTo>
                    <a:pt x="269" y="209"/>
                    <a:pt x="249" y="212"/>
                    <a:pt x="230" y="214"/>
                  </a:cubicBezTo>
                  <a:cubicBezTo>
                    <a:pt x="202" y="217"/>
                    <a:pt x="174" y="221"/>
                    <a:pt x="146" y="224"/>
                  </a:cubicBezTo>
                  <a:cubicBezTo>
                    <a:pt x="103" y="228"/>
                    <a:pt x="59" y="233"/>
                    <a:pt x="15" y="239"/>
                  </a:cubicBezTo>
                  <a:cubicBezTo>
                    <a:pt x="14" y="239"/>
                    <a:pt x="12" y="239"/>
                    <a:pt x="10" y="240"/>
                  </a:cubicBezTo>
                  <a:cubicBezTo>
                    <a:pt x="7" y="240"/>
                    <a:pt x="2" y="240"/>
                    <a:pt x="0" y="241"/>
                  </a:cubicBezTo>
                  <a:cubicBezTo>
                    <a:pt x="0" y="241"/>
                    <a:pt x="0" y="243"/>
                    <a:pt x="1" y="246"/>
                  </a:cubicBezTo>
                  <a:cubicBezTo>
                    <a:pt x="7" y="307"/>
                    <a:pt x="14" y="368"/>
                    <a:pt x="20" y="429"/>
                  </a:cubicBezTo>
                  <a:cubicBezTo>
                    <a:pt x="23" y="462"/>
                    <a:pt x="27" y="495"/>
                    <a:pt x="30" y="527"/>
                  </a:cubicBezTo>
                  <a:cubicBezTo>
                    <a:pt x="44" y="662"/>
                    <a:pt x="59" y="796"/>
                    <a:pt x="73" y="930"/>
                  </a:cubicBezTo>
                  <a:cubicBezTo>
                    <a:pt x="76" y="958"/>
                    <a:pt x="79" y="987"/>
                    <a:pt x="83" y="1015"/>
                  </a:cubicBezTo>
                  <a:cubicBezTo>
                    <a:pt x="89" y="1071"/>
                    <a:pt x="95" y="1129"/>
                    <a:pt x="101" y="1186"/>
                  </a:cubicBezTo>
                  <a:cubicBezTo>
                    <a:pt x="102" y="1198"/>
                    <a:pt x="102" y="1198"/>
                    <a:pt x="119" y="1200"/>
                  </a:cubicBezTo>
                  <a:cubicBezTo>
                    <a:pt x="120" y="1200"/>
                    <a:pt x="122" y="1200"/>
                    <a:pt x="122" y="1200"/>
                  </a:cubicBezTo>
                  <a:cubicBezTo>
                    <a:pt x="130" y="1200"/>
                    <a:pt x="139" y="1196"/>
                    <a:pt x="148" y="1193"/>
                  </a:cubicBezTo>
                  <a:cubicBezTo>
                    <a:pt x="164" y="1188"/>
                    <a:pt x="182" y="1184"/>
                    <a:pt x="196" y="1190"/>
                  </a:cubicBezTo>
                  <a:cubicBezTo>
                    <a:pt x="229" y="1205"/>
                    <a:pt x="270" y="1228"/>
                    <a:pt x="286" y="1270"/>
                  </a:cubicBezTo>
                  <a:cubicBezTo>
                    <a:pt x="295" y="1295"/>
                    <a:pt x="310" y="1304"/>
                    <a:pt x="336" y="1302"/>
                  </a:cubicBezTo>
                  <a:cubicBezTo>
                    <a:pt x="377" y="1301"/>
                    <a:pt x="408" y="1310"/>
                    <a:pt x="433" y="1334"/>
                  </a:cubicBezTo>
                  <a:cubicBezTo>
                    <a:pt x="434" y="1336"/>
                    <a:pt x="437" y="1338"/>
                    <a:pt x="439" y="1340"/>
                  </a:cubicBezTo>
                  <a:cubicBezTo>
                    <a:pt x="461" y="1319"/>
                    <a:pt x="486" y="1316"/>
                    <a:pt x="504" y="1316"/>
                  </a:cubicBezTo>
                  <a:cubicBezTo>
                    <a:pt x="512" y="1316"/>
                    <a:pt x="521" y="1317"/>
                    <a:pt x="529" y="1318"/>
                  </a:cubicBezTo>
                  <a:cubicBezTo>
                    <a:pt x="539" y="1319"/>
                    <a:pt x="550" y="1320"/>
                    <a:pt x="560" y="1319"/>
                  </a:cubicBezTo>
                  <a:cubicBezTo>
                    <a:pt x="564" y="1318"/>
                    <a:pt x="564" y="1318"/>
                    <a:pt x="564" y="1318"/>
                  </a:cubicBezTo>
                  <a:cubicBezTo>
                    <a:pt x="590" y="1317"/>
                    <a:pt x="601" y="1315"/>
                    <a:pt x="611" y="1295"/>
                  </a:cubicBezTo>
                  <a:cubicBezTo>
                    <a:pt x="621" y="1274"/>
                    <a:pt x="636" y="1262"/>
                    <a:pt x="653" y="1262"/>
                  </a:cubicBezTo>
                  <a:cubicBezTo>
                    <a:pt x="668" y="1262"/>
                    <a:pt x="681" y="1270"/>
                    <a:pt x="693" y="1287"/>
                  </a:cubicBezTo>
                  <a:cubicBezTo>
                    <a:pt x="705" y="1305"/>
                    <a:pt x="723" y="1317"/>
                    <a:pt x="742" y="1329"/>
                  </a:cubicBezTo>
                  <a:cubicBezTo>
                    <a:pt x="759" y="1341"/>
                    <a:pt x="777" y="1353"/>
                    <a:pt x="791" y="1369"/>
                  </a:cubicBezTo>
                  <a:cubicBezTo>
                    <a:pt x="792" y="1371"/>
                    <a:pt x="794" y="1371"/>
                    <a:pt x="797" y="1371"/>
                  </a:cubicBezTo>
                  <a:cubicBezTo>
                    <a:pt x="800" y="1371"/>
                    <a:pt x="804" y="1371"/>
                    <a:pt x="807" y="1370"/>
                  </a:cubicBezTo>
                  <a:cubicBezTo>
                    <a:pt x="817" y="1367"/>
                    <a:pt x="843" y="1341"/>
                    <a:pt x="859" y="1311"/>
                  </a:cubicBezTo>
                  <a:cubicBezTo>
                    <a:pt x="868" y="1293"/>
                    <a:pt x="868" y="1284"/>
                    <a:pt x="867" y="1282"/>
                  </a:cubicBezTo>
                  <a:cubicBezTo>
                    <a:pt x="850" y="1242"/>
                    <a:pt x="863" y="1208"/>
                    <a:pt x="874" y="1178"/>
                  </a:cubicBezTo>
                  <a:cubicBezTo>
                    <a:pt x="876" y="1172"/>
                    <a:pt x="878" y="1166"/>
                    <a:pt x="880" y="1161"/>
                  </a:cubicBezTo>
                  <a:cubicBezTo>
                    <a:pt x="888" y="1137"/>
                    <a:pt x="905" y="1123"/>
                    <a:pt x="925" y="1123"/>
                  </a:cubicBezTo>
                  <a:cubicBezTo>
                    <a:pt x="939" y="1123"/>
                    <a:pt x="952" y="1129"/>
                    <a:pt x="965" y="1140"/>
                  </a:cubicBezTo>
                  <a:cubicBezTo>
                    <a:pt x="967" y="1142"/>
                    <a:pt x="969" y="1145"/>
                    <a:pt x="970" y="1147"/>
                  </a:cubicBezTo>
                  <a:cubicBezTo>
                    <a:pt x="971" y="1143"/>
                    <a:pt x="970" y="1140"/>
                    <a:pt x="970" y="1139"/>
                  </a:cubicBezTo>
                  <a:cubicBezTo>
                    <a:pt x="955" y="1084"/>
                    <a:pt x="983" y="1044"/>
                    <a:pt x="1008" y="1009"/>
                  </a:cubicBezTo>
                  <a:cubicBezTo>
                    <a:pt x="1013" y="1002"/>
                    <a:pt x="1019" y="994"/>
                    <a:pt x="1023" y="987"/>
                  </a:cubicBezTo>
                  <a:cubicBezTo>
                    <a:pt x="1045" y="953"/>
                    <a:pt x="1076" y="938"/>
                    <a:pt x="1112" y="945"/>
                  </a:cubicBezTo>
                  <a:cubicBezTo>
                    <a:pt x="1114" y="945"/>
                    <a:pt x="1115" y="947"/>
                    <a:pt x="1118" y="943"/>
                  </a:cubicBezTo>
                  <a:cubicBezTo>
                    <a:pt x="1137" y="912"/>
                    <a:pt x="1164" y="889"/>
                    <a:pt x="1191" y="866"/>
                  </a:cubicBezTo>
                  <a:cubicBezTo>
                    <a:pt x="1198" y="860"/>
                    <a:pt x="1198" y="860"/>
                    <a:pt x="1198" y="860"/>
                  </a:cubicBezTo>
                  <a:cubicBezTo>
                    <a:pt x="1213" y="847"/>
                    <a:pt x="1215" y="840"/>
                    <a:pt x="1210" y="825"/>
                  </a:cubicBezTo>
                  <a:cubicBezTo>
                    <a:pt x="1200" y="799"/>
                    <a:pt x="1200" y="769"/>
                    <a:pt x="1210" y="744"/>
                  </a:cubicBezTo>
                  <a:cubicBezTo>
                    <a:pt x="1219" y="719"/>
                    <a:pt x="1222" y="693"/>
                    <a:pt x="1225" y="665"/>
                  </a:cubicBezTo>
                  <a:cubicBezTo>
                    <a:pt x="1226" y="652"/>
                    <a:pt x="1227" y="640"/>
                    <a:pt x="1229" y="628"/>
                  </a:cubicBezTo>
                  <a:cubicBezTo>
                    <a:pt x="1231" y="611"/>
                    <a:pt x="1228" y="605"/>
                    <a:pt x="1212" y="599"/>
                  </a:cubicBezTo>
                  <a:cubicBezTo>
                    <a:pt x="1205" y="596"/>
                    <a:pt x="1181" y="588"/>
                    <a:pt x="1178" y="567"/>
                  </a:cubicBezTo>
                  <a:cubicBezTo>
                    <a:pt x="1176" y="547"/>
                    <a:pt x="1197" y="533"/>
                    <a:pt x="1205" y="527"/>
                  </a:cubicBezTo>
                  <a:cubicBezTo>
                    <a:pt x="1206" y="526"/>
                    <a:pt x="1207" y="526"/>
                    <a:pt x="1208" y="525"/>
                  </a:cubicBezTo>
                  <a:cubicBezTo>
                    <a:pt x="1210" y="522"/>
                    <a:pt x="1210" y="520"/>
                    <a:pt x="1208" y="51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8" name="Freeform 30">
              <a:extLst>
                <a:ext uri="{FF2B5EF4-FFF2-40B4-BE49-F238E27FC236}">
                  <a16:creationId xmlns:a16="http://schemas.microsoft.com/office/drawing/2014/main" id="{EE7BB816-2391-DF4D-A761-D3CCDF88915A}"/>
                </a:ext>
              </a:extLst>
            </p:cNvPr>
            <p:cNvSpPr>
              <a:spLocks/>
            </p:cNvSpPr>
            <p:nvPr/>
          </p:nvSpPr>
          <p:spPr bwMode="auto">
            <a:xfrm>
              <a:off x="7110398" y="3212110"/>
              <a:ext cx="362039" cy="645208"/>
            </a:xfrm>
            <a:custGeom>
              <a:avLst/>
              <a:gdLst>
                <a:gd name="T0" fmla="*/ 10 w 879"/>
                <a:gd name="T1" fmla="*/ 1547 h 1564"/>
                <a:gd name="T2" fmla="*/ 78 w 879"/>
                <a:gd name="T3" fmla="*/ 1533 h 1564"/>
                <a:gd name="T4" fmla="*/ 86 w 879"/>
                <a:gd name="T5" fmla="*/ 1532 h 1564"/>
                <a:gd name="T6" fmla="*/ 143 w 879"/>
                <a:gd name="T7" fmla="*/ 1522 h 1564"/>
                <a:gd name="T8" fmla="*/ 233 w 879"/>
                <a:gd name="T9" fmla="*/ 1553 h 1564"/>
                <a:gd name="T10" fmla="*/ 249 w 879"/>
                <a:gd name="T11" fmla="*/ 1564 h 1564"/>
                <a:gd name="T12" fmla="*/ 255 w 879"/>
                <a:gd name="T13" fmla="*/ 1542 h 1564"/>
                <a:gd name="T14" fmla="*/ 314 w 879"/>
                <a:gd name="T15" fmla="*/ 1478 h 1564"/>
                <a:gd name="T16" fmla="*/ 368 w 879"/>
                <a:gd name="T17" fmla="*/ 1501 h 1564"/>
                <a:gd name="T18" fmla="*/ 391 w 879"/>
                <a:gd name="T19" fmla="*/ 1513 h 1564"/>
                <a:gd name="T20" fmla="*/ 405 w 879"/>
                <a:gd name="T21" fmla="*/ 1488 h 1564"/>
                <a:gd name="T22" fmla="*/ 409 w 879"/>
                <a:gd name="T23" fmla="*/ 1468 h 1564"/>
                <a:gd name="T24" fmla="*/ 465 w 879"/>
                <a:gd name="T25" fmla="*/ 1401 h 1564"/>
                <a:gd name="T26" fmla="*/ 478 w 879"/>
                <a:gd name="T27" fmla="*/ 1399 h 1564"/>
                <a:gd name="T28" fmla="*/ 513 w 879"/>
                <a:gd name="T29" fmla="*/ 1426 h 1564"/>
                <a:gd name="T30" fmla="*/ 519 w 879"/>
                <a:gd name="T31" fmla="*/ 1435 h 1564"/>
                <a:gd name="T32" fmla="*/ 549 w 879"/>
                <a:gd name="T33" fmla="*/ 1445 h 1564"/>
                <a:gd name="T34" fmla="*/ 575 w 879"/>
                <a:gd name="T35" fmla="*/ 1436 h 1564"/>
                <a:gd name="T36" fmla="*/ 657 w 879"/>
                <a:gd name="T37" fmla="*/ 1306 h 1564"/>
                <a:gd name="T38" fmla="*/ 688 w 879"/>
                <a:gd name="T39" fmla="*/ 1269 h 1564"/>
                <a:gd name="T40" fmla="*/ 716 w 879"/>
                <a:gd name="T41" fmla="*/ 1201 h 1564"/>
                <a:gd name="T42" fmla="*/ 727 w 879"/>
                <a:gd name="T43" fmla="*/ 1159 h 1564"/>
                <a:gd name="T44" fmla="*/ 763 w 879"/>
                <a:gd name="T45" fmla="*/ 1148 h 1564"/>
                <a:gd name="T46" fmla="*/ 839 w 879"/>
                <a:gd name="T47" fmla="*/ 1127 h 1564"/>
                <a:gd name="T48" fmla="*/ 867 w 879"/>
                <a:gd name="T49" fmla="*/ 1115 h 1564"/>
                <a:gd name="T50" fmla="*/ 877 w 879"/>
                <a:gd name="T51" fmla="*/ 1112 h 1564"/>
                <a:gd name="T52" fmla="*/ 877 w 879"/>
                <a:gd name="T53" fmla="*/ 1097 h 1564"/>
                <a:gd name="T54" fmla="*/ 850 w 879"/>
                <a:gd name="T55" fmla="*/ 875 h 1564"/>
                <a:gd name="T56" fmla="*/ 836 w 879"/>
                <a:gd name="T57" fmla="*/ 742 h 1564"/>
                <a:gd name="T58" fmla="*/ 815 w 879"/>
                <a:gd name="T59" fmla="*/ 537 h 1564"/>
                <a:gd name="T60" fmla="*/ 804 w 879"/>
                <a:gd name="T61" fmla="*/ 424 h 1564"/>
                <a:gd name="T62" fmla="*/ 788 w 879"/>
                <a:gd name="T63" fmla="*/ 272 h 1564"/>
                <a:gd name="T64" fmla="*/ 761 w 879"/>
                <a:gd name="T65" fmla="*/ 10 h 1564"/>
                <a:gd name="T66" fmla="*/ 759 w 879"/>
                <a:gd name="T67" fmla="*/ 0 h 1564"/>
                <a:gd name="T68" fmla="*/ 751 w 879"/>
                <a:gd name="T69" fmla="*/ 1 h 1564"/>
                <a:gd name="T70" fmla="*/ 614 w 879"/>
                <a:gd name="T71" fmla="*/ 17 h 1564"/>
                <a:gd name="T72" fmla="*/ 415 w 879"/>
                <a:gd name="T73" fmla="*/ 43 h 1564"/>
                <a:gd name="T74" fmla="*/ 332 w 879"/>
                <a:gd name="T75" fmla="*/ 52 h 1564"/>
                <a:gd name="T76" fmla="*/ 129 w 879"/>
                <a:gd name="T77" fmla="*/ 112 h 1564"/>
                <a:gd name="T78" fmla="*/ 78 w 879"/>
                <a:gd name="T79" fmla="*/ 131 h 1564"/>
                <a:gd name="T80" fmla="*/ 67 w 879"/>
                <a:gd name="T81" fmla="*/ 130 h 1564"/>
                <a:gd name="T82" fmla="*/ 29 w 879"/>
                <a:gd name="T83" fmla="*/ 125 h 1564"/>
                <a:gd name="T84" fmla="*/ 35 w 879"/>
                <a:gd name="T85" fmla="*/ 217 h 1564"/>
                <a:gd name="T86" fmla="*/ 39 w 879"/>
                <a:gd name="T87" fmla="*/ 270 h 1564"/>
                <a:gd name="T88" fmla="*/ 59 w 879"/>
                <a:gd name="T89" fmla="*/ 516 h 1564"/>
                <a:gd name="T90" fmla="*/ 67 w 879"/>
                <a:gd name="T91" fmla="*/ 607 h 1564"/>
                <a:gd name="T92" fmla="*/ 74 w 879"/>
                <a:gd name="T93" fmla="*/ 684 h 1564"/>
                <a:gd name="T94" fmla="*/ 87 w 879"/>
                <a:gd name="T95" fmla="*/ 829 h 1564"/>
                <a:gd name="T96" fmla="*/ 92 w 879"/>
                <a:gd name="T97" fmla="*/ 889 h 1564"/>
                <a:gd name="T98" fmla="*/ 95 w 879"/>
                <a:gd name="T99" fmla="*/ 1052 h 1564"/>
                <a:gd name="T100" fmla="*/ 108 w 879"/>
                <a:gd name="T101" fmla="*/ 1139 h 1564"/>
                <a:gd name="T102" fmla="*/ 120 w 879"/>
                <a:gd name="T103" fmla="*/ 1263 h 1564"/>
                <a:gd name="T104" fmla="*/ 111 w 879"/>
                <a:gd name="T105" fmla="*/ 1284 h 1564"/>
                <a:gd name="T106" fmla="*/ 24 w 879"/>
                <a:gd name="T107" fmla="*/ 1439 h 1564"/>
                <a:gd name="T108" fmla="*/ 10 w 879"/>
                <a:gd name="T109" fmla="*/ 1543 h 1564"/>
                <a:gd name="T110" fmla="*/ 10 w 879"/>
                <a:gd name="T111" fmla="*/ 154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9" h="1564">
                  <a:moveTo>
                    <a:pt x="10" y="1547"/>
                  </a:moveTo>
                  <a:cubicBezTo>
                    <a:pt x="27" y="1533"/>
                    <a:pt x="50" y="1528"/>
                    <a:pt x="78" y="1533"/>
                  </a:cubicBezTo>
                  <a:cubicBezTo>
                    <a:pt x="80" y="1533"/>
                    <a:pt x="83" y="1533"/>
                    <a:pt x="86" y="1532"/>
                  </a:cubicBezTo>
                  <a:cubicBezTo>
                    <a:pt x="106" y="1525"/>
                    <a:pt x="125" y="1522"/>
                    <a:pt x="143" y="1522"/>
                  </a:cubicBezTo>
                  <a:cubicBezTo>
                    <a:pt x="175" y="1522"/>
                    <a:pt x="205" y="1532"/>
                    <a:pt x="233" y="1553"/>
                  </a:cubicBezTo>
                  <a:cubicBezTo>
                    <a:pt x="242" y="1560"/>
                    <a:pt x="247" y="1563"/>
                    <a:pt x="249" y="1564"/>
                  </a:cubicBezTo>
                  <a:cubicBezTo>
                    <a:pt x="251" y="1561"/>
                    <a:pt x="253" y="1555"/>
                    <a:pt x="255" y="1542"/>
                  </a:cubicBezTo>
                  <a:cubicBezTo>
                    <a:pt x="268" y="1487"/>
                    <a:pt x="298" y="1478"/>
                    <a:pt x="314" y="1478"/>
                  </a:cubicBezTo>
                  <a:cubicBezTo>
                    <a:pt x="331" y="1478"/>
                    <a:pt x="349" y="1486"/>
                    <a:pt x="368" y="1501"/>
                  </a:cubicBezTo>
                  <a:cubicBezTo>
                    <a:pt x="380" y="1511"/>
                    <a:pt x="388" y="1513"/>
                    <a:pt x="391" y="1513"/>
                  </a:cubicBezTo>
                  <a:cubicBezTo>
                    <a:pt x="399" y="1513"/>
                    <a:pt x="404" y="1496"/>
                    <a:pt x="405" y="1488"/>
                  </a:cubicBezTo>
                  <a:cubicBezTo>
                    <a:pt x="407" y="1481"/>
                    <a:pt x="409" y="1474"/>
                    <a:pt x="409" y="1468"/>
                  </a:cubicBezTo>
                  <a:cubicBezTo>
                    <a:pt x="413" y="1438"/>
                    <a:pt x="434" y="1413"/>
                    <a:pt x="465" y="1401"/>
                  </a:cubicBezTo>
                  <a:cubicBezTo>
                    <a:pt x="470" y="1400"/>
                    <a:pt x="474" y="1399"/>
                    <a:pt x="478" y="1399"/>
                  </a:cubicBezTo>
                  <a:cubicBezTo>
                    <a:pt x="498" y="1399"/>
                    <a:pt x="507" y="1415"/>
                    <a:pt x="513" y="1426"/>
                  </a:cubicBezTo>
                  <a:cubicBezTo>
                    <a:pt x="515" y="1430"/>
                    <a:pt x="517" y="1433"/>
                    <a:pt x="519" y="1435"/>
                  </a:cubicBezTo>
                  <a:cubicBezTo>
                    <a:pt x="524" y="1441"/>
                    <a:pt x="536" y="1445"/>
                    <a:pt x="549" y="1445"/>
                  </a:cubicBezTo>
                  <a:cubicBezTo>
                    <a:pt x="563" y="1445"/>
                    <a:pt x="573" y="1440"/>
                    <a:pt x="575" y="1436"/>
                  </a:cubicBezTo>
                  <a:cubicBezTo>
                    <a:pt x="592" y="1384"/>
                    <a:pt x="625" y="1344"/>
                    <a:pt x="657" y="1306"/>
                  </a:cubicBezTo>
                  <a:cubicBezTo>
                    <a:pt x="667" y="1294"/>
                    <a:pt x="678" y="1282"/>
                    <a:pt x="688" y="1269"/>
                  </a:cubicBezTo>
                  <a:cubicBezTo>
                    <a:pt x="706" y="1245"/>
                    <a:pt x="720" y="1227"/>
                    <a:pt x="716" y="1201"/>
                  </a:cubicBezTo>
                  <a:cubicBezTo>
                    <a:pt x="714" y="1185"/>
                    <a:pt x="718" y="1169"/>
                    <a:pt x="727" y="1159"/>
                  </a:cubicBezTo>
                  <a:cubicBezTo>
                    <a:pt x="736" y="1148"/>
                    <a:pt x="750" y="1144"/>
                    <a:pt x="763" y="1148"/>
                  </a:cubicBezTo>
                  <a:cubicBezTo>
                    <a:pt x="797" y="1159"/>
                    <a:pt x="818" y="1154"/>
                    <a:pt x="839" y="1127"/>
                  </a:cubicBezTo>
                  <a:cubicBezTo>
                    <a:pt x="845" y="1118"/>
                    <a:pt x="857" y="1116"/>
                    <a:pt x="867" y="1115"/>
                  </a:cubicBezTo>
                  <a:cubicBezTo>
                    <a:pt x="873" y="1115"/>
                    <a:pt x="876" y="1114"/>
                    <a:pt x="877" y="1112"/>
                  </a:cubicBezTo>
                  <a:cubicBezTo>
                    <a:pt x="877" y="1112"/>
                    <a:pt x="879" y="1109"/>
                    <a:pt x="877" y="1097"/>
                  </a:cubicBezTo>
                  <a:cubicBezTo>
                    <a:pt x="863" y="1023"/>
                    <a:pt x="856" y="948"/>
                    <a:pt x="850" y="875"/>
                  </a:cubicBezTo>
                  <a:cubicBezTo>
                    <a:pt x="846" y="831"/>
                    <a:pt x="842" y="786"/>
                    <a:pt x="836" y="742"/>
                  </a:cubicBezTo>
                  <a:cubicBezTo>
                    <a:pt x="828" y="674"/>
                    <a:pt x="821" y="604"/>
                    <a:pt x="815" y="537"/>
                  </a:cubicBezTo>
                  <a:cubicBezTo>
                    <a:pt x="811" y="499"/>
                    <a:pt x="808" y="461"/>
                    <a:pt x="804" y="424"/>
                  </a:cubicBezTo>
                  <a:cubicBezTo>
                    <a:pt x="799" y="373"/>
                    <a:pt x="793" y="323"/>
                    <a:pt x="788" y="272"/>
                  </a:cubicBezTo>
                  <a:cubicBezTo>
                    <a:pt x="779" y="186"/>
                    <a:pt x="769" y="97"/>
                    <a:pt x="761" y="10"/>
                  </a:cubicBezTo>
                  <a:cubicBezTo>
                    <a:pt x="760" y="5"/>
                    <a:pt x="760" y="2"/>
                    <a:pt x="759" y="0"/>
                  </a:cubicBezTo>
                  <a:cubicBezTo>
                    <a:pt x="757" y="0"/>
                    <a:pt x="754" y="0"/>
                    <a:pt x="751" y="1"/>
                  </a:cubicBezTo>
                  <a:cubicBezTo>
                    <a:pt x="705" y="7"/>
                    <a:pt x="659" y="12"/>
                    <a:pt x="614" y="17"/>
                  </a:cubicBezTo>
                  <a:cubicBezTo>
                    <a:pt x="549" y="24"/>
                    <a:pt x="481" y="32"/>
                    <a:pt x="415" y="43"/>
                  </a:cubicBezTo>
                  <a:cubicBezTo>
                    <a:pt x="388" y="47"/>
                    <a:pt x="360" y="49"/>
                    <a:pt x="332" y="52"/>
                  </a:cubicBezTo>
                  <a:cubicBezTo>
                    <a:pt x="258" y="57"/>
                    <a:pt x="188" y="63"/>
                    <a:pt x="129" y="112"/>
                  </a:cubicBezTo>
                  <a:cubicBezTo>
                    <a:pt x="115" y="121"/>
                    <a:pt x="99" y="131"/>
                    <a:pt x="78" y="131"/>
                  </a:cubicBezTo>
                  <a:cubicBezTo>
                    <a:pt x="74" y="131"/>
                    <a:pt x="71" y="131"/>
                    <a:pt x="67" y="130"/>
                  </a:cubicBezTo>
                  <a:cubicBezTo>
                    <a:pt x="54" y="133"/>
                    <a:pt x="40" y="129"/>
                    <a:pt x="29" y="125"/>
                  </a:cubicBezTo>
                  <a:cubicBezTo>
                    <a:pt x="28" y="156"/>
                    <a:pt x="31" y="187"/>
                    <a:pt x="35" y="217"/>
                  </a:cubicBezTo>
                  <a:cubicBezTo>
                    <a:pt x="37" y="235"/>
                    <a:pt x="38" y="252"/>
                    <a:pt x="39" y="270"/>
                  </a:cubicBezTo>
                  <a:cubicBezTo>
                    <a:pt x="44" y="352"/>
                    <a:pt x="52" y="436"/>
                    <a:pt x="59" y="516"/>
                  </a:cubicBezTo>
                  <a:cubicBezTo>
                    <a:pt x="62" y="547"/>
                    <a:pt x="65" y="577"/>
                    <a:pt x="67" y="607"/>
                  </a:cubicBezTo>
                  <a:cubicBezTo>
                    <a:pt x="70" y="633"/>
                    <a:pt x="72" y="658"/>
                    <a:pt x="74" y="684"/>
                  </a:cubicBezTo>
                  <a:cubicBezTo>
                    <a:pt x="79" y="731"/>
                    <a:pt x="83" y="781"/>
                    <a:pt x="87" y="829"/>
                  </a:cubicBezTo>
                  <a:cubicBezTo>
                    <a:pt x="88" y="849"/>
                    <a:pt x="90" y="869"/>
                    <a:pt x="92" y="889"/>
                  </a:cubicBezTo>
                  <a:cubicBezTo>
                    <a:pt x="97" y="942"/>
                    <a:pt x="103" y="997"/>
                    <a:pt x="95" y="1052"/>
                  </a:cubicBezTo>
                  <a:cubicBezTo>
                    <a:pt x="91" y="1085"/>
                    <a:pt x="97" y="1110"/>
                    <a:pt x="108" y="1139"/>
                  </a:cubicBezTo>
                  <a:cubicBezTo>
                    <a:pt x="122" y="1176"/>
                    <a:pt x="140" y="1221"/>
                    <a:pt x="120" y="1263"/>
                  </a:cubicBezTo>
                  <a:cubicBezTo>
                    <a:pt x="111" y="1284"/>
                    <a:pt x="111" y="1284"/>
                    <a:pt x="111" y="1284"/>
                  </a:cubicBezTo>
                  <a:cubicBezTo>
                    <a:pt x="87" y="1337"/>
                    <a:pt x="62" y="1391"/>
                    <a:pt x="24" y="1439"/>
                  </a:cubicBezTo>
                  <a:cubicBezTo>
                    <a:pt x="0" y="1470"/>
                    <a:pt x="4" y="1504"/>
                    <a:pt x="10" y="1543"/>
                  </a:cubicBezTo>
                  <a:cubicBezTo>
                    <a:pt x="10" y="1545"/>
                    <a:pt x="10" y="1546"/>
                    <a:pt x="10" y="154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0" name="Freeform 31">
              <a:extLst>
                <a:ext uri="{FF2B5EF4-FFF2-40B4-BE49-F238E27FC236}">
                  <a16:creationId xmlns:a16="http://schemas.microsoft.com/office/drawing/2014/main" id="{E773FF3F-56C3-6943-8164-F3C3D854CA2A}"/>
                </a:ext>
              </a:extLst>
            </p:cNvPr>
            <p:cNvSpPr>
              <a:spLocks/>
            </p:cNvSpPr>
            <p:nvPr/>
          </p:nvSpPr>
          <p:spPr bwMode="auto">
            <a:xfrm>
              <a:off x="8892085" y="1973006"/>
              <a:ext cx="443759" cy="697471"/>
            </a:xfrm>
            <a:custGeom>
              <a:avLst/>
              <a:gdLst>
                <a:gd name="T0" fmla="*/ 290 w 1078"/>
                <a:gd name="T1" fmla="*/ 1689 h 1689"/>
                <a:gd name="T2" fmla="*/ 343 w 1078"/>
                <a:gd name="T3" fmla="*/ 1539 h 1689"/>
                <a:gd name="T4" fmla="*/ 364 w 1078"/>
                <a:gd name="T5" fmla="*/ 1425 h 1689"/>
                <a:gd name="T6" fmla="*/ 436 w 1078"/>
                <a:gd name="T7" fmla="*/ 1380 h 1689"/>
                <a:gd name="T8" fmla="*/ 470 w 1078"/>
                <a:gd name="T9" fmla="*/ 1353 h 1689"/>
                <a:gd name="T10" fmla="*/ 512 w 1078"/>
                <a:gd name="T11" fmla="*/ 1341 h 1689"/>
                <a:gd name="T12" fmla="*/ 534 w 1078"/>
                <a:gd name="T13" fmla="*/ 1338 h 1689"/>
                <a:gd name="T14" fmla="*/ 572 w 1078"/>
                <a:gd name="T15" fmla="*/ 1284 h 1689"/>
                <a:gd name="T16" fmla="*/ 611 w 1078"/>
                <a:gd name="T17" fmla="*/ 1226 h 1689"/>
                <a:gd name="T18" fmla="*/ 648 w 1078"/>
                <a:gd name="T19" fmla="*/ 1134 h 1689"/>
                <a:gd name="T20" fmla="*/ 697 w 1078"/>
                <a:gd name="T21" fmla="*/ 1117 h 1689"/>
                <a:gd name="T22" fmla="*/ 708 w 1078"/>
                <a:gd name="T23" fmla="*/ 1118 h 1689"/>
                <a:gd name="T24" fmla="*/ 782 w 1078"/>
                <a:gd name="T25" fmla="*/ 1037 h 1689"/>
                <a:gd name="T26" fmla="*/ 866 w 1078"/>
                <a:gd name="T27" fmla="*/ 1027 h 1689"/>
                <a:gd name="T28" fmla="*/ 878 w 1078"/>
                <a:gd name="T29" fmla="*/ 1022 h 1689"/>
                <a:gd name="T30" fmla="*/ 921 w 1078"/>
                <a:gd name="T31" fmla="*/ 970 h 1689"/>
                <a:gd name="T32" fmla="*/ 989 w 1078"/>
                <a:gd name="T33" fmla="*/ 912 h 1689"/>
                <a:gd name="T34" fmla="*/ 1069 w 1078"/>
                <a:gd name="T35" fmla="*/ 846 h 1689"/>
                <a:gd name="T36" fmla="*/ 1078 w 1078"/>
                <a:gd name="T37" fmla="*/ 842 h 1689"/>
                <a:gd name="T38" fmla="*/ 1059 w 1078"/>
                <a:gd name="T39" fmla="*/ 829 h 1689"/>
                <a:gd name="T40" fmla="*/ 1024 w 1078"/>
                <a:gd name="T41" fmla="*/ 799 h 1689"/>
                <a:gd name="T42" fmla="*/ 1038 w 1078"/>
                <a:gd name="T43" fmla="*/ 726 h 1689"/>
                <a:gd name="T44" fmla="*/ 989 w 1078"/>
                <a:gd name="T45" fmla="*/ 718 h 1689"/>
                <a:gd name="T46" fmla="*/ 957 w 1078"/>
                <a:gd name="T47" fmla="*/ 723 h 1689"/>
                <a:gd name="T48" fmla="*/ 904 w 1078"/>
                <a:gd name="T49" fmla="*/ 664 h 1689"/>
                <a:gd name="T50" fmla="*/ 891 w 1078"/>
                <a:gd name="T51" fmla="*/ 583 h 1689"/>
                <a:gd name="T52" fmla="*/ 876 w 1078"/>
                <a:gd name="T53" fmla="*/ 582 h 1689"/>
                <a:gd name="T54" fmla="*/ 685 w 1078"/>
                <a:gd name="T55" fmla="*/ 253 h 1689"/>
                <a:gd name="T56" fmla="*/ 619 w 1078"/>
                <a:gd name="T57" fmla="*/ 61 h 1689"/>
                <a:gd name="T58" fmla="*/ 492 w 1078"/>
                <a:gd name="T59" fmla="*/ 0 h 1689"/>
                <a:gd name="T60" fmla="*/ 426 w 1078"/>
                <a:gd name="T61" fmla="*/ 38 h 1689"/>
                <a:gd name="T62" fmla="*/ 303 w 1078"/>
                <a:gd name="T63" fmla="*/ 108 h 1689"/>
                <a:gd name="T64" fmla="*/ 260 w 1078"/>
                <a:gd name="T65" fmla="*/ 71 h 1689"/>
                <a:gd name="T66" fmla="*/ 259 w 1078"/>
                <a:gd name="T67" fmla="*/ 23 h 1689"/>
                <a:gd name="T68" fmla="*/ 258 w 1078"/>
                <a:gd name="T69" fmla="*/ 17 h 1689"/>
                <a:gd name="T70" fmla="*/ 184 w 1078"/>
                <a:gd name="T71" fmla="*/ 158 h 1689"/>
                <a:gd name="T72" fmla="*/ 131 w 1078"/>
                <a:gd name="T73" fmla="*/ 388 h 1689"/>
                <a:gd name="T74" fmla="*/ 117 w 1078"/>
                <a:gd name="T75" fmla="*/ 538 h 1689"/>
                <a:gd name="T76" fmla="*/ 125 w 1078"/>
                <a:gd name="T77" fmla="*/ 707 h 1689"/>
                <a:gd name="T78" fmla="*/ 127 w 1078"/>
                <a:gd name="T79" fmla="*/ 716 h 1689"/>
                <a:gd name="T80" fmla="*/ 90 w 1078"/>
                <a:gd name="T81" fmla="*/ 849 h 1689"/>
                <a:gd name="T82" fmla="*/ 67 w 1078"/>
                <a:gd name="T83" fmla="*/ 895 h 1689"/>
                <a:gd name="T84" fmla="*/ 15 w 1078"/>
                <a:gd name="T85" fmla="*/ 932 h 1689"/>
                <a:gd name="T86" fmla="*/ 0 w 1078"/>
                <a:gd name="T87" fmla="*/ 942 h 1689"/>
                <a:gd name="T88" fmla="*/ 87 w 1078"/>
                <a:gd name="T89" fmla="*/ 1181 h 1689"/>
                <a:gd name="T90" fmla="*/ 209 w 1078"/>
                <a:gd name="T91" fmla="*/ 1525 h 1689"/>
                <a:gd name="T92" fmla="*/ 232 w 1078"/>
                <a:gd name="T93" fmla="*/ 1627 h 1689"/>
                <a:gd name="T94" fmla="*/ 255 w 1078"/>
                <a:gd name="T95" fmla="*/ 1650 h 1689"/>
                <a:gd name="T96" fmla="*/ 264 w 1078"/>
                <a:gd name="T97" fmla="*/ 1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8" h="1689">
                  <a:moveTo>
                    <a:pt x="264" y="1653"/>
                  </a:moveTo>
                  <a:cubicBezTo>
                    <a:pt x="279" y="1661"/>
                    <a:pt x="286" y="1677"/>
                    <a:pt x="290" y="1689"/>
                  </a:cubicBezTo>
                  <a:cubicBezTo>
                    <a:pt x="295" y="1674"/>
                    <a:pt x="300" y="1658"/>
                    <a:pt x="305" y="1643"/>
                  </a:cubicBezTo>
                  <a:cubicBezTo>
                    <a:pt x="315" y="1608"/>
                    <a:pt x="326" y="1572"/>
                    <a:pt x="343" y="1539"/>
                  </a:cubicBezTo>
                  <a:cubicBezTo>
                    <a:pt x="354" y="1516"/>
                    <a:pt x="359" y="1499"/>
                    <a:pt x="349" y="1480"/>
                  </a:cubicBezTo>
                  <a:cubicBezTo>
                    <a:pt x="341" y="1465"/>
                    <a:pt x="337" y="1443"/>
                    <a:pt x="364" y="1425"/>
                  </a:cubicBezTo>
                  <a:cubicBezTo>
                    <a:pt x="379" y="1416"/>
                    <a:pt x="393" y="1404"/>
                    <a:pt x="407" y="1393"/>
                  </a:cubicBezTo>
                  <a:cubicBezTo>
                    <a:pt x="413" y="1387"/>
                    <a:pt x="424" y="1380"/>
                    <a:pt x="436" y="1380"/>
                  </a:cubicBezTo>
                  <a:cubicBezTo>
                    <a:pt x="445" y="1380"/>
                    <a:pt x="453" y="1383"/>
                    <a:pt x="461" y="1390"/>
                  </a:cubicBezTo>
                  <a:cubicBezTo>
                    <a:pt x="460" y="1374"/>
                    <a:pt x="463" y="1362"/>
                    <a:pt x="470" y="1353"/>
                  </a:cubicBezTo>
                  <a:cubicBezTo>
                    <a:pt x="481" y="1341"/>
                    <a:pt x="498" y="1341"/>
                    <a:pt x="504" y="1341"/>
                  </a:cubicBezTo>
                  <a:cubicBezTo>
                    <a:pt x="507" y="1341"/>
                    <a:pt x="509" y="1341"/>
                    <a:pt x="512" y="1341"/>
                  </a:cubicBezTo>
                  <a:cubicBezTo>
                    <a:pt x="514" y="1341"/>
                    <a:pt x="516" y="1341"/>
                    <a:pt x="518" y="1341"/>
                  </a:cubicBezTo>
                  <a:cubicBezTo>
                    <a:pt x="524" y="1341"/>
                    <a:pt x="531" y="1341"/>
                    <a:pt x="534" y="1338"/>
                  </a:cubicBezTo>
                  <a:cubicBezTo>
                    <a:pt x="537" y="1335"/>
                    <a:pt x="537" y="1328"/>
                    <a:pt x="537" y="1323"/>
                  </a:cubicBezTo>
                  <a:cubicBezTo>
                    <a:pt x="537" y="1304"/>
                    <a:pt x="552" y="1285"/>
                    <a:pt x="572" y="1284"/>
                  </a:cubicBezTo>
                  <a:cubicBezTo>
                    <a:pt x="588" y="1282"/>
                    <a:pt x="598" y="1278"/>
                    <a:pt x="604" y="1270"/>
                  </a:cubicBezTo>
                  <a:cubicBezTo>
                    <a:pt x="611" y="1262"/>
                    <a:pt x="614" y="1247"/>
                    <a:pt x="611" y="1226"/>
                  </a:cubicBezTo>
                  <a:cubicBezTo>
                    <a:pt x="608" y="1197"/>
                    <a:pt x="622" y="1175"/>
                    <a:pt x="635" y="1157"/>
                  </a:cubicBezTo>
                  <a:cubicBezTo>
                    <a:pt x="640" y="1149"/>
                    <a:pt x="645" y="1141"/>
                    <a:pt x="648" y="1134"/>
                  </a:cubicBezTo>
                  <a:cubicBezTo>
                    <a:pt x="652" y="1125"/>
                    <a:pt x="661" y="1116"/>
                    <a:pt x="681" y="1116"/>
                  </a:cubicBezTo>
                  <a:cubicBezTo>
                    <a:pt x="686" y="1116"/>
                    <a:pt x="692" y="1116"/>
                    <a:pt x="697" y="1117"/>
                  </a:cubicBezTo>
                  <a:cubicBezTo>
                    <a:pt x="701" y="1117"/>
                    <a:pt x="705" y="1118"/>
                    <a:pt x="708" y="1118"/>
                  </a:cubicBezTo>
                  <a:cubicBezTo>
                    <a:pt x="708" y="1118"/>
                    <a:pt x="708" y="1118"/>
                    <a:pt x="708" y="1118"/>
                  </a:cubicBezTo>
                  <a:cubicBezTo>
                    <a:pt x="722" y="1118"/>
                    <a:pt x="732" y="1111"/>
                    <a:pt x="733" y="1104"/>
                  </a:cubicBezTo>
                  <a:cubicBezTo>
                    <a:pt x="739" y="1069"/>
                    <a:pt x="762" y="1052"/>
                    <a:pt x="782" y="1037"/>
                  </a:cubicBezTo>
                  <a:cubicBezTo>
                    <a:pt x="786" y="1034"/>
                    <a:pt x="791" y="1030"/>
                    <a:pt x="795" y="1027"/>
                  </a:cubicBezTo>
                  <a:cubicBezTo>
                    <a:pt x="819" y="1007"/>
                    <a:pt x="846" y="1007"/>
                    <a:pt x="866" y="1027"/>
                  </a:cubicBezTo>
                  <a:cubicBezTo>
                    <a:pt x="868" y="1029"/>
                    <a:pt x="870" y="1031"/>
                    <a:pt x="871" y="1031"/>
                  </a:cubicBezTo>
                  <a:cubicBezTo>
                    <a:pt x="873" y="1029"/>
                    <a:pt x="877" y="1024"/>
                    <a:pt x="878" y="1022"/>
                  </a:cubicBezTo>
                  <a:cubicBezTo>
                    <a:pt x="880" y="1019"/>
                    <a:pt x="883" y="1013"/>
                    <a:pt x="885" y="1008"/>
                  </a:cubicBezTo>
                  <a:cubicBezTo>
                    <a:pt x="891" y="994"/>
                    <a:pt x="899" y="975"/>
                    <a:pt x="921" y="970"/>
                  </a:cubicBezTo>
                  <a:cubicBezTo>
                    <a:pt x="945" y="964"/>
                    <a:pt x="959" y="947"/>
                    <a:pt x="976" y="927"/>
                  </a:cubicBezTo>
                  <a:cubicBezTo>
                    <a:pt x="980" y="922"/>
                    <a:pt x="984" y="917"/>
                    <a:pt x="989" y="912"/>
                  </a:cubicBezTo>
                  <a:cubicBezTo>
                    <a:pt x="994" y="907"/>
                    <a:pt x="998" y="900"/>
                    <a:pt x="1003" y="893"/>
                  </a:cubicBezTo>
                  <a:cubicBezTo>
                    <a:pt x="1016" y="872"/>
                    <a:pt x="1033" y="846"/>
                    <a:pt x="1069" y="846"/>
                  </a:cubicBezTo>
                  <a:cubicBezTo>
                    <a:pt x="1071" y="846"/>
                    <a:pt x="1074" y="846"/>
                    <a:pt x="1077" y="847"/>
                  </a:cubicBezTo>
                  <a:cubicBezTo>
                    <a:pt x="1077" y="845"/>
                    <a:pt x="1078" y="843"/>
                    <a:pt x="1078" y="842"/>
                  </a:cubicBezTo>
                  <a:cubicBezTo>
                    <a:pt x="1078" y="839"/>
                    <a:pt x="1077" y="837"/>
                    <a:pt x="1075" y="835"/>
                  </a:cubicBezTo>
                  <a:cubicBezTo>
                    <a:pt x="1070" y="833"/>
                    <a:pt x="1065" y="831"/>
                    <a:pt x="1059" y="829"/>
                  </a:cubicBezTo>
                  <a:cubicBezTo>
                    <a:pt x="1055" y="828"/>
                    <a:pt x="1052" y="826"/>
                    <a:pt x="1049" y="825"/>
                  </a:cubicBezTo>
                  <a:cubicBezTo>
                    <a:pt x="1033" y="819"/>
                    <a:pt x="1025" y="810"/>
                    <a:pt x="1024" y="799"/>
                  </a:cubicBezTo>
                  <a:cubicBezTo>
                    <a:pt x="1022" y="789"/>
                    <a:pt x="1027" y="778"/>
                    <a:pt x="1039" y="769"/>
                  </a:cubicBezTo>
                  <a:cubicBezTo>
                    <a:pt x="1054" y="758"/>
                    <a:pt x="1055" y="750"/>
                    <a:pt x="1038" y="726"/>
                  </a:cubicBezTo>
                  <a:cubicBezTo>
                    <a:pt x="1032" y="717"/>
                    <a:pt x="1025" y="714"/>
                    <a:pt x="1015" y="714"/>
                  </a:cubicBezTo>
                  <a:cubicBezTo>
                    <a:pt x="1007" y="714"/>
                    <a:pt x="998" y="716"/>
                    <a:pt x="989" y="718"/>
                  </a:cubicBezTo>
                  <a:cubicBezTo>
                    <a:pt x="981" y="720"/>
                    <a:pt x="981" y="720"/>
                    <a:pt x="981" y="720"/>
                  </a:cubicBezTo>
                  <a:cubicBezTo>
                    <a:pt x="971" y="722"/>
                    <a:pt x="964" y="723"/>
                    <a:pt x="957" y="723"/>
                  </a:cubicBezTo>
                  <a:cubicBezTo>
                    <a:pt x="935" y="723"/>
                    <a:pt x="920" y="712"/>
                    <a:pt x="914" y="690"/>
                  </a:cubicBezTo>
                  <a:cubicBezTo>
                    <a:pt x="911" y="681"/>
                    <a:pt x="908" y="673"/>
                    <a:pt x="904" y="664"/>
                  </a:cubicBezTo>
                  <a:cubicBezTo>
                    <a:pt x="895" y="642"/>
                    <a:pt x="884" y="617"/>
                    <a:pt x="892" y="587"/>
                  </a:cubicBezTo>
                  <a:cubicBezTo>
                    <a:pt x="892" y="585"/>
                    <a:pt x="892" y="584"/>
                    <a:pt x="891" y="583"/>
                  </a:cubicBezTo>
                  <a:cubicBezTo>
                    <a:pt x="891" y="583"/>
                    <a:pt x="889" y="582"/>
                    <a:pt x="887" y="582"/>
                  </a:cubicBezTo>
                  <a:cubicBezTo>
                    <a:pt x="883" y="582"/>
                    <a:pt x="879" y="582"/>
                    <a:pt x="876" y="582"/>
                  </a:cubicBezTo>
                  <a:cubicBezTo>
                    <a:pt x="805" y="582"/>
                    <a:pt x="771" y="555"/>
                    <a:pt x="751" y="480"/>
                  </a:cubicBezTo>
                  <a:cubicBezTo>
                    <a:pt x="729" y="404"/>
                    <a:pt x="707" y="327"/>
                    <a:pt x="685" y="253"/>
                  </a:cubicBezTo>
                  <a:cubicBezTo>
                    <a:pt x="668" y="195"/>
                    <a:pt x="652" y="138"/>
                    <a:pt x="635" y="81"/>
                  </a:cubicBezTo>
                  <a:cubicBezTo>
                    <a:pt x="632" y="70"/>
                    <a:pt x="628" y="65"/>
                    <a:pt x="619" y="61"/>
                  </a:cubicBezTo>
                  <a:cubicBezTo>
                    <a:pt x="582" y="43"/>
                    <a:pt x="545" y="25"/>
                    <a:pt x="505" y="4"/>
                  </a:cubicBezTo>
                  <a:cubicBezTo>
                    <a:pt x="499" y="1"/>
                    <a:pt x="495" y="0"/>
                    <a:pt x="492" y="0"/>
                  </a:cubicBezTo>
                  <a:cubicBezTo>
                    <a:pt x="490" y="0"/>
                    <a:pt x="487" y="0"/>
                    <a:pt x="483" y="3"/>
                  </a:cubicBezTo>
                  <a:cubicBezTo>
                    <a:pt x="464" y="15"/>
                    <a:pt x="445" y="27"/>
                    <a:pt x="426" y="38"/>
                  </a:cubicBezTo>
                  <a:cubicBezTo>
                    <a:pt x="396" y="56"/>
                    <a:pt x="366" y="74"/>
                    <a:pt x="338" y="94"/>
                  </a:cubicBezTo>
                  <a:cubicBezTo>
                    <a:pt x="325" y="104"/>
                    <a:pt x="314" y="108"/>
                    <a:pt x="303" y="108"/>
                  </a:cubicBezTo>
                  <a:cubicBezTo>
                    <a:pt x="281" y="108"/>
                    <a:pt x="271" y="89"/>
                    <a:pt x="261" y="72"/>
                  </a:cubicBezTo>
                  <a:cubicBezTo>
                    <a:pt x="260" y="71"/>
                    <a:pt x="260" y="71"/>
                    <a:pt x="260" y="71"/>
                  </a:cubicBezTo>
                  <a:cubicBezTo>
                    <a:pt x="250" y="53"/>
                    <a:pt x="255" y="38"/>
                    <a:pt x="258" y="26"/>
                  </a:cubicBezTo>
                  <a:cubicBezTo>
                    <a:pt x="259" y="23"/>
                    <a:pt x="259" y="23"/>
                    <a:pt x="259" y="23"/>
                  </a:cubicBezTo>
                  <a:cubicBezTo>
                    <a:pt x="259" y="22"/>
                    <a:pt x="260" y="19"/>
                    <a:pt x="261" y="17"/>
                  </a:cubicBezTo>
                  <a:cubicBezTo>
                    <a:pt x="260" y="17"/>
                    <a:pt x="259" y="17"/>
                    <a:pt x="258" y="17"/>
                  </a:cubicBezTo>
                  <a:cubicBezTo>
                    <a:pt x="236" y="17"/>
                    <a:pt x="228" y="18"/>
                    <a:pt x="223" y="33"/>
                  </a:cubicBezTo>
                  <a:cubicBezTo>
                    <a:pt x="210" y="75"/>
                    <a:pt x="197" y="116"/>
                    <a:pt x="184" y="158"/>
                  </a:cubicBezTo>
                  <a:cubicBezTo>
                    <a:pt x="166" y="214"/>
                    <a:pt x="148" y="269"/>
                    <a:pt x="131" y="325"/>
                  </a:cubicBezTo>
                  <a:cubicBezTo>
                    <a:pt x="122" y="354"/>
                    <a:pt x="122" y="373"/>
                    <a:pt x="131" y="388"/>
                  </a:cubicBezTo>
                  <a:cubicBezTo>
                    <a:pt x="164" y="440"/>
                    <a:pt x="167" y="463"/>
                    <a:pt x="123" y="512"/>
                  </a:cubicBezTo>
                  <a:cubicBezTo>
                    <a:pt x="116" y="520"/>
                    <a:pt x="115" y="524"/>
                    <a:pt x="117" y="538"/>
                  </a:cubicBezTo>
                  <a:cubicBezTo>
                    <a:pt x="120" y="550"/>
                    <a:pt x="123" y="562"/>
                    <a:pt x="126" y="575"/>
                  </a:cubicBezTo>
                  <a:cubicBezTo>
                    <a:pt x="137" y="615"/>
                    <a:pt x="150" y="660"/>
                    <a:pt x="125" y="707"/>
                  </a:cubicBezTo>
                  <a:cubicBezTo>
                    <a:pt x="125" y="707"/>
                    <a:pt x="126" y="710"/>
                    <a:pt x="126" y="712"/>
                  </a:cubicBezTo>
                  <a:cubicBezTo>
                    <a:pt x="127" y="716"/>
                    <a:pt x="127" y="716"/>
                    <a:pt x="127" y="716"/>
                  </a:cubicBezTo>
                  <a:cubicBezTo>
                    <a:pt x="129" y="737"/>
                    <a:pt x="122" y="755"/>
                    <a:pt x="107" y="769"/>
                  </a:cubicBezTo>
                  <a:cubicBezTo>
                    <a:pt x="82" y="793"/>
                    <a:pt x="76" y="818"/>
                    <a:pt x="90" y="849"/>
                  </a:cubicBezTo>
                  <a:cubicBezTo>
                    <a:pt x="93" y="857"/>
                    <a:pt x="99" y="871"/>
                    <a:pt x="91" y="883"/>
                  </a:cubicBezTo>
                  <a:cubicBezTo>
                    <a:pt x="85" y="893"/>
                    <a:pt x="74" y="895"/>
                    <a:pt x="67" y="895"/>
                  </a:cubicBezTo>
                  <a:cubicBezTo>
                    <a:pt x="66" y="911"/>
                    <a:pt x="59" y="933"/>
                    <a:pt x="24" y="933"/>
                  </a:cubicBezTo>
                  <a:cubicBezTo>
                    <a:pt x="21" y="933"/>
                    <a:pt x="18" y="932"/>
                    <a:pt x="15" y="932"/>
                  </a:cubicBezTo>
                  <a:cubicBezTo>
                    <a:pt x="6" y="932"/>
                    <a:pt x="2" y="933"/>
                    <a:pt x="1" y="934"/>
                  </a:cubicBezTo>
                  <a:cubicBezTo>
                    <a:pt x="0" y="935"/>
                    <a:pt x="0" y="937"/>
                    <a:pt x="0" y="942"/>
                  </a:cubicBezTo>
                  <a:cubicBezTo>
                    <a:pt x="24" y="996"/>
                    <a:pt x="43" y="1053"/>
                    <a:pt x="62" y="1107"/>
                  </a:cubicBezTo>
                  <a:cubicBezTo>
                    <a:pt x="70" y="1132"/>
                    <a:pt x="78" y="1157"/>
                    <a:pt x="87" y="1181"/>
                  </a:cubicBezTo>
                  <a:cubicBezTo>
                    <a:pt x="117" y="1263"/>
                    <a:pt x="146" y="1345"/>
                    <a:pt x="174" y="1427"/>
                  </a:cubicBezTo>
                  <a:cubicBezTo>
                    <a:pt x="209" y="1525"/>
                    <a:pt x="209" y="1525"/>
                    <a:pt x="209" y="1525"/>
                  </a:cubicBezTo>
                  <a:cubicBezTo>
                    <a:pt x="219" y="1551"/>
                    <a:pt x="230" y="1581"/>
                    <a:pt x="223" y="1613"/>
                  </a:cubicBezTo>
                  <a:cubicBezTo>
                    <a:pt x="222" y="1618"/>
                    <a:pt x="222" y="1619"/>
                    <a:pt x="232" y="1627"/>
                  </a:cubicBezTo>
                  <a:cubicBezTo>
                    <a:pt x="239" y="1632"/>
                    <a:pt x="247" y="1639"/>
                    <a:pt x="251" y="1648"/>
                  </a:cubicBezTo>
                  <a:cubicBezTo>
                    <a:pt x="253" y="1649"/>
                    <a:pt x="254" y="1649"/>
                    <a:pt x="255" y="1650"/>
                  </a:cubicBezTo>
                  <a:cubicBezTo>
                    <a:pt x="265" y="1651"/>
                    <a:pt x="265" y="1651"/>
                    <a:pt x="265" y="1651"/>
                  </a:cubicBezTo>
                  <a:lnTo>
                    <a:pt x="264" y="165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1" name="Freeform 32">
              <a:extLst>
                <a:ext uri="{FF2B5EF4-FFF2-40B4-BE49-F238E27FC236}">
                  <a16:creationId xmlns:a16="http://schemas.microsoft.com/office/drawing/2014/main" id="{29E35A05-15E4-874A-AD1D-A0D91D892FF2}"/>
                </a:ext>
              </a:extLst>
            </p:cNvPr>
            <p:cNvSpPr>
              <a:spLocks/>
            </p:cNvSpPr>
            <p:nvPr/>
          </p:nvSpPr>
          <p:spPr bwMode="auto">
            <a:xfrm>
              <a:off x="7762258" y="4199403"/>
              <a:ext cx="622403" cy="463714"/>
            </a:xfrm>
            <a:custGeom>
              <a:avLst/>
              <a:gdLst>
                <a:gd name="T0" fmla="*/ 722 w 1510"/>
                <a:gd name="T1" fmla="*/ 24 h 1124"/>
                <a:gd name="T2" fmla="*/ 693 w 1510"/>
                <a:gd name="T3" fmla="*/ 18 h 1124"/>
                <a:gd name="T4" fmla="*/ 687 w 1510"/>
                <a:gd name="T5" fmla="*/ 18 h 1124"/>
                <a:gd name="T6" fmla="*/ 634 w 1510"/>
                <a:gd name="T7" fmla="*/ 0 h 1124"/>
                <a:gd name="T8" fmla="*/ 543 w 1510"/>
                <a:gd name="T9" fmla="*/ 9 h 1124"/>
                <a:gd name="T10" fmla="*/ 322 w 1510"/>
                <a:gd name="T11" fmla="*/ 32 h 1124"/>
                <a:gd name="T12" fmla="*/ 299 w 1510"/>
                <a:gd name="T13" fmla="*/ 34 h 1124"/>
                <a:gd name="T14" fmla="*/ 207 w 1510"/>
                <a:gd name="T15" fmla="*/ 63 h 1124"/>
                <a:gd name="T16" fmla="*/ 124 w 1510"/>
                <a:gd name="T17" fmla="*/ 106 h 1124"/>
                <a:gd name="T18" fmla="*/ 112 w 1510"/>
                <a:gd name="T19" fmla="*/ 111 h 1124"/>
                <a:gd name="T20" fmla="*/ 51 w 1510"/>
                <a:gd name="T21" fmla="*/ 167 h 1124"/>
                <a:gd name="T22" fmla="*/ 30 w 1510"/>
                <a:gd name="T23" fmla="*/ 190 h 1124"/>
                <a:gd name="T24" fmla="*/ 22 w 1510"/>
                <a:gd name="T25" fmla="*/ 194 h 1124"/>
                <a:gd name="T26" fmla="*/ 1 w 1510"/>
                <a:gd name="T27" fmla="*/ 228 h 1124"/>
                <a:gd name="T28" fmla="*/ 26 w 1510"/>
                <a:gd name="T29" fmla="*/ 256 h 1124"/>
                <a:gd name="T30" fmla="*/ 72 w 1510"/>
                <a:gd name="T31" fmla="*/ 277 h 1124"/>
                <a:gd name="T32" fmla="*/ 121 w 1510"/>
                <a:gd name="T33" fmla="*/ 300 h 1124"/>
                <a:gd name="T34" fmla="*/ 128 w 1510"/>
                <a:gd name="T35" fmla="*/ 304 h 1124"/>
                <a:gd name="T36" fmla="*/ 231 w 1510"/>
                <a:gd name="T37" fmla="*/ 412 h 1124"/>
                <a:gd name="T38" fmla="*/ 294 w 1510"/>
                <a:gd name="T39" fmla="*/ 487 h 1124"/>
                <a:gd name="T40" fmla="*/ 411 w 1510"/>
                <a:gd name="T41" fmla="*/ 573 h 1124"/>
                <a:gd name="T42" fmla="*/ 433 w 1510"/>
                <a:gd name="T43" fmla="*/ 592 h 1124"/>
                <a:gd name="T44" fmla="*/ 456 w 1510"/>
                <a:gd name="T45" fmla="*/ 609 h 1124"/>
                <a:gd name="T46" fmla="*/ 517 w 1510"/>
                <a:gd name="T47" fmla="*/ 674 h 1124"/>
                <a:gd name="T48" fmla="*/ 535 w 1510"/>
                <a:gd name="T49" fmla="*/ 696 h 1124"/>
                <a:gd name="T50" fmla="*/ 546 w 1510"/>
                <a:gd name="T51" fmla="*/ 708 h 1124"/>
                <a:gd name="T52" fmla="*/ 602 w 1510"/>
                <a:gd name="T53" fmla="*/ 750 h 1124"/>
                <a:gd name="T54" fmla="*/ 688 w 1510"/>
                <a:gd name="T55" fmla="*/ 840 h 1124"/>
                <a:gd name="T56" fmla="*/ 697 w 1510"/>
                <a:gd name="T57" fmla="*/ 845 h 1124"/>
                <a:gd name="T58" fmla="*/ 739 w 1510"/>
                <a:gd name="T59" fmla="*/ 908 h 1124"/>
                <a:gd name="T60" fmla="*/ 768 w 1510"/>
                <a:gd name="T61" fmla="*/ 944 h 1124"/>
                <a:gd name="T62" fmla="*/ 811 w 1510"/>
                <a:gd name="T63" fmla="*/ 972 h 1124"/>
                <a:gd name="T64" fmla="*/ 818 w 1510"/>
                <a:gd name="T65" fmla="*/ 987 h 1124"/>
                <a:gd name="T66" fmla="*/ 844 w 1510"/>
                <a:gd name="T67" fmla="*/ 1059 h 1124"/>
                <a:gd name="T68" fmla="*/ 895 w 1510"/>
                <a:gd name="T69" fmla="*/ 1124 h 1124"/>
                <a:gd name="T70" fmla="*/ 933 w 1510"/>
                <a:gd name="T71" fmla="*/ 1071 h 1124"/>
                <a:gd name="T72" fmla="*/ 940 w 1510"/>
                <a:gd name="T73" fmla="*/ 1067 h 1124"/>
                <a:gd name="T74" fmla="*/ 935 w 1510"/>
                <a:gd name="T75" fmla="*/ 1061 h 1124"/>
                <a:gd name="T76" fmla="*/ 926 w 1510"/>
                <a:gd name="T77" fmla="*/ 1026 h 1124"/>
                <a:gd name="T78" fmla="*/ 953 w 1510"/>
                <a:gd name="T79" fmla="*/ 1009 h 1124"/>
                <a:gd name="T80" fmla="*/ 984 w 1510"/>
                <a:gd name="T81" fmla="*/ 970 h 1124"/>
                <a:gd name="T82" fmla="*/ 984 w 1510"/>
                <a:gd name="T83" fmla="*/ 967 h 1124"/>
                <a:gd name="T84" fmla="*/ 1028 w 1510"/>
                <a:gd name="T85" fmla="*/ 918 h 1124"/>
                <a:gd name="T86" fmla="*/ 1142 w 1510"/>
                <a:gd name="T87" fmla="*/ 838 h 1124"/>
                <a:gd name="T88" fmla="*/ 1156 w 1510"/>
                <a:gd name="T89" fmla="*/ 827 h 1124"/>
                <a:gd name="T90" fmla="*/ 1180 w 1510"/>
                <a:gd name="T91" fmla="*/ 803 h 1124"/>
                <a:gd name="T92" fmla="*/ 1226 w 1510"/>
                <a:gd name="T93" fmla="*/ 762 h 1124"/>
                <a:gd name="T94" fmla="*/ 1261 w 1510"/>
                <a:gd name="T95" fmla="*/ 721 h 1124"/>
                <a:gd name="T96" fmla="*/ 1344 w 1510"/>
                <a:gd name="T97" fmla="*/ 627 h 1124"/>
                <a:gd name="T98" fmla="*/ 1365 w 1510"/>
                <a:gd name="T99" fmla="*/ 601 h 1124"/>
                <a:gd name="T100" fmla="*/ 1377 w 1510"/>
                <a:gd name="T101" fmla="*/ 510 h 1124"/>
                <a:gd name="T102" fmla="*/ 1385 w 1510"/>
                <a:gd name="T103" fmla="*/ 477 h 1124"/>
                <a:gd name="T104" fmla="*/ 1510 w 1510"/>
                <a:gd name="T105" fmla="*/ 327 h 1124"/>
                <a:gd name="T106" fmla="*/ 1507 w 1510"/>
                <a:gd name="T107" fmla="*/ 326 h 1124"/>
                <a:gd name="T108" fmla="*/ 1499 w 1510"/>
                <a:gd name="T109" fmla="*/ 321 h 1124"/>
                <a:gd name="T110" fmla="*/ 1389 w 1510"/>
                <a:gd name="T111" fmla="*/ 243 h 1124"/>
                <a:gd name="T112" fmla="*/ 1153 w 1510"/>
                <a:gd name="T113" fmla="*/ 75 h 1124"/>
                <a:gd name="T114" fmla="*/ 1092 w 1510"/>
                <a:gd name="T115" fmla="*/ 61 h 1124"/>
                <a:gd name="T116" fmla="*/ 1081 w 1510"/>
                <a:gd name="T117" fmla="*/ 63 h 1124"/>
                <a:gd name="T118" fmla="*/ 814 w 1510"/>
                <a:gd name="T119" fmla="*/ 111 h 1124"/>
                <a:gd name="T120" fmla="*/ 797 w 1510"/>
                <a:gd name="T121" fmla="*/ 112 h 1124"/>
                <a:gd name="T122" fmla="*/ 754 w 1510"/>
                <a:gd name="T123" fmla="*/ 70 h 1124"/>
                <a:gd name="T124" fmla="*/ 722 w 1510"/>
                <a:gd name="T125" fmla="*/ 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0" h="1124">
                  <a:moveTo>
                    <a:pt x="722" y="24"/>
                  </a:moveTo>
                  <a:cubicBezTo>
                    <a:pt x="715" y="18"/>
                    <a:pt x="705" y="18"/>
                    <a:pt x="693" y="18"/>
                  </a:cubicBezTo>
                  <a:cubicBezTo>
                    <a:pt x="687" y="18"/>
                    <a:pt x="687" y="18"/>
                    <a:pt x="687" y="18"/>
                  </a:cubicBezTo>
                  <a:cubicBezTo>
                    <a:pt x="673" y="18"/>
                    <a:pt x="651" y="18"/>
                    <a:pt x="634" y="0"/>
                  </a:cubicBezTo>
                  <a:cubicBezTo>
                    <a:pt x="604" y="3"/>
                    <a:pt x="573" y="6"/>
                    <a:pt x="543" y="9"/>
                  </a:cubicBezTo>
                  <a:cubicBezTo>
                    <a:pt x="470" y="16"/>
                    <a:pt x="395" y="23"/>
                    <a:pt x="322" y="32"/>
                  </a:cubicBezTo>
                  <a:cubicBezTo>
                    <a:pt x="314" y="33"/>
                    <a:pt x="306" y="34"/>
                    <a:pt x="299" y="34"/>
                  </a:cubicBezTo>
                  <a:cubicBezTo>
                    <a:pt x="265" y="38"/>
                    <a:pt x="233" y="40"/>
                    <a:pt x="207" y="63"/>
                  </a:cubicBezTo>
                  <a:cubicBezTo>
                    <a:pt x="182" y="85"/>
                    <a:pt x="151" y="96"/>
                    <a:pt x="124" y="106"/>
                  </a:cubicBezTo>
                  <a:cubicBezTo>
                    <a:pt x="120" y="108"/>
                    <a:pt x="116" y="109"/>
                    <a:pt x="112" y="111"/>
                  </a:cubicBezTo>
                  <a:cubicBezTo>
                    <a:pt x="76" y="123"/>
                    <a:pt x="54" y="132"/>
                    <a:pt x="51" y="167"/>
                  </a:cubicBezTo>
                  <a:cubicBezTo>
                    <a:pt x="50" y="179"/>
                    <a:pt x="39" y="185"/>
                    <a:pt x="30" y="190"/>
                  </a:cubicBezTo>
                  <a:cubicBezTo>
                    <a:pt x="27" y="191"/>
                    <a:pt x="24" y="193"/>
                    <a:pt x="22" y="194"/>
                  </a:cubicBezTo>
                  <a:cubicBezTo>
                    <a:pt x="8" y="206"/>
                    <a:pt x="0" y="218"/>
                    <a:pt x="1" y="228"/>
                  </a:cubicBezTo>
                  <a:cubicBezTo>
                    <a:pt x="2" y="238"/>
                    <a:pt x="11" y="248"/>
                    <a:pt x="26" y="256"/>
                  </a:cubicBezTo>
                  <a:cubicBezTo>
                    <a:pt x="41" y="264"/>
                    <a:pt x="57" y="271"/>
                    <a:pt x="72" y="277"/>
                  </a:cubicBezTo>
                  <a:cubicBezTo>
                    <a:pt x="88" y="284"/>
                    <a:pt x="105" y="292"/>
                    <a:pt x="121" y="300"/>
                  </a:cubicBezTo>
                  <a:cubicBezTo>
                    <a:pt x="128" y="304"/>
                    <a:pt x="128" y="304"/>
                    <a:pt x="128" y="304"/>
                  </a:cubicBezTo>
                  <a:cubicBezTo>
                    <a:pt x="170" y="325"/>
                    <a:pt x="217" y="350"/>
                    <a:pt x="231" y="412"/>
                  </a:cubicBezTo>
                  <a:cubicBezTo>
                    <a:pt x="239" y="444"/>
                    <a:pt x="269" y="474"/>
                    <a:pt x="294" y="487"/>
                  </a:cubicBezTo>
                  <a:cubicBezTo>
                    <a:pt x="339" y="510"/>
                    <a:pt x="376" y="542"/>
                    <a:pt x="411" y="573"/>
                  </a:cubicBezTo>
                  <a:cubicBezTo>
                    <a:pt x="419" y="579"/>
                    <a:pt x="426" y="585"/>
                    <a:pt x="433" y="592"/>
                  </a:cubicBezTo>
                  <a:cubicBezTo>
                    <a:pt x="440" y="598"/>
                    <a:pt x="448" y="603"/>
                    <a:pt x="456" y="609"/>
                  </a:cubicBezTo>
                  <a:cubicBezTo>
                    <a:pt x="480" y="626"/>
                    <a:pt x="504" y="644"/>
                    <a:pt x="517" y="674"/>
                  </a:cubicBezTo>
                  <a:cubicBezTo>
                    <a:pt x="521" y="683"/>
                    <a:pt x="527" y="689"/>
                    <a:pt x="535" y="696"/>
                  </a:cubicBezTo>
                  <a:cubicBezTo>
                    <a:pt x="539" y="700"/>
                    <a:pt x="543" y="704"/>
                    <a:pt x="546" y="708"/>
                  </a:cubicBezTo>
                  <a:cubicBezTo>
                    <a:pt x="561" y="725"/>
                    <a:pt x="581" y="737"/>
                    <a:pt x="602" y="750"/>
                  </a:cubicBezTo>
                  <a:cubicBezTo>
                    <a:pt x="636" y="772"/>
                    <a:pt x="672" y="794"/>
                    <a:pt x="688" y="840"/>
                  </a:cubicBezTo>
                  <a:cubicBezTo>
                    <a:pt x="689" y="841"/>
                    <a:pt x="691" y="842"/>
                    <a:pt x="697" y="845"/>
                  </a:cubicBezTo>
                  <a:cubicBezTo>
                    <a:pt x="722" y="857"/>
                    <a:pt x="736" y="878"/>
                    <a:pt x="739" y="908"/>
                  </a:cubicBezTo>
                  <a:cubicBezTo>
                    <a:pt x="741" y="934"/>
                    <a:pt x="748" y="942"/>
                    <a:pt x="768" y="944"/>
                  </a:cubicBezTo>
                  <a:cubicBezTo>
                    <a:pt x="788" y="945"/>
                    <a:pt x="803" y="955"/>
                    <a:pt x="811" y="972"/>
                  </a:cubicBezTo>
                  <a:cubicBezTo>
                    <a:pt x="813" y="977"/>
                    <a:pt x="815" y="982"/>
                    <a:pt x="818" y="987"/>
                  </a:cubicBezTo>
                  <a:cubicBezTo>
                    <a:pt x="829" y="1009"/>
                    <a:pt x="840" y="1032"/>
                    <a:pt x="844" y="1059"/>
                  </a:cubicBezTo>
                  <a:cubicBezTo>
                    <a:pt x="853" y="1108"/>
                    <a:pt x="856" y="1115"/>
                    <a:pt x="895" y="1124"/>
                  </a:cubicBezTo>
                  <a:cubicBezTo>
                    <a:pt x="896" y="1104"/>
                    <a:pt x="903" y="1082"/>
                    <a:pt x="933" y="1071"/>
                  </a:cubicBezTo>
                  <a:cubicBezTo>
                    <a:pt x="938" y="1070"/>
                    <a:pt x="940" y="1068"/>
                    <a:pt x="940" y="1067"/>
                  </a:cubicBezTo>
                  <a:cubicBezTo>
                    <a:pt x="940" y="1067"/>
                    <a:pt x="939" y="1065"/>
                    <a:pt x="935" y="1061"/>
                  </a:cubicBezTo>
                  <a:cubicBezTo>
                    <a:pt x="926" y="1053"/>
                    <a:pt x="922" y="1038"/>
                    <a:pt x="926" y="1026"/>
                  </a:cubicBezTo>
                  <a:cubicBezTo>
                    <a:pt x="930" y="1015"/>
                    <a:pt x="940" y="1009"/>
                    <a:pt x="953" y="1009"/>
                  </a:cubicBezTo>
                  <a:cubicBezTo>
                    <a:pt x="976" y="1009"/>
                    <a:pt x="979" y="999"/>
                    <a:pt x="984" y="970"/>
                  </a:cubicBezTo>
                  <a:cubicBezTo>
                    <a:pt x="984" y="967"/>
                    <a:pt x="984" y="967"/>
                    <a:pt x="984" y="967"/>
                  </a:cubicBezTo>
                  <a:cubicBezTo>
                    <a:pt x="989" y="938"/>
                    <a:pt x="1005" y="927"/>
                    <a:pt x="1028" y="918"/>
                  </a:cubicBezTo>
                  <a:cubicBezTo>
                    <a:pt x="1071" y="901"/>
                    <a:pt x="1107" y="869"/>
                    <a:pt x="1142" y="838"/>
                  </a:cubicBezTo>
                  <a:cubicBezTo>
                    <a:pt x="1156" y="827"/>
                    <a:pt x="1156" y="827"/>
                    <a:pt x="1156" y="827"/>
                  </a:cubicBezTo>
                  <a:cubicBezTo>
                    <a:pt x="1164" y="820"/>
                    <a:pt x="1172" y="811"/>
                    <a:pt x="1180" y="803"/>
                  </a:cubicBezTo>
                  <a:cubicBezTo>
                    <a:pt x="1193" y="788"/>
                    <a:pt x="1207" y="773"/>
                    <a:pt x="1226" y="762"/>
                  </a:cubicBezTo>
                  <a:cubicBezTo>
                    <a:pt x="1244" y="751"/>
                    <a:pt x="1256" y="738"/>
                    <a:pt x="1261" y="721"/>
                  </a:cubicBezTo>
                  <a:cubicBezTo>
                    <a:pt x="1274" y="680"/>
                    <a:pt x="1301" y="649"/>
                    <a:pt x="1344" y="627"/>
                  </a:cubicBezTo>
                  <a:cubicBezTo>
                    <a:pt x="1367" y="616"/>
                    <a:pt x="1365" y="604"/>
                    <a:pt x="1365" y="601"/>
                  </a:cubicBezTo>
                  <a:cubicBezTo>
                    <a:pt x="1362" y="568"/>
                    <a:pt x="1370" y="539"/>
                    <a:pt x="1377" y="510"/>
                  </a:cubicBezTo>
                  <a:cubicBezTo>
                    <a:pt x="1380" y="499"/>
                    <a:pt x="1382" y="488"/>
                    <a:pt x="1385" y="477"/>
                  </a:cubicBezTo>
                  <a:cubicBezTo>
                    <a:pt x="1401" y="396"/>
                    <a:pt x="1455" y="355"/>
                    <a:pt x="1510" y="327"/>
                  </a:cubicBezTo>
                  <a:cubicBezTo>
                    <a:pt x="1509" y="327"/>
                    <a:pt x="1508" y="326"/>
                    <a:pt x="1507" y="326"/>
                  </a:cubicBezTo>
                  <a:cubicBezTo>
                    <a:pt x="1504" y="325"/>
                    <a:pt x="1502" y="323"/>
                    <a:pt x="1499" y="321"/>
                  </a:cubicBezTo>
                  <a:cubicBezTo>
                    <a:pt x="1463" y="295"/>
                    <a:pt x="1426" y="269"/>
                    <a:pt x="1389" y="243"/>
                  </a:cubicBezTo>
                  <a:cubicBezTo>
                    <a:pt x="1312" y="188"/>
                    <a:pt x="1231" y="131"/>
                    <a:pt x="1153" y="75"/>
                  </a:cubicBezTo>
                  <a:cubicBezTo>
                    <a:pt x="1134" y="61"/>
                    <a:pt x="1116" y="57"/>
                    <a:pt x="1092" y="61"/>
                  </a:cubicBezTo>
                  <a:cubicBezTo>
                    <a:pt x="1081" y="63"/>
                    <a:pt x="1081" y="63"/>
                    <a:pt x="1081" y="63"/>
                  </a:cubicBezTo>
                  <a:cubicBezTo>
                    <a:pt x="993" y="78"/>
                    <a:pt x="903" y="94"/>
                    <a:pt x="814" y="111"/>
                  </a:cubicBezTo>
                  <a:cubicBezTo>
                    <a:pt x="808" y="112"/>
                    <a:pt x="802" y="112"/>
                    <a:pt x="797" y="112"/>
                  </a:cubicBezTo>
                  <a:cubicBezTo>
                    <a:pt x="782" y="112"/>
                    <a:pt x="758" y="107"/>
                    <a:pt x="754" y="70"/>
                  </a:cubicBezTo>
                  <a:cubicBezTo>
                    <a:pt x="752" y="51"/>
                    <a:pt x="741" y="40"/>
                    <a:pt x="722" y="2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32" name="Group 131">
              <a:extLst>
                <a:ext uri="{FF2B5EF4-FFF2-40B4-BE49-F238E27FC236}">
                  <a16:creationId xmlns:a16="http://schemas.microsoft.com/office/drawing/2014/main" id="{FF3BEDCA-0331-D849-A3DB-75A35584838C}"/>
                </a:ext>
              </a:extLst>
            </p:cNvPr>
            <p:cNvGrpSpPr/>
            <p:nvPr/>
          </p:nvGrpSpPr>
          <p:grpSpPr>
            <a:xfrm>
              <a:off x="6742658" y="2349299"/>
              <a:ext cx="925527" cy="868513"/>
              <a:chOff x="7713696" y="1893043"/>
              <a:chExt cx="998029" cy="936548"/>
            </a:xfrm>
          </p:grpSpPr>
          <p:sp>
            <p:nvSpPr>
              <p:cNvPr id="176" name="Freeform 28">
                <a:extLst>
                  <a:ext uri="{FF2B5EF4-FFF2-40B4-BE49-F238E27FC236}">
                    <a16:creationId xmlns:a16="http://schemas.microsoft.com/office/drawing/2014/main" id="{3A8A6E99-7EEF-A345-9AD0-5EFD5A148215}"/>
                  </a:ext>
                </a:extLst>
              </p:cNvPr>
              <p:cNvSpPr>
                <a:spLocks/>
              </p:cNvSpPr>
              <p:nvPr/>
            </p:nvSpPr>
            <p:spPr bwMode="auto">
              <a:xfrm>
                <a:off x="8205538" y="2139988"/>
                <a:ext cx="506187" cy="689603"/>
              </a:xfrm>
              <a:custGeom>
                <a:avLst/>
                <a:gdLst>
                  <a:gd name="T0" fmla="*/ 590 w 1140"/>
                  <a:gd name="T1" fmla="*/ 1515 h 1551"/>
                  <a:gd name="T2" fmla="*/ 615 w 1140"/>
                  <a:gd name="T3" fmla="*/ 1510 h 1551"/>
                  <a:gd name="T4" fmla="*/ 711 w 1140"/>
                  <a:gd name="T5" fmla="*/ 1500 h 1551"/>
                  <a:gd name="T6" fmla="*/ 904 w 1140"/>
                  <a:gd name="T7" fmla="*/ 1482 h 1551"/>
                  <a:gd name="T8" fmla="*/ 975 w 1140"/>
                  <a:gd name="T9" fmla="*/ 1365 h 1551"/>
                  <a:gd name="T10" fmla="*/ 1015 w 1140"/>
                  <a:gd name="T11" fmla="*/ 1233 h 1551"/>
                  <a:gd name="T12" fmla="*/ 1047 w 1140"/>
                  <a:gd name="T13" fmla="*/ 1117 h 1551"/>
                  <a:gd name="T14" fmla="*/ 1088 w 1140"/>
                  <a:gd name="T15" fmla="*/ 1080 h 1551"/>
                  <a:gd name="T16" fmla="*/ 1130 w 1140"/>
                  <a:gd name="T17" fmla="*/ 1093 h 1551"/>
                  <a:gd name="T18" fmla="*/ 1120 w 1140"/>
                  <a:gd name="T19" fmla="*/ 929 h 1551"/>
                  <a:gd name="T20" fmla="*/ 1106 w 1140"/>
                  <a:gd name="T21" fmla="*/ 851 h 1551"/>
                  <a:gd name="T22" fmla="*/ 1053 w 1140"/>
                  <a:gd name="T23" fmla="*/ 706 h 1551"/>
                  <a:gd name="T24" fmla="*/ 965 w 1140"/>
                  <a:gd name="T25" fmla="*/ 611 h 1551"/>
                  <a:gd name="T26" fmla="*/ 855 w 1140"/>
                  <a:gd name="T27" fmla="*/ 714 h 1551"/>
                  <a:gd name="T28" fmla="*/ 770 w 1140"/>
                  <a:gd name="T29" fmla="*/ 808 h 1551"/>
                  <a:gd name="T30" fmla="*/ 680 w 1140"/>
                  <a:gd name="T31" fmla="*/ 743 h 1551"/>
                  <a:gd name="T32" fmla="*/ 769 w 1140"/>
                  <a:gd name="T33" fmla="*/ 570 h 1551"/>
                  <a:gd name="T34" fmla="*/ 816 w 1140"/>
                  <a:gd name="T35" fmla="*/ 447 h 1551"/>
                  <a:gd name="T36" fmla="*/ 753 w 1140"/>
                  <a:gd name="T37" fmla="*/ 233 h 1551"/>
                  <a:gd name="T38" fmla="*/ 791 w 1140"/>
                  <a:gd name="T39" fmla="*/ 195 h 1551"/>
                  <a:gd name="T40" fmla="*/ 647 w 1140"/>
                  <a:gd name="T41" fmla="*/ 101 h 1551"/>
                  <a:gd name="T42" fmla="*/ 530 w 1140"/>
                  <a:gd name="T43" fmla="*/ 51 h 1551"/>
                  <a:gd name="T44" fmla="*/ 512 w 1140"/>
                  <a:gd name="T45" fmla="*/ 47 h 1551"/>
                  <a:gd name="T46" fmla="*/ 396 w 1140"/>
                  <a:gd name="T47" fmla="*/ 0 h 1551"/>
                  <a:gd name="T48" fmla="*/ 341 w 1140"/>
                  <a:gd name="T49" fmla="*/ 56 h 1551"/>
                  <a:gd name="T50" fmla="*/ 330 w 1140"/>
                  <a:gd name="T51" fmla="*/ 160 h 1551"/>
                  <a:gd name="T52" fmla="*/ 309 w 1140"/>
                  <a:gd name="T53" fmla="*/ 179 h 1551"/>
                  <a:gd name="T54" fmla="*/ 195 w 1140"/>
                  <a:gd name="T55" fmla="*/ 407 h 1551"/>
                  <a:gd name="T56" fmla="*/ 175 w 1140"/>
                  <a:gd name="T57" fmla="*/ 399 h 1551"/>
                  <a:gd name="T58" fmla="*/ 177 w 1140"/>
                  <a:gd name="T59" fmla="*/ 296 h 1551"/>
                  <a:gd name="T60" fmla="*/ 169 w 1140"/>
                  <a:gd name="T61" fmla="*/ 323 h 1551"/>
                  <a:gd name="T62" fmla="*/ 144 w 1140"/>
                  <a:gd name="T63" fmla="*/ 354 h 1551"/>
                  <a:gd name="T64" fmla="*/ 75 w 1140"/>
                  <a:gd name="T65" fmla="*/ 445 h 1551"/>
                  <a:gd name="T66" fmla="*/ 48 w 1140"/>
                  <a:gd name="T67" fmla="*/ 524 h 1551"/>
                  <a:gd name="T68" fmla="*/ 8 w 1140"/>
                  <a:gd name="T69" fmla="*/ 686 h 1551"/>
                  <a:gd name="T70" fmla="*/ 15 w 1140"/>
                  <a:gd name="T71" fmla="*/ 752 h 1551"/>
                  <a:gd name="T72" fmla="*/ 25 w 1140"/>
                  <a:gd name="T73" fmla="*/ 862 h 1551"/>
                  <a:gd name="T74" fmla="*/ 59 w 1140"/>
                  <a:gd name="T75" fmla="*/ 938 h 1551"/>
                  <a:gd name="T76" fmla="*/ 122 w 1140"/>
                  <a:gd name="T77" fmla="*/ 1079 h 1551"/>
                  <a:gd name="T78" fmla="*/ 56 w 1140"/>
                  <a:gd name="T79" fmla="*/ 1525 h 1551"/>
                  <a:gd name="T80" fmla="*/ 159 w 1140"/>
                  <a:gd name="T81" fmla="*/ 1538 h 1551"/>
                  <a:gd name="T82" fmla="*/ 542 w 1140"/>
                  <a:gd name="T83" fmla="*/ 1489 h 1551"/>
                  <a:gd name="T84" fmla="*/ 561 w 1140"/>
                  <a:gd name="T85" fmla="*/ 1488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0" h="1551">
                    <a:moveTo>
                      <a:pt x="588" y="1506"/>
                    </a:moveTo>
                    <a:cubicBezTo>
                      <a:pt x="589" y="1513"/>
                      <a:pt x="590" y="1515"/>
                      <a:pt x="590" y="1515"/>
                    </a:cubicBezTo>
                    <a:cubicBezTo>
                      <a:pt x="593" y="1515"/>
                      <a:pt x="597" y="1514"/>
                      <a:pt x="601" y="1513"/>
                    </a:cubicBezTo>
                    <a:cubicBezTo>
                      <a:pt x="606" y="1512"/>
                      <a:pt x="611" y="1511"/>
                      <a:pt x="615" y="1510"/>
                    </a:cubicBezTo>
                    <a:cubicBezTo>
                      <a:pt x="632" y="1509"/>
                      <a:pt x="649" y="1507"/>
                      <a:pt x="665" y="1505"/>
                    </a:cubicBezTo>
                    <a:cubicBezTo>
                      <a:pt x="680" y="1503"/>
                      <a:pt x="696" y="1501"/>
                      <a:pt x="711" y="1500"/>
                    </a:cubicBezTo>
                    <a:cubicBezTo>
                      <a:pt x="734" y="1498"/>
                      <a:pt x="758" y="1495"/>
                      <a:pt x="781" y="1491"/>
                    </a:cubicBezTo>
                    <a:cubicBezTo>
                      <a:pt x="821" y="1485"/>
                      <a:pt x="862" y="1479"/>
                      <a:pt x="904" y="1482"/>
                    </a:cubicBezTo>
                    <a:cubicBezTo>
                      <a:pt x="915" y="1481"/>
                      <a:pt x="917" y="1480"/>
                      <a:pt x="921" y="1469"/>
                    </a:cubicBezTo>
                    <a:cubicBezTo>
                      <a:pt x="933" y="1436"/>
                      <a:pt x="948" y="1395"/>
                      <a:pt x="975" y="1365"/>
                    </a:cubicBezTo>
                    <a:cubicBezTo>
                      <a:pt x="990" y="1349"/>
                      <a:pt x="991" y="1341"/>
                      <a:pt x="987" y="1323"/>
                    </a:cubicBezTo>
                    <a:cubicBezTo>
                      <a:pt x="978" y="1287"/>
                      <a:pt x="989" y="1253"/>
                      <a:pt x="1015" y="1233"/>
                    </a:cubicBezTo>
                    <a:cubicBezTo>
                      <a:pt x="1040" y="1213"/>
                      <a:pt x="1049" y="1189"/>
                      <a:pt x="1045" y="1155"/>
                    </a:cubicBezTo>
                    <a:cubicBezTo>
                      <a:pt x="1043" y="1145"/>
                      <a:pt x="1041" y="1130"/>
                      <a:pt x="1047" y="1117"/>
                    </a:cubicBezTo>
                    <a:cubicBezTo>
                      <a:pt x="1049" y="1114"/>
                      <a:pt x="1049" y="1114"/>
                      <a:pt x="1049" y="1114"/>
                    </a:cubicBezTo>
                    <a:cubicBezTo>
                      <a:pt x="1055" y="1101"/>
                      <a:pt x="1065" y="1080"/>
                      <a:pt x="1088" y="1080"/>
                    </a:cubicBezTo>
                    <a:cubicBezTo>
                      <a:pt x="1093" y="1080"/>
                      <a:pt x="1099" y="1081"/>
                      <a:pt x="1104" y="1083"/>
                    </a:cubicBezTo>
                    <a:cubicBezTo>
                      <a:pt x="1110" y="1086"/>
                      <a:pt x="1124" y="1092"/>
                      <a:pt x="1130" y="1093"/>
                    </a:cubicBezTo>
                    <a:cubicBezTo>
                      <a:pt x="1133" y="1087"/>
                      <a:pt x="1135" y="1069"/>
                      <a:pt x="1135" y="1063"/>
                    </a:cubicBezTo>
                    <a:cubicBezTo>
                      <a:pt x="1140" y="1018"/>
                      <a:pt x="1130" y="975"/>
                      <a:pt x="1120" y="929"/>
                    </a:cubicBezTo>
                    <a:cubicBezTo>
                      <a:pt x="1116" y="909"/>
                      <a:pt x="1111" y="888"/>
                      <a:pt x="1108" y="867"/>
                    </a:cubicBezTo>
                    <a:cubicBezTo>
                      <a:pt x="1107" y="862"/>
                      <a:pt x="1107" y="857"/>
                      <a:pt x="1106" y="851"/>
                    </a:cubicBezTo>
                    <a:cubicBezTo>
                      <a:pt x="1105" y="840"/>
                      <a:pt x="1104" y="830"/>
                      <a:pt x="1100" y="820"/>
                    </a:cubicBezTo>
                    <a:cubicBezTo>
                      <a:pt x="1083" y="782"/>
                      <a:pt x="1068" y="744"/>
                      <a:pt x="1053" y="706"/>
                    </a:cubicBezTo>
                    <a:cubicBezTo>
                      <a:pt x="1044" y="686"/>
                      <a:pt x="1036" y="665"/>
                      <a:pt x="1028" y="645"/>
                    </a:cubicBezTo>
                    <a:cubicBezTo>
                      <a:pt x="1019" y="625"/>
                      <a:pt x="994" y="611"/>
                      <a:pt x="965" y="611"/>
                    </a:cubicBezTo>
                    <a:cubicBezTo>
                      <a:pt x="947" y="611"/>
                      <a:pt x="932" y="616"/>
                      <a:pt x="921" y="626"/>
                    </a:cubicBezTo>
                    <a:cubicBezTo>
                      <a:pt x="894" y="651"/>
                      <a:pt x="875" y="682"/>
                      <a:pt x="855" y="714"/>
                    </a:cubicBezTo>
                    <a:cubicBezTo>
                      <a:pt x="849" y="725"/>
                      <a:pt x="842" y="736"/>
                      <a:pt x="836" y="746"/>
                    </a:cubicBezTo>
                    <a:cubicBezTo>
                      <a:pt x="809" y="788"/>
                      <a:pt x="795" y="808"/>
                      <a:pt x="770" y="808"/>
                    </a:cubicBezTo>
                    <a:cubicBezTo>
                      <a:pt x="752" y="808"/>
                      <a:pt x="734" y="796"/>
                      <a:pt x="701" y="774"/>
                    </a:cubicBezTo>
                    <a:cubicBezTo>
                      <a:pt x="691" y="768"/>
                      <a:pt x="681" y="760"/>
                      <a:pt x="680" y="743"/>
                    </a:cubicBezTo>
                    <a:cubicBezTo>
                      <a:pt x="675" y="684"/>
                      <a:pt x="677" y="624"/>
                      <a:pt x="747" y="593"/>
                    </a:cubicBezTo>
                    <a:cubicBezTo>
                      <a:pt x="766" y="585"/>
                      <a:pt x="769" y="578"/>
                      <a:pt x="769" y="570"/>
                    </a:cubicBezTo>
                    <a:cubicBezTo>
                      <a:pt x="769" y="542"/>
                      <a:pt x="783" y="522"/>
                      <a:pt x="797" y="503"/>
                    </a:cubicBezTo>
                    <a:cubicBezTo>
                      <a:pt x="809" y="488"/>
                      <a:pt x="815" y="471"/>
                      <a:pt x="816" y="447"/>
                    </a:cubicBezTo>
                    <a:cubicBezTo>
                      <a:pt x="821" y="378"/>
                      <a:pt x="807" y="329"/>
                      <a:pt x="772" y="288"/>
                    </a:cubicBezTo>
                    <a:cubicBezTo>
                      <a:pt x="755" y="268"/>
                      <a:pt x="749" y="249"/>
                      <a:pt x="753" y="233"/>
                    </a:cubicBezTo>
                    <a:cubicBezTo>
                      <a:pt x="756" y="217"/>
                      <a:pt x="768" y="205"/>
                      <a:pt x="789" y="196"/>
                    </a:cubicBezTo>
                    <a:cubicBezTo>
                      <a:pt x="790" y="195"/>
                      <a:pt x="790" y="195"/>
                      <a:pt x="791" y="195"/>
                    </a:cubicBezTo>
                    <a:cubicBezTo>
                      <a:pt x="790" y="193"/>
                      <a:pt x="789" y="191"/>
                      <a:pt x="786" y="186"/>
                    </a:cubicBezTo>
                    <a:cubicBezTo>
                      <a:pt x="755" y="135"/>
                      <a:pt x="703" y="118"/>
                      <a:pt x="647" y="101"/>
                    </a:cubicBezTo>
                    <a:cubicBezTo>
                      <a:pt x="637" y="97"/>
                      <a:pt x="627" y="96"/>
                      <a:pt x="615" y="94"/>
                    </a:cubicBezTo>
                    <a:cubicBezTo>
                      <a:pt x="586" y="90"/>
                      <a:pt x="552" y="86"/>
                      <a:pt x="530" y="51"/>
                    </a:cubicBezTo>
                    <a:cubicBezTo>
                      <a:pt x="529" y="51"/>
                      <a:pt x="527" y="51"/>
                      <a:pt x="525" y="50"/>
                    </a:cubicBezTo>
                    <a:cubicBezTo>
                      <a:pt x="521" y="50"/>
                      <a:pt x="517" y="49"/>
                      <a:pt x="512" y="47"/>
                    </a:cubicBezTo>
                    <a:cubicBezTo>
                      <a:pt x="501" y="43"/>
                      <a:pt x="490" y="41"/>
                      <a:pt x="477" y="38"/>
                    </a:cubicBezTo>
                    <a:cubicBezTo>
                      <a:pt x="450" y="33"/>
                      <a:pt x="419" y="27"/>
                      <a:pt x="396" y="0"/>
                    </a:cubicBezTo>
                    <a:cubicBezTo>
                      <a:pt x="395" y="0"/>
                      <a:pt x="394" y="1"/>
                      <a:pt x="393" y="1"/>
                    </a:cubicBezTo>
                    <a:cubicBezTo>
                      <a:pt x="375" y="5"/>
                      <a:pt x="352" y="28"/>
                      <a:pt x="341" y="56"/>
                    </a:cubicBezTo>
                    <a:cubicBezTo>
                      <a:pt x="333" y="75"/>
                      <a:pt x="331" y="92"/>
                      <a:pt x="337" y="102"/>
                    </a:cubicBezTo>
                    <a:cubicBezTo>
                      <a:pt x="357" y="133"/>
                      <a:pt x="345" y="148"/>
                      <a:pt x="330" y="160"/>
                    </a:cubicBezTo>
                    <a:cubicBezTo>
                      <a:pt x="328" y="162"/>
                      <a:pt x="325" y="164"/>
                      <a:pt x="323" y="166"/>
                    </a:cubicBezTo>
                    <a:cubicBezTo>
                      <a:pt x="318" y="170"/>
                      <a:pt x="313" y="175"/>
                      <a:pt x="309" y="179"/>
                    </a:cubicBezTo>
                    <a:cubicBezTo>
                      <a:pt x="277" y="208"/>
                      <a:pt x="258" y="228"/>
                      <a:pt x="273" y="269"/>
                    </a:cubicBezTo>
                    <a:cubicBezTo>
                      <a:pt x="291" y="322"/>
                      <a:pt x="245" y="388"/>
                      <a:pt x="195" y="407"/>
                    </a:cubicBezTo>
                    <a:cubicBezTo>
                      <a:pt x="181" y="413"/>
                      <a:pt x="181" y="413"/>
                      <a:pt x="181" y="413"/>
                    </a:cubicBezTo>
                    <a:cubicBezTo>
                      <a:pt x="175" y="399"/>
                      <a:pt x="175" y="399"/>
                      <a:pt x="175" y="399"/>
                    </a:cubicBezTo>
                    <a:cubicBezTo>
                      <a:pt x="164" y="377"/>
                      <a:pt x="169" y="355"/>
                      <a:pt x="174" y="335"/>
                    </a:cubicBezTo>
                    <a:cubicBezTo>
                      <a:pt x="177" y="319"/>
                      <a:pt x="180" y="307"/>
                      <a:pt x="177" y="296"/>
                    </a:cubicBezTo>
                    <a:cubicBezTo>
                      <a:pt x="176" y="299"/>
                      <a:pt x="175" y="303"/>
                      <a:pt x="174" y="307"/>
                    </a:cubicBezTo>
                    <a:cubicBezTo>
                      <a:pt x="173" y="312"/>
                      <a:pt x="171" y="318"/>
                      <a:pt x="169" y="323"/>
                    </a:cubicBezTo>
                    <a:cubicBezTo>
                      <a:pt x="168" y="324"/>
                      <a:pt x="168" y="326"/>
                      <a:pt x="168" y="327"/>
                    </a:cubicBezTo>
                    <a:cubicBezTo>
                      <a:pt x="167" y="333"/>
                      <a:pt x="164" y="352"/>
                      <a:pt x="144" y="354"/>
                    </a:cubicBezTo>
                    <a:cubicBezTo>
                      <a:pt x="112" y="357"/>
                      <a:pt x="98" y="374"/>
                      <a:pt x="92" y="416"/>
                    </a:cubicBezTo>
                    <a:cubicBezTo>
                      <a:pt x="92" y="422"/>
                      <a:pt x="88" y="440"/>
                      <a:pt x="75" y="445"/>
                    </a:cubicBezTo>
                    <a:cubicBezTo>
                      <a:pt x="46" y="456"/>
                      <a:pt x="45" y="474"/>
                      <a:pt x="47" y="508"/>
                    </a:cubicBezTo>
                    <a:cubicBezTo>
                      <a:pt x="47" y="514"/>
                      <a:pt x="48" y="519"/>
                      <a:pt x="48" y="524"/>
                    </a:cubicBezTo>
                    <a:cubicBezTo>
                      <a:pt x="48" y="532"/>
                      <a:pt x="48" y="532"/>
                      <a:pt x="48" y="532"/>
                    </a:cubicBezTo>
                    <a:cubicBezTo>
                      <a:pt x="49" y="584"/>
                      <a:pt x="50" y="639"/>
                      <a:pt x="8" y="686"/>
                    </a:cubicBezTo>
                    <a:cubicBezTo>
                      <a:pt x="1" y="694"/>
                      <a:pt x="0" y="705"/>
                      <a:pt x="7" y="728"/>
                    </a:cubicBezTo>
                    <a:cubicBezTo>
                      <a:pt x="9" y="736"/>
                      <a:pt x="12" y="744"/>
                      <a:pt x="15" y="752"/>
                    </a:cubicBezTo>
                    <a:cubicBezTo>
                      <a:pt x="27" y="782"/>
                      <a:pt x="40" y="816"/>
                      <a:pt x="21" y="854"/>
                    </a:cubicBezTo>
                    <a:cubicBezTo>
                      <a:pt x="22" y="856"/>
                      <a:pt x="24" y="860"/>
                      <a:pt x="25" y="862"/>
                    </a:cubicBezTo>
                    <a:cubicBezTo>
                      <a:pt x="26" y="864"/>
                      <a:pt x="26" y="866"/>
                      <a:pt x="27" y="867"/>
                    </a:cubicBezTo>
                    <a:cubicBezTo>
                      <a:pt x="38" y="891"/>
                      <a:pt x="48" y="914"/>
                      <a:pt x="59" y="938"/>
                    </a:cubicBezTo>
                    <a:cubicBezTo>
                      <a:pt x="79" y="981"/>
                      <a:pt x="98" y="1025"/>
                      <a:pt x="117" y="1068"/>
                    </a:cubicBezTo>
                    <a:cubicBezTo>
                      <a:pt x="119" y="1072"/>
                      <a:pt x="120" y="1075"/>
                      <a:pt x="122" y="1079"/>
                    </a:cubicBezTo>
                    <a:cubicBezTo>
                      <a:pt x="129" y="1094"/>
                      <a:pt x="136" y="1110"/>
                      <a:pt x="138" y="1129"/>
                    </a:cubicBezTo>
                    <a:cubicBezTo>
                      <a:pt x="151" y="1292"/>
                      <a:pt x="124" y="1418"/>
                      <a:pt x="56" y="1525"/>
                    </a:cubicBezTo>
                    <a:cubicBezTo>
                      <a:pt x="54" y="1535"/>
                      <a:pt x="51" y="1544"/>
                      <a:pt x="46" y="1551"/>
                    </a:cubicBezTo>
                    <a:cubicBezTo>
                      <a:pt x="81" y="1547"/>
                      <a:pt x="118" y="1543"/>
                      <a:pt x="159" y="1538"/>
                    </a:cubicBezTo>
                    <a:cubicBezTo>
                      <a:pt x="310" y="1519"/>
                      <a:pt x="310" y="1519"/>
                      <a:pt x="310" y="1519"/>
                    </a:cubicBezTo>
                    <a:cubicBezTo>
                      <a:pt x="387" y="1509"/>
                      <a:pt x="465" y="1499"/>
                      <a:pt x="542" y="1489"/>
                    </a:cubicBezTo>
                    <a:cubicBezTo>
                      <a:pt x="544" y="1489"/>
                      <a:pt x="544" y="1489"/>
                      <a:pt x="544" y="1489"/>
                    </a:cubicBezTo>
                    <a:cubicBezTo>
                      <a:pt x="549" y="1488"/>
                      <a:pt x="555" y="1488"/>
                      <a:pt x="561" y="1488"/>
                    </a:cubicBezTo>
                    <a:cubicBezTo>
                      <a:pt x="583" y="1488"/>
                      <a:pt x="587" y="1500"/>
                      <a:pt x="588" y="15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7" name="Freeform 33">
                <a:extLst>
                  <a:ext uri="{FF2B5EF4-FFF2-40B4-BE49-F238E27FC236}">
                    <a16:creationId xmlns:a16="http://schemas.microsoft.com/office/drawing/2014/main" id="{90D254DD-0A97-034D-9A7A-B6C2C2A9E227}"/>
                  </a:ext>
                </a:extLst>
              </p:cNvPr>
              <p:cNvSpPr>
                <a:spLocks/>
              </p:cNvSpPr>
              <p:nvPr/>
            </p:nvSpPr>
            <p:spPr bwMode="auto">
              <a:xfrm>
                <a:off x="7713696" y="1893043"/>
                <a:ext cx="794119" cy="374005"/>
              </a:xfrm>
              <a:custGeom>
                <a:avLst/>
                <a:gdLst>
                  <a:gd name="T0" fmla="*/ 740 w 1788"/>
                  <a:gd name="T1" fmla="*/ 809 h 840"/>
                  <a:gd name="T2" fmla="*/ 734 w 1788"/>
                  <a:gd name="T3" fmla="*/ 840 h 840"/>
                  <a:gd name="T4" fmla="*/ 803 w 1788"/>
                  <a:gd name="T5" fmla="*/ 718 h 840"/>
                  <a:gd name="T6" fmla="*/ 854 w 1788"/>
                  <a:gd name="T7" fmla="*/ 598 h 840"/>
                  <a:gd name="T8" fmla="*/ 858 w 1788"/>
                  <a:gd name="T9" fmla="*/ 562 h 840"/>
                  <a:gd name="T10" fmla="*/ 907 w 1788"/>
                  <a:gd name="T11" fmla="*/ 559 h 840"/>
                  <a:gd name="T12" fmla="*/ 914 w 1788"/>
                  <a:gd name="T13" fmla="*/ 588 h 840"/>
                  <a:gd name="T14" fmla="*/ 966 w 1788"/>
                  <a:gd name="T15" fmla="*/ 545 h 840"/>
                  <a:gd name="T16" fmla="*/ 992 w 1788"/>
                  <a:gd name="T17" fmla="*/ 536 h 840"/>
                  <a:gd name="T18" fmla="*/ 1020 w 1788"/>
                  <a:gd name="T19" fmla="*/ 586 h 840"/>
                  <a:gd name="T20" fmla="*/ 1046 w 1788"/>
                  <a:gd name="T21" fmla="*/ 565 h 840"/>
                  <a:gd name="T22" fmla="*/ 1056 w 1788"/>
                  <a:gd name="T23" fmla="*/ 520 h 840"/>
                  <a:gd name="T24" fmla="*/ 1123 w 1788"/>
                  <a:gd name="T25" fmla="*/ 506 h 840"/>
                  <a:gd name="T26" fmla="*/ 1164 w 1788"/>
                  <a:gd name="T27" fmla="*/ 489 h 840"/>
                  <a:gd name="T28" fmla="*/ 1188 w 1788"/>
                  <a:gd name="T29" fmla="*/ 476 h 840"/>
                  <a:gd name="T30" fmla="*/ 1270 w 1788"/>
                  <a:gd name="T31" fmla="*/ 433 h 840"/>
                  <a:gd name="T32" fmla="*/ 1297 w 1788"/>
                  <a:gd name="T33" fmla="*/ 418 h 840"/>
                  <a:gd name="T34" fmla="*/ 1346 w 1788"/>
                  <a:gd name="T35" fmla="*/ 432 h 840"/>
                  <a:gd name="T36" fmla="*/ 1390 w 1788"/>
                  <a:gd name="T37" fmla="*/ 430 h 840"/>
                  <a:gd name="T38" fmla="*/ 1481 w 1788"/>
                  <a:gd name="T39" fmla="*/ 434 h 840"/>
                  <a:gd name="T40" fmla="*/ 1590 w 1788"/>
                  <a:gd name="T41" fmla="*/ 424 h 840"/>
                  <a:gd name="T42" fmla="*/ 1680 w 1788"/>
                  <a:gd name="T43" fmla="*/ 429 h 840"/>
                  <a:gd name="T44" fmla="*/ 1766 w 1788"/>
                  <a:gd name="T45" fmla="*/ 416 h 840"/>
                  <a:gd name="T46" fmla="*/ 1778 w 1788"/>
                  <a:gd name="T47" fmla="*/ 416 h 840"/>
                  <a:gd name="T48" fmla="*/ 1786 w 1788"/>
                  <a:gd name="T49" fmla="*/ 404 h 840"/>
                  <a:gd name="T50" fmla="*/ 1730 w 1788"/>
                  <a:gd name="T51" fmla="*/ 413 h 840"/>
                  <a:gd name="T52" fmla="*/ 1600 w 1788"/>
                  <a:gd name="T53" fmla="*/ 330 h 840"/>
                  <a:gd name="T54" fmla="*/ 1419 w 1788"/>
                  <a:gd name="T55" fmla="*/ 311 h 840"/>
                  <a:gd name="T56" fmla="*/ 1371 w 1788"/>
                  <a:gd name="T57" fmla="*/ 277 h 840"/>
                  <a:gd name="T58" fmla="*/ 1354 w 1788"/>
                  <a:gd name="T59" fmla="*/ 190 h 840"/>
                  <a:gd name="T60" fmla="*/ 1164 w 1788"/>
                  <a:gd name="T61" fmla="*/ 252 h 840"/>
                  <a:gd name="T62" fmla="*/ 965 w 1788"/>
                  <a:gd name="T63" fmla="*/ 368 h 840"/>
                  <a:gd name="T64" fmla="*/ 948 w 1788"/>
                  <a:gd name="T65" fmla="*/ 378 h 840"/>
                  <a:gd name="T66" fmla="*/ 872 w 1788"/>
                  <a:gd name="T67" fmla="*/ 350 h 840"/>
                  <a:gd name="T68" fmla="*/ 713 w 1788"/>
                  <a:gd name="T69" fmla="*/ 320 h 840"/>
                  <a:gd name="T70" fmla="*/ 503 w 1788"/>
                  <a:gd name="T71" fmla="*/ 242 h 840"/>
                  <a:gd name="T72" fmla="*/ 441 w 1788"/>
                  <a:gd name="T73" fmla="*/ 270 h 840"/>
                  <a:gd name="T74" fmla="*/ 449 w 1788"/>
                  <a:gd name="T75" fmla="*/ 142 h 840"/>
                  <a:gd name="T76" fmla="*/ 521 w 1788"/>
                  <a:gd name="T77" fmla="*/ 61 h 840"/>
                  <a:gd name="T78" fmla="*/ 596 w 1788"/>
                  <a:gd name="T79" fmla="*/ 1 h 840"/>
                  <a:gd name="T80" fmla="*/ 586 w 1788"/>
                  <a:gd name="T81" fmla="*/ 2 h 840"/>
                  <a:gd name="T82" fmla="*/ 496 w 1788"/>
                  <a:gd name="T83" fmla="*/ 22 h 840"/>
                  <a:gd name="T84" fmla="*/ 396 w 1788"/>
                  <a:gd name="T85" fmla="*/ 115 h 840"/>
                  <a:gd name="T86" fmla="*/ 199 w 1788"/>
                  <a:gd name="T87" fmla="*/ 247 h 840"/>
                  <a:gd name="T88" fmla="*/ 22 w 1788"/>
                  <a:gd name="T89" fmla="*/ 347 h 840"/>
                  <a:gd name="T90" fmla="*/ 46 w 1788"/>
                  <a:gd name="T91" fmla="*/ 411 h 840"/>
                  <a:gd name="T92" fmla="*/ 206 w 1788"/>
                  <a:gd name="T93" fmla="*/ 455 h 840"/>
                  <a:gd name="T94" fmla="*/ 373 w 1788"/>
                  <a:gd name="T95" fmla="*/ 510 h 840"/>
                  <a:gd name="T96" fmla="*/ 427 w 1788"/>
                  <a:gd name="T97" fmla="*/ 536 h 840"/>
                  <a:gd name="T98" fmla="*/ 494 w 1788"/>
                  <a:gd name="T99" fmla="*/ 533 h 840"/>
                  <a:gd name="T100" fmla="*/ 607 w 1788"/>
                  <a:gd name="T101" fmla="*/ 585 h 840"/>
                  <a:gd name="T102" fmla="*/ 646 w 1788"/>
                  <a:gd name="T103" fmla="*/ 615 h 840"/>
                  <a:gd name="T104" fmla="*/ 687 w 1788"/>
                  <a:gd name="T105" fmla="*/ 750 h 840"/>
                  <a:gd name="T106" fmla="*/ 694 w 1788"/>
                  <a:gd name="T107" fmla="*/ 757 h 840"/>
                  <a:gd name="T108" fmla="*/ 708 w 1788"/>
                  <a:gd name="T109" fmla="*/ 759 h 840"/>
                  <a:gd name="T110" fmla="*/ 743 w 1788"/>
                  <a:gd name="T111" fmla="*/ 77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840">
                    <a:moveTo>
                      <a:pt x="743" y="771"/>
                    </a:moveTo>
                    <a:cubicBezTo>
                      <a:pt x="750" y="783"/>
                      <a:pt x="746" y="797"/>
                      <a:pt x="740" y="809"/>
                    </a:cubicBezTo>
                    <a:cubicBezTo>
                      <a:pt x="735" y="819"/>
                      <a:pt x="730" y="832"/>
                      <a:pt x="733" y="839"/>
                    </a:cubicBezTo>
                    <a:cubicBezTo>
                      <a:pt x="734" y="839"/>
                      <a:pt x="734" y="839"/>
                      <a:pt x="734" y="840"/>
                    </a:cubicBezTo>
                    <a:cubicBezTo>
                      <a:pt x="736" y="824"/>
                      <a:pt x="739" y="806"/>
                      <a:pt x="754" y="791"/>
                    </a:cubicBezTo>
                    <a:cubicBezTo>
                      <a:pt x="774" y="770"/>
                      <a:pt x="788" y="745"/>
                      <a:pt x="803" y="718"/>
                    </a:cubicBezTo>
                    <a:cubicBezTo>
                      <a:pt x="810" y="706"/>
                      <a:pt x="818" y="693"/>
                      <a:pt x="825" y="681"/>
                    </a:cubicBezTo>
                    <a:cubicBezTo>
                      <a:pt x="844" y="652"/>
                      <a:pt x="858" y="628"/>
                      <a:pt x="854" y="598"/>
                    </a:cubicBezTo>
                    <a:cubicBezTo>
                      <a:pt x="853" y="595"/>
                      <a:pt x="853" y="595"/>
                      <a:pt x="853" y="595"/>
                    </a:cubicBezTo>
                    <a:cubicBezTo>
                      <a:pt x="852" y="586"/>
                      <a:pt x="850" y="573"/>
                      <a:pt x="858" y="562"/>
                    </a:cubicBezTo>
                    <a:cubicBezTo>
                      <a:pt x="862" y="558"/>
                      <a:pt x="868" y="552"/>
                      <a:pt x="881" y="551"/>
                    </a:cubicBezTo>
                    <a:cubicBezTo>
                      <a:pt x="893" y="550"/>
                      <a:pt x="901" y="553"/>
                      <a:pt x="907" y="559"/>
                    </a:cubicBezTo>
                    <a:cubicBezTo>
                      <a:pt x="915" y="568"/>
                      <a:pt x="914" y="579"/>
                      <a:pt x="914" y="587"/>
                    </a:cubicBezTo>
                    <a:cubicBezTo>
                      <a:pt x="914" y="587"/>
                      <a:pt x="914" y="587"/>
                      <a:pt x="914" y="588"/>
                    </a:cubicBezTo>
                    <a:cubicBezTo>
                      <a:pt x="915" y="586"/>
                      <a:pt x="916" y="585"/>
                      <a:pt x="917" y="584"/>
                    </a:cubicBezTo>
                    <a:cubicBezTo>
                      <a:pt x="927" y="568"/>
                      <a:pt x="940" y="548"/>
                      <a:pt x="966" y="545"/>
                    </a:cubicBezTo>
                    <a:cubicBezTo>
                      <a:pt x="967" y="545"/>
                      <a:pt x="970" y="543"/>
                      <a:pt x="972" y="542"/>
                    </a:cubicBezTo>
                    <a:cubicBezTo>
                      <a:pt x="978" y="540"/>
                      <a:pt x="984" y="536"/>
                      <a:pt x="992" y="536"/>
                    </a:cubicBezTo>
                    <a:cubicBezTo>
                      <a:pt x="997" y="536"/>
                      <a:pt x="1008" y="538"/>
                      <a:pt x="1015" y="551"/>
                    </a:cubicBezTo>
                    <a:cubicBezTo>
                      <a:pt x="1021" y="561"/>
                      <a:pt x="1022" y="574"/>
                      <a:pt x="1020" y="586"/>
                    </a:cubicBezTo>
                    <a:cubicBezTo>
                      <a:pt x="1028" y="580"/>
                      <a:pt x="1036" y="573"/>
                      <a:pt x="1044" y="567"/>
                    </a:cubicBezTo>
                    <a:cubicBezTo>
                      <a:pt x="1046" y="565"/>
                      <a:pt x="1046" y="565"/>
                      <a:pt x="1046" y="565"/>
                    </a:cubicBezTo>
                    <a:cubicBezTo>
                      <a:pt x="1048" y="564"/>
                      <a:pt x="1049" y="562"/>
                      <a:pt x="1049" y="556"/>
                    </a:cubicBezTo>
                    <a:cubicBezTo>
                      <a:pt x="1047" y="540"/>
                      <a:pt x="1049" y="528"/>
                      <a:pt x="1056" y="520"/>
                    </a:cubicBezTo>
                    <a:cubicBezTo>
                      <a:pt x="1066" y="508"/>
                      <a:pt x="1082" y="505"/>
                      <a:pt x="1097" y="504"/>
                    </a:cubicBezTo>
                    <a:cubicBezTo>
                      <a:pt x="1106" y="504"/>
                      <a:pt x="1115" y="505"/>
                      <a:pt x="1123" y="506"/>
                    </a:cubicBezTo>
                    <a:cubicBezTo>
                      <a:pt x="1130" y="507"/>
                      <a:pt x="1136" y="508"/>
                      <a:pt x="1141" y="508"/>
                    </a:cubicBezTo>
                    <a:cubicBezTo>
                      <a:pt x="1151" y="508"/>
                      <a:pt x="1158" y="506"/>
                      <a:pt x="1164" y="489"/>
                    </a:cubicBezTo>
                    <a:cubicBezTo>
                      <a:pt x="1167" y="479"/>
                      <a:pt x="1178" y="476"/>
                      <a:pt x="1184" y="476"/>
                    </a:cubicBezTo>
                    <a:cubicBezTo>
                      <a:pt x="1188" y="476"/>
                      <a:pt x="1188" y="476"/>
                      <a:pt x="1188" y="476"/>
                    </a:cubicBezTo>
                    <a:cubicBezTo>
                      <a:pt x="1212" y="480"/>
                      <a:pt x="1228" y="467"/>
                      <a:pt x="1247" y="451"/>
                    </a:cubicBezTo>
                    <a:cubicBezTo>
                      <a:pt x="1254" y="445"/>
                      <a:pt x="1262" y="438"/>
                      <a:pt x="1270" y="433"/>
                    </a:cubicBezTo>
                    <a:cubicBezTo>
                      <a:pt x="1271" y="432"/>
                      <a:pt x="1272" y="431"/>
                      <a:pt x="1274" y="430"/>
                    </a:cubicBezTo>
                    <a:cubicBezTo>
                      <a:pt x="1279" y="425"/>
                      <a:pt x="1286" y="418"/>
                      <a:pt x="1297" y="418"/>
                    </a:cubicBezTo>
                    <a:cubicBezTo>
                      <a:pt x="1303" y="418"/>
                      <a:pt x="1308" y="420"/>
                      <a:pt x="1313" y="423"/>
                    </a:cubicBezTo>
                    <a:cubicBezTo>
                      <a:pt x="1322" y="430"/>
                      <a:pt x="1332" y="432"/>
                      <a:pt x="1346" y="432"/>
                    </a:cubicBezTo>
                    <a:cubicBezTo>
                      <a:pt x="1353" y="432"/>
                      <a:pt x="1360" y="432"/>
                      <a:pt x="1367" y="431"/>
                    </a:cubicBezTo>
                    <a:cubicBezTo>
                      <a:pt x="1375" y="430"/>
                      <a:pt x="1382" y="430"/>
                      <a:pt x="1390" y="430"/>
                    </a:cubicBezTo>
                    <a:cubicBezTo>
                      <a:pt x="1415" y="430"/>
                      <a:pt x="1450" y="430"/>
                      <a:pt x="1474" y="461"/>
                    </a:cubicBezTo>
                    <a:cubicBezTo>
                      <a:pt x="1473" y="451"/>
                      <a:pt x="1475" y="442"/>
                      <a:pt x="1481" y="434"/>
                    </a:cubicBezTo>
                    <a:cubicBezTo>
                      <a:pt x="1490" y="421"/>
                      <a:pt x="1509" y="417"/>
                      <a:pt x="1524" y="424"/>
                    </a:cubicBezTo>
                    <a:cubicBezTo>
                      <a:pt x="1543" y="432"/>
                      <a:pt x="1566" y="429"/>
                      <a:pt x="1590" y="424"/>
                    </a:cubicBezTo>
                    <a:cubicBezTo>
                      <a:pt x="1605" y="421"/>
                      <a:pt x="1620" y="418"/>
                      <a:pt x="1635" y="418"/>
                    </a:cubicBezTo>
                    <a:cubicBezTo>
                      <a:pt x="1652" y="418"/>
                      <a:pt x="1666" y="422"/>
                      <a:pt x="1680" y="429"/>
                    </a:cubicBezTo>
                    <a:cubicBezTo>
                      <a:pt x="1681" y="429"/>
                      <a:pt x="1682" y="428"/>
                      <a:pt x="1683" y="428"/>
                    </a:cubicBezTo>
                    <a:cubicBezTo>
                      <a:pt x="1711" y="415"/>
                      <a:pt x="1739" y="415"/>
                      <a:pt x="1766" y="416"/>
                    </a:cubicBezTo>
                    <a:cubicBezTo>
                      <a:pt x="1768" y="416"/>
                      <a:pt x="1770" y="416"/>
                      <a:pt x="1772" y="416"/>
                    </a:cubicBezTo>
                    <a:cubicBezTo>
                      <a:pt x="1774" y="416"/>
                      <a:pt x="1776" y="416"/>
                      <a:pt x="1778" y="416"/>
                    </a:cubicBezTo>
                    <a:cubicBezTo>
                      <a:pt x="1785" y="416"/>
                      <a:pt x="1785" y="415"/>
                      <a:pt x="1786" y="412"/>
                    </a:cubicBezTo>
                    <a:cubicBezTo>
                      <a:pt x="1788" y="407"/>
                      <a:pt x="1786" y="405"/>
                      <a:pt x="1786" y="404"/>
                    </a:cubicBezTo>
                    <a:cubicBezTo>
                      <a:pt x="1781" y="399"/>
                      <a:pt x="1777" y="401"/>
                      <a:pt x="1768" y="405"/>
                    </a:cubicBezTo>
                    <a:cubicBezTo>
                      <a:pt x="1756" y="410"/>
                      <a:pt x="1743" y="413"/>
                      <a:pt x="1730" y="413"/>
                    </a:cubicBezTo>
                    <a:cubicBezTo>
                      <a:pt x="1710" y="413"/>
                      <a:pt x="1691" y="407"/>
                      <a:pt x="1667" y="394"/>
                    </a:cubicBezTo>
                    <a:cubicBezTo>
                      <a:pt x="1635" y="376"/>
                      <a:pt x="1614" y="356"/>
                      <a:pt x="1600" y="330"/>
                    </a:cubicBezTo>
                    <a:cubicBezTo>
                      <a:pt x="1586" y="305"/>
                      <a:pt x="1566" y="295"/>
                      <a:pt x="1534" y="297"/>
                    </a:cubicBezTo>
                    <a:cubicBezTo>
                      <a:pt x="1497" y="299"/>
                      <a:pt x="1457" y="302"/>
                      <a:pt x="1419" y="311"/>
                    </a:cubicBezTo>
                    <a:cubicBezTo>
                      <a:pt x="1402" y="315"/>
                      <a:pt x="1386" y="308"/>
                      <a:pt x="1379" y="293"/>
                    </a:cubicBezTo>
                    <a:cubicBezTo>
                      <a:pt x="1377" y="288"/>
                      <a:pt x="1374" y="283"/>
                      <a:pt x="1371" y="277"/>
                    </a:cubicBezTo>
                    <a:cubicBezTo>
                      <a:pt x="1359" y="257"/>
                      <a:pt x="1346" y="233"/>
                      <a:pt x="1353" y="203"/>
                    </a:cubicBezTo>
                    <a:cubicBezTo>
                      <a:pt x="1355" y="193"/>
                      <a:pt x="1354" y="190"/>
                      <a:pt x="1354" y="190"/>
                    </a:cubicBezTo>
                    <a:cubicBezTo>
                      <a:pt x="1353" y="190"/>
                      <a:pt x="1349" y="191"/>
                      <a:pt x="1343" y="194"/>
                    </a:cubicBezTo>
                    <a:cubicBezTo>
                      <a:pt x="1286" y="225"/>
                      <a:pt x="1224" y="239"/>
                      <a:pt x="1164" y="252"/>
                    </a:cubicBezTo>
                    <a:cubicBezTo>
                      <a:pt x="1136" y="259"/>
                      <a:pt x="1107" y="265"/>
                      <a:pt x="1079" y="273"/>
                    </a:cubicBezTo>
                    <a:cubicBezTo>
                      <a:pt x="1023" y="290"/>
                      <a:pt x="986" y="321"/>
                      <a:pt x="965" y="368"/>
                    </a:cubicBezTo>
                    <a:cubicBezTo>
                      <a:pt x="960" y="380"/>
                      <a:pt x="960" y="380"/>
                      <a:pt x="960" y="380"/>
                    </a:cubicBezTo>
                    <a:cubicBezTo>
                      <a:pt x="948" y="378"/>
                      <a:pt x="948" y="378"/>
                      <a:pt x="948" y="378"/>
                    </a:cubicBezTo>
                    <a:cubicBezTo>
                      <a:pt x="935" y="375"/>
                      <a:pt x="931" y="364"/>
                      <a:pt x="929" y="358"/>
                    </a:cubicBezTo>
                    <a:cubicBezTo>
                      <a:pt x="909" y="358"/>
                      <a:pt x="890" y="354"/>
                      <a:pt x="872" y="350"/>
                    </a:cubicBezTo>
                    <a:cubicBezTo>
                      <a:pt x="842" y="343"/>
                      <a:pt x="814" y="339"/>
                      <a:pt x="791" y="349"/>
                    </a:cubicBezTo>
                    <a:cubicBezTo>
                      <a:pt x="759" y="364"/>
                      <a:pt x="732" y="354"/>
                      <a:pt x="713" y="320"/>
                    </a:cubicBezTo>
                    <a:cubicBezTo>
                      <a:pt x="682" y="265"/>
                      <a:pt x="627" y="243"/>
                      <a:pt x="573" y="225"/>
                    </a:cubicBezTo>
                    <a:cubicBezTo>
                      <a:pt x="542" y="215"/>
                      <a:pt x="519" y="220"/>
                      <a:pt x="503" y="242"/>
                    </a:cubicBezTo>
                    <a:cubicBezTo>
                      <a:pt x="493" y="256"/>
                      <a:pt x="477" y="275"/>
                      <a:pt x="457" y="275"/>
                    </a:cubicBezTo>
                    <a:cubicBezTo>
                      <a:pt x="451" y="275"/>
                      <a:pt x="446" y="273"/>
                      <a:pt x="441" y="270"/>
                    </a:cubicBezTo>
                    <a:cubicBezTo>
                      <a:pt x="418" y="256"/>
                      <a:pt x="414" y="223"/>
                      <a:pt x="420" y="198"/>
                    </a:cubicBezTo>
                    <a:cubicBezTo>
                      <a:pt x="425" y="180"/>
                      <a:pt x="432" y="160"/>
                      <a:pt x="449" y="142"/>
                    </a:cubicBezTo>
                    <a:cubicBezTo>
                      <a:pt x="469" y="123"/>
                      <a:pt x="490" y="100"/>
                      <a:pt x="513" y="72"/>
                    </a:cubicBezTo>
                    <a:cubicBezTo>
                      <a:pt x="516" y="68"/>
                      <a:pt x="519" y="65"/>
                      <a:pt x="521" y="61"/>
                    </a:cubicBezTo>
                    <a:cubicBezTo>
                      <a:pt x="538" y="40"/>
                      <a:pt x="555" y="19"/>
                      <a:pt x="585" y="8"/>
                    </a:cubicBezTo>
                    <a:cubicBezTo>
                      <a:pt x="591" y="6"/>
                      <a:pt x="596" y="2"/>
                      <a:pt x="596" y="1"/>
                    </a:cubicBezTo>
                    <a:cubicBezTo>
                      <a:pt x="596" y="0"/>
                      <a:pt x="596" y="0"/>
                      <a:pt x="596" y="0"/>
                    </a:cubicBezTo>
                    <a:cubicBezTo>
                      <a:pt x="593" y="0"/>
                      <a:pt x="589" y="1"/>
                      <a:pt x="586" y="2"/>
                    </a:cubicBezTo>
                    <a:cubicBezTo>
                      <a:pt x="584" y="3"/>
                      <a:pt x="582" y="3"/>
                      <a:pt x="580" y="4"/>
                    </a:cubicBezTo>
                    <a:cubicBezTo>
                      <a:pt x="555" y="10"/>
                      <a:pt x="527" y="16"/>
                      <a:pt x="496" y="22"/>
                    </a:cubicBezTo>
                    <a:cubicBezTo>
                      <a:pt x="483" y="24"/>
                      <a:pt x="480" y="26"/>
                      <a:pt x="479" y="27"/>
                    </a:cubicBezTo>
                    <a:cubicBezTo>
                      <a:pt x="464" y="71"/>
                      <a:pt x="429" y="93"/>
                      <a:pt x="396" y="115"/>
                    </a:cubicBezTo>
                    <a:cubicBezTo>
                      <a:pt x="379" y="125"/>
                      <a:pt x="364" y="136"/>
                      <a:pt x="351" y="148"/>
                    </a:cubicBezTo>
                    <a:cubicBezTo>
                      <a:pt x="306" y="192"/>
                      <a:pt x="251" y="220"/>
                      <a:pt x="199" y="247"/>
                    </a:cubicBezTo>
                    <a:cubicBezTo>
                      <a:pt x="161" y="266"/>
                      <a:pt x="121" y="286"/>
                      <a:pt x="87" y="312"/>
                    </a:cubicBezTo>
                    <a:cubicBezTo>
                      <a:pt x="67" y="327"/>
                      <a:pt x="44" y="337"/>
                      <a:pt x="22" y="347"/>
                    </a:cubicBezTo>
                    <a:cubicBezTo>
                      <a:pt x="15" y="351"/>
                      <a:pt x="7" y="354"/>
                      <a:pt x="0" y="357"/>
                    </a:cubicBezTo>
                    <a:cubicBezTo>
                      <a:pt x="18" y="363"/>
                      <a:pt x="37" y="378"/>
                      <a:pt x="46" y="411"/>
                    </a:cubicBezTo>
                    <a:cubicBezTo>
                      <a:pt x="50" y="423"/>
                      <a:pt x="56" y="430"/>
                      <a:pt x="77" y="433"/>
                    </a:cubicBezTo>
                    <a:cubicBezTo>
                      <a:pt x="120" y="440"/>
                      <a:pt x="164" y="447"/>
                      <a:pt x="206" y="455"/>
                    </a:cubicBezTo>
                    <a:cubicBezTo>
                      <a:pt x="245" y="462"/>
                      <a:pt x="286" y="469"/>
                      <a:pt x="326" y="475"/>
                    </a:cubicBezTo>
                    <a:cubicBezTo>
                      <a:pt x="351" y="479"/>
                      <a:pt x="364" y="495"/>
                      <a:pt x="373" y="510"/>
                    </a:cubicBezTo>
                    <a:cubicBezTo>
                      <a:pt x="384" y="529"/>
                      <a:pt x="398" y="536"/>
                      <a:pt x="424" y="536"/>
                    </a:cubicBezTo>
                    <a:cubicBezTo>
                      <a:pt x="427" y="536"/>
                      <a:pt x="427" y="536"/>
                      <a:pt x="427" y="536"/>
                    </a:cubicBezTo>
                    <a:cubicBezTo>
                      <a:pt x="437" y="536"/>
                      <a:pt x="446" y="535"/>
                      <a:pt x="456" y="535"/>
                    </a:cubicBezTo>
                    <a:cubicBezTo>
                      <a:pt x="469" y="534"/>
                      <a:pt x="482" y="533"/>
                      <a:pt x="494" y="533"/>
                    </a:cubicBezTo>
                    <a:cubicBezTo>
                      <a:pt x="521" y="533"/>
                      <a:pt x="542" y="536"/>
                      <a:pt x="561" y="542"/>
                    </a:cubicBezTo>
                    <a:cubicBezTo>
                      <a:pt x="574" y="546"/>
                      <a:pt x="605" y="556"/>
                      <a:pt x="607" y="585"/>
                    </a:cubicBezTo>
                    <a:cubicBezTo>
                      <a:pt x="609" y="605"/>
                      <a:pt x="618" y="609"/>
                      <a:pt x="644" y="615"/>
                    </a:cubicBezTo>
                    <a:cubicBezTo>
                      <a:pt x="646" y="615"/>
                      <a:pt x="646" y="615"/>
                      <a:pt x="646" y="615"/>
                    </a:cubicBezTo>
                    <a:cubicBezTo>
                      <a:pt x="679" y="623"/>
                      <a:pt x="693" y="643"/>
                      <a:pt x="690" y="676"/>
                    </a:cubicBezTo>
                    <a:cubicBezTo>
                      <a:pt x="687" y="704"/>
                      <a:pt x="687" y="713"/>
                      <a:pt x="687" y="750"/>
                    </a:cubicBezTo>
                    <a:cubicBezTo>
                      <a:pt x="687" y="756"/>
                      <a:pt x="687" y="756"/>
                      <a:pt x="687" y="756"/>
                    </a:cubicBezTo>
                    <a:cubicBezTo>
                      <a:pt x="690" y="756"/>
                      <a:pt x="692" y="757"/>
                      <a:pt x="694" y="757"/>
                    </a:cubicBezTo>
                    <a:cubicBezTo>
                      <a:pt x="698" y="758"/>
                      <a:pt x="699" y="759"/>
                      <a:pt x="704" y="759"/>
                    </a:cubicBezTo>
                    <a:cubicBezTo>
                      <a:pt x="708" y="759"/>
                      <a:pt x="708" y="759"/>
                      <a:pt x="708" y="759"/>
                    </a:cubicBezTo>
                    <a:cubicBezTo>
                      <a:pt x="709" y="759"/>
                      <a:pt x="711" y="759"/>
                      <a:pt x="712" y="759"/>
                    </a:cubicBezTo>
                    <a:cubicBezTo>
                      <a:pt x="719" y="759"/>
                      <a:pt x="735" y="759"/>
                      <a:pt x="743" y="77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33" name="Freeform 37">
              <a:extLst>
                <a:ext uri="{FF2B5EF4-FFF2-40B4-BE49-F238E27FC236}">
                  <a16:creationId xmlns:a16="http://schemas.microsoft.com/office/drawing/2014/main" id="{956CC73A-DDE9-6441-A4FF-6705DD4F5CEF}"/>
                </a:ext>
              </a:extLst>
            </p:cNvPr>
            <p:cNvSpPr>
              <a:spLocks/>
            </p:cNvSpPr>
            <p:nvPr/>
          </p:nvSpPr>
          <p:spPr bwMode="auto">
            <a:xfrm>
              <a:off x="8657378" y="2431019"/>
              <a:ext cx="192897" cy="373441"/>
            </a:xfrm>
            <a:custGeom>
              <a:avLst/>
              <a:gdLst>
                <a:gd name="T0" fmla="*/ 383 w 468"/>
                <a:gd name="T1" fmla="*/ 869 h 905"/>
                <a:gd name="T2" fmla="*/ 377 w 468"/>
                <a:gd name="T3" fmla="*/ 771 h 905"/>
                <a:gd name="T4" fmla="*/ 357 w 468"/>
                <a:gd name="T5" fmla="*/ 656 h 905"/>
                <a:gd name="T6" fmla="*/ 375 w 468"/>
                <a:gd name="T7" fmla="*/ 421 h 905"/>
                <a:gd name="T8" fmla="*/ 374 w 468"/>
                <a:gd name="T9" fmla="*/ 349 h 905"/>
                <a:gd name="T10" fmla="*/ 414 w 468"/>
                <a:gd name="T11" fmla="*/ 220 h 905"/>
                <a:gd name="T12" fmla="*/ 465 w 468"/>
                <a:gd name="T13" fmla="*/ 135 h 905"/>
                <a:gd name="T14" fmla="*/ 458 w 468"/>
                <a:gd name="T15" fmla="*/ 107 h 905"/>
                <a:gd name="T16" fmla="*/ 449 w 468"/>
                <a:gd name="T17" fmla="*/ 90 h 905"/>
                <a:gd name="T18" fmla="*/ 441 w 468"/>
                <a:gd name="T19" fmla="*/ 30 h 905"/>
                <a:gd name="T20" fmla="*/ 442 w 468"/>
                <a:gd name="T21" fmla="*/ 11 h 905"/>
                <a:gd name="T22" fmla="*/ 441 w 468"/>
                <a:gd name="T23" fmla="*/ 0 h 905"/>
                <a:gd name="T24" fmla="*/ 430 w 468"/>
                <a:gd name="T25" fmla="*/ 2 h 905"/>
                <a:gd name="T26" fmla="*/ 194 w 468"/>
                <a:gd name="T27" fmla="*/ 59 h 905"/>
                <a:gd name="T28" fmla="*/ 20 w 468"/>
                <a:gd name="T29" fmla="*/ 101 h 905"/>
                <a:gd name="T30" fmla="*/ 11 w 468"/>
                <a:gd name="T31" fmla="*/ 103 h 905"/>
                <a:gd name="T32" fmla="*/ 0 w 468"/>
                <a:gd name="T33" fmla="*/ 106 h 905"/>
                <a:gd name="T34" fmla="*/ 31 w 468"/>
                <a:gd name="T35" fmla="*/ 222 h 905"/>
                <a:gd name="T36" fmla="*/ 64 w 468"/>
                <a:gd name="T37" fmla="*/ 335 h 905"/>
                <a:gd name="T38" fmla="*/ 66 w 468"/>
                <a:gd name="T39" fmla="*/ 343 h 905"/>
                <a:gd name="T40" fmla="*/ 65 w 468"/>
                <a:gd name="T41" fmla="*/ 373 h 905"/>
                <a:gd name="T42" fmla="*/ 83 w 468"/>
                <a:gd name="T43" fmla="*/ 511 h 905"/>
                <a:gd name="T44" fmla="*/ 84 w 468"/>
                <a:gd name="T45" fmla="*/ 514 h 905"/>
                <a:gd name="T46" fmla="*/ 99 w 468"/>
                <a:gd name="T47" fmla="*/ 573 h 905"/>
                <a:gd name="T48" fmla="*/ 99 w 468"/>
                <a:gd name="T49" fmla="*/ 576 h 905"/>
                <a:gd name="T50" fmla="*/ 170 w 468"/>
                <a:gd name="T51" fmla="*/ 720 h 905"/>
                <a:gd name="T52" fmla="*/ 221 w 468"/>
                <a:gd name="T53" fmla="*/ 894 h 905"/>
                <a:gd name="T54" fmla="*/ 222 w 468"/>
                <a:gd name="T55" fmla="*/ 899 h 905"/>
                <a:gd name="T56" fmla="*/ 234 w 468"/>
                <a:gd name="T57" fmla="*/ 898 h 905"/>
                <a:gd name="T58" fmla="*/ 231 w 468"/>
                <a:gd name="T59" fmla="*/ 905 h 905"/>
                <a:gd name="T60" fmla="*/ 331 w 468"/>
                <a:gd name="T61" fmla="*/ 882 h 905"/>
                <a:gd name="T62" fmla="*/ 383 w 468"/>
                <a:gd name="T63" fmla="*/ 869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905">
                  <a:moveTo>
                    <a:pt x="383" y="869"/>
                  </a:moveTo>
                  <a:cubicBezTo>
                    <a:pt x="368" y="840"/>
                    <a:pt x="359" y="797"/>
                    <a:pt x="377" y="771"/>
                  </a:cubicBezTo>
                  <a:cubicBezTo>
                    <a:pt x="373" y="751"/>
                    <a:pt x="362" y="692"/>
                    <a:pt x="357" y="656"/>
                  </a:cubicBezTo>
                  <a:cubicBezTo>
                    <a:pt x="346" y="571"/>
                    <a:pt x="351" y="494"/>
                    <a:pt x="375" y="421"/>
                  </a:cubicBezTo>
                  <a:cubicBezTo>
                    <a:pt x="384" y="392"/>
                    <a:pt x="384" y="372"/>
                    <a:pt x="374" y="349"/>
                  </a:cubicBezTo>
                  <a:cubicBezTo>
                    <a:pt x="351" y="297"/>
                    <a:pt x="366" y="249"/>
                    <a:pt x="414" y="220"/>
                  </a:cubicBezTo>
                  <a:cubicBezTo>
                    <a:pt x="445" y="200"/>
                    <a:pt x="454" y="170"/>
                    <a:pt x="465" y="135"/>
                  </a:cubicBezTo>
                  <a:cubicBezTo>
                    <a:pt x="468" y="125"/>
                    <a:pt x="465" y="119"/>
                    <a:pt x="458" y="107"/>
                  </a:cubicBezTo>
                  <a:cubicBezTo>
                    <a:pt x="455" y="102"/>
                    <a:pt x="451" y="97"/>
                    <a:pt x="449" y="90"/>
                  </a:cubicBezTo>
                  <a:cubicBezTo>
                    <a:pt x="437" y="70"/>
                    <a:pt x="439" y="49"/>
                    <a:pt x="441" y="30"/>
                  </a:cubicBezTo>
                  <a:cubicBezTo>
                    <a:pt x="441" y="24"/>
                    <a:pt x="442" y="18"/>
                    <a:pt x="442" y="11"/>
                  </a:cubicBezTo>
                  <a:cubicBezTo>
                    <a:pt x="442" y="5"/>
                    <a:pt x="441" y="2"/>
                    <a:pt x="441" y="0"/>
                  </a:cubicBezTo>
                  <a:cubicBezTo>
                    <a:pt x="438" y="0"/>
                    <a:pt x="435" y="0"/>
                    <a:pt x="430" y="2"/>
                  </a:cubicBezTo>
                  <a:cubicBezTo>
                    <a:pt x="352" y="21"/>
                    <a:pt x="272" y="40"/>
                    <a:pt x="194" y="59"/>
                  </a:cubicBezTo>
                  <a:cubicBezTo>
                    <a:pt x="136" y="73"/>
                    <a:pt x="78" y="87"/>
                    <a:pt x="20" y="101"/>
                  </a:cubicBezTo>
                  <a:cubicBezTo>
                    <a:pt x="17" y="102"/>
                    <a:pt x="14" y="102"/>
                    <a:pt x="11" y="103"/>
                  </a:cubicBezTo>
                  <a:cubicBezTo>
                    <a:pt x="2" y="104"/>
                    <a:pt x="0" y="104"/>
                    <a:pt x="0" y="106"/>
                  </a:cubicBezTo>
                  <a:cubicBezTo>
                    <a:pt x="1" y="147"/>
                    <a:pt x="16" y="183"/>
                    <a:pt x="31" y="222"/>
                  </a:cubicBezTo>
                  <a:cubicBezTo>
                    <a:pt x="46" y="258"/>
                    <a:pt x="60" y="295"/>
                    <a:pt x="64" y="335"/>
                  </a:cubicBezTo>
                  <a:cubicBezTo>
                    <a:pt x="64" y="338"/>
                    <a:pt x="65" y="341"/>
                    <a:pt x="66" y="343"/>
                  </a:cubicBezTo>
                  <a:cubicBezTo>
                    <a:pt x="67" y="352"/>
                    <a:pt x="70" y="363"/>
                    <a:pt x="65" y="373"/>
                  </a:cubicBezTo>
                  <a:cubicBezTo>
                    <a:pt x="40" y="422"/>
                    <a:pt x="61" y="466"/>
                    <a:pt x="83" y="511"/>
                  </a:cubicBezTo>
                  <a:cubicBezTo>
                    <a:pt x="84" y="514"/>
                    <a:pt x="84" y="514"/>
                    <a:pt x="84" y="514"/>
                  </a:cubicBezTo>
                  <a:cubicBezTo>
                    <a:pt x="92" y="531"/>
                    <a:pt x="101" y="550"/>
                    <a:pt x="99" y="573"/>
                  </a:cubicBezTo>
                  <a:cubicBezTo>
                    <a:pt x="99" y="574"/>
                    <a:pt x="99" y="575"/>
                    <a:pt x="99" y="576"/>
                  </a:cubicBezTo>
                  <a:cubicBezTo>
                    <a:pt x="164" y="606"/>
                    <a:pt x="168" y="672"/>
                    <a:pt x="170" y="720"/>
                  </a:cubicBezTo>
                  <a:cubicBezTo>
                    <a:pt x="173" y="777"/>
                    <a:pt x="188" y="830"/>
                    <a:pt x="221" y="894"/>
                  </a:cubicBezTo>
                  <a:cubicBezTo>
                    <a:pt x="221" y="896"/>
                    <a:pt x="222" y="897"/>
                    <a:pt x="222" y="899"/>
                  </a:cubicBezTo>
                  <a:cubicBezTo>
                    <a:pt x="234" y="898"/>
                    <a:pt x="234" y="898"/>
                    <a:pt x="234" y="898"/>
                  </a:cubicBezTo>
                  <a:cubicBezTo>
                    <a:pt x="231" y="905"/>
                    <a:pt x="231" y="905"/>
                    <a:pt x="231" y="905"/>
                  </a:cubicBezTo>
                  <a:cubicBezTo>
                    <a:pt x="254" y="901"/>
                    <a:pt x="298" y="890"/>
                    <a:pt x="331" y="882"/>
                  </a:cubicBezTo>
                  <a:cubicBezTo>
                    <a:pt x="350" y="877"/>
                    <a:pt x="369" y="873"/>
                    <a:pt x="383" y="8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4" name="Freeform 38">
              <a:extLst>
                <a:ext uri="{FF2B5EF4-FFF2-40B4-BE49-F238E27FC236}">
                  <a16:creationId xmlns:a16="http://schemas.microsoft.com/office/drawing/2014/main" id="{E9624C0F-49D3-E645-99D8-C05E92948328}"/>
                </a:ext>
              </a:extLst>
            </p:cNvPr>
            <p:cNvSpPr>
              <a:spLocks/>
            </p:cNvSpPr>
            <p:nvPr/>
          </p:nvSpPr>
          <p:spPr bwMode="auto">
            <a:xfrm>
              <a:off x="8819867" y="2373055"/>
              <a:ext cx="185296" cy="411451"/>
            </a:xfrm>
            <a:custGeom>
              <a:avLst/>
              <a:gdLst>
                <a:gd name="T0" fmla="*/ 351 w 450"/>
                <a:gd name="T1" fmla="*/ 644 h 999"/>
                <a:gd name="T2" fmla="*/ 340 w 450"/>
                <a:gd name="T3" fmla="*/ 585 h 999"/>
                <a:gd name="T4" fmla="*/ 176 w 450"/>
                <a:gd name="T5" fmla="*/ 119 h 999"/>
                <a:gd name="T6" fmla="*/ 135 w 450"/>
                <a:gd name="T7" fmla="*/ 0 h 999"/>
                <a:gd name="T8" fmla="*/ 114 w 450"/>
                <a:gd name="T9" fmla="*/ 1 h 999"/>
                <a:gd name="T10" fmla="*/ 92 w 450"/>
                <a:gd name="T11" fmla="*/ 8 h 999"/>
                <a:gd name="T12" fmla="*/ 88 w 450"/>
                <a:gd name="T13" fmla="*/ 28 h 999"/>
                <a:gd name="T14" fmla="*/ 94 w 450"/>
                <a:gd name="T15" fmla="*/ 131 h 999"/>
                <a:gd name="T16" fmla="*/ 98 w 450"/>
                <a:gd name="T17" fmla="*/ 219 h 999"/>
                <a:gd name="T18" fmla="*/ 115 w 450"/>
                <a:gd name="T19" fmla="*/ 296 h 999"/>
                <a:gd name="T20" fmla="*/ 69 w 450"/>
                <a:gd name="T21" fmla="*/ 384 h 999"/>
                <a:gd name="T22" fmla="*/ 58 w 450"/>
                <a:gd name="T23" fmla="*/ 391 h 999"/>
                <a:gd name="T24" fmla="*/ 21 w 450"/>
                <a:gd name="T25" fmla="*/ 431 h 999"/>
                <a:gd name="T26" fmla="*/ 18 w 450"/>
                <a:gd name="T27" fmla="*/ 449 h 999"/>
                <a:gd name="T28" fmla="*/ 19 w 450"/>
                <a:gd name="T29" fmla="*/ 606 h 999"/>
                <a:gd name="T30" fmla="*/ 7 w 450"/>
                <a:gd name="T31" fmla="*/ 670 h 999"/>
                <a:gd name="T32" fmla="*/ 26 w 450"/>
                <a:gd name="T33" fmla="*/ 897 h 999"/>
                <a:gd name="T34" fmla="*/ 28 w 450"/>
                <a:gd name="T35" fmla="*/ 903 h 999"/>
                <a:gd name="T36" fmla="*/ 27 w 450"/>
                <a:gd name="T37" fmla="*/ 932 h 999"/>
                <a:gd name="T38" fmla="*/ 25 w 450"/>
                <a:gd name="T39" fmla="*/ 974 h 999"/>
                <a:gd name="T40" fmla="*/ 31 w 450"/>
                <a:gd name="T41" fmla="*/ 996 h 999"/>
                <a:gd name="T42" fmla="*/ 37 w 450"/>
                <a:gd name="T43" fmla="*/ 999 h 999"/>
                <a:gd name="T44" fmla="*/ 44 w 450"/>
                <a:gd name="T45" fmla="*/ 998 h 999"/>
                <a:gd name="T46" fmla="*/ 175 w 450"/>
                <a:gd name="T47" fmla="*/ 967 h 999"/>
                <a:gd name="T48" fmla="*/ 275 w 450"/>
                <a:gd name="T49" fmla="*/ 944 h 999"/>
                <a:gd name="T50" fmla="*/ 360 w 450"/>
                <a:gd name="T51" fmla="*/ 906 h 999"/>
                <a:gd name="T52" fmla="*/ 367 w 450"/>
                <a:gd name="T53" fmla="*/ 896 h 999"/>
                <a:gd name="T54" fmla="*/ 398 w 450"/>
                <a:gd name="T55" fmla="*/ 852 h 999"/>
                <a:gd name="T56" fmla="*/ 433 w 450"/>
                <a:gd name="T57" fmla="*/ 839 h 999"/>
                <a:gd name="T58" fmla="*/ 439 w 450"/>
                <a:gd name="T59" fmla="*/ 839 h 999"/>
                <a:gd name="T60" fmla="*/ 443 w 450"/>
                <a:gd name="T61" fmla="*/ 821 h 999"/>
                <a:gd name="T62" fmla="*/ 440 w 450"/>
                <a:gd name="T63" fmla="*/ 777 h 999"/>
                <a:gd name="T64" fmla="*/ 410 w 450"/>
                <a:gd name="T65" fmla="*/ 725 h 999"/>
                <a:gd name="T66" fmla="*/ 403 w 450"/>
                <a:gd name="T67" fmla="*/ 712 h 999"/>
                <a:gd name="T68" fmla="*/ 381 w 450"/>
                <a:gd name="T69" fmla="*/ 713 h 999"/>
                <a:gd name="T70" fmla="*/ 387 w 450"/>
                <a:gd name="T71" fmla="*/ 705 h 999"/>
                <a:gd name="T72" fmla="*/ 351 w 450"/>
                <a:gd name="T73" fmla="*/ 64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999">
                  <a:moveTo>
                    <a:pt x="351" y="644"/>
                  </a:moveTo>
                  <a:cubicBezTo>
                    <a:pt x="353" y="623"/>
                    <a:pt x="347" y="603"/>
                    <a:pt x="340" y="585"/>
                  </a:cubicBezTo>
                  <a:cubicBezTo>
                    <a:pt x="285" y="429"/>
                    <a:pt x="231" y="274"/>
                    <a:pt x="176" y="119"/>
                  </a:cubicBezTo>
                  <a:cubicBezTo>
                    <a:pt x="135" y="0"/>
                    <a:pt x="135" y="0"/>
                    <a:pt x="135" y="0"/>
                  </a:cubicBezTo>
                  <a:cubicBezTo>
                    <a:pt x="128" y="1"/>
                    <a:pt x="121" y="2"/>
                    <a:pt x="114" y="1"/>
                  </a:cubicBezTo>
                  <a:cubicBezTo>
                    <a:pt x="104" y="0"/>
                    <a:pt x="96" y="2"/>
                    <a:pt x="92" y="8"/>
                  </a:cubicBezTo>
                  <a:cubicBezTo>
                    <a:pt x="88" y="13"/>
                    <a:pt x="86" y="20"/>
                    <a:pt x="88" y="28"/>
                  </a:cubicBezTo>
                  <a:cubicBezTo>
                    <a:pt x="95" y="63"/>
                    <a:pt x="95" y="98"/>
                    <a:pt x="94" y="131"/>
                  </a:cubicBezTo>
                  <a:cubicBezTo>
                    <a:pt x="94" y="162"/>
                    <a:pt x="94" y="190"/>
                    <a:pt x="98" y="219"/>
                  </a:cubicBezTo>
                  <a:cubicBezTo>
                    <a:pt x="113" y="238"/>
                    <a:pt x="119" y="266"/>
                    <a:pt x="115" y="296"/>
                  </a:cubicBezTo>
                  <a:cubicBezTo>
                    <a:pt x="111" y="332"/>
                    <a:pt x="93" y="365"/>
                    <a:pt x="69" y="384"/>
                  </a:cubicBezTo>
                  <a:cubicBezTo>
                    <a:pt x="65" y="386"/>
                    <a:pt x="62" y="389"/>
                    <a:pt x="58" y="391"/>
                  </a:cubicBezTo>
                  <a:cubicBezTo>
                    <a:pt x="41" y="403"/>
                    <a:pt x="27" y="414"/>
                    <a:pt x="21" y="431"/>
                  </a:cubicBezTo>
                  <a:cubicBezTo>
                    <a:pt x="17" y="445"/>
                    <a:pt x="18" y="448"/>
                    <a:pt x="18" y="449"/>
                  </a:cubicBezTo>
                  <a:cubicBezTo>
                    <a:pt x="45" y="504"/>
                    <a:pt x="32" y="556"/>
                    <a:pt x="19" y="606"/>
                  </a:cubicBezTo>
                  <a:cubicBezTo>
                    <a:pt x="14" y="628"/>
                    <a:pt x="9" y="649"/>
                    <a:pt x="7" y="670"/>
                  </a:cubicBezTo>
                  <a:cubicBezTo>
                    <a:pt x="0" y="751"/>
                    <a:pt x="13" y="830"/>
                    <a:pt x="26" y="897"/>
                  </a:cubicBezTo>
                  <a:cubicBezTo>
                    <a:pt x="27" y="899"/>
                    <a:pt x="27" y="901"/>
                    <a:pt x="28" y="903"/>
                  </a:cubicBezTo>
                  <a:cubicBezTo>
                    <a:pt x="31" y="912"/>
                    <a:pt x="35" y="923"/>
                    <a:pt x="27" y="932"/>
                  </a:cubicBezTo>
                  <a:cubicBezTo>
                    <a:pt x="16" y="944"/>
                    <a:pt x="18" y="955"/>
                    <a:pt x="25" y="974"/>
                  </a:cubicBezTo>
                  <a:cubicBezTo>
                    <a:pt x="27" y="981"/>
                    <a:pt x="29" y="988"/>
                    <a:pt x="31" y="996"/>
                  </a:cubicBezTo>
                  <a:cubicBezTo>
                    <a:pt x="33" y="999"/>
                    <a:pt x="35" y="999"/>
                    <a:pt x="37" y="999"/>
                  </a:cubicBezTo>
                  <a:cubicBezTo>
                    <a:pt x="39" y="999"/>
                    <a:pt x="41" y="998"/>
                    <a:pt x="44" y="998"/>
                  </a:cubicBezTo>
                  <a:cubicBezTo>
                    <a:pt x="87" y="987"/>
                    <a:pt x="122" y="978"/>
                    <a:pt x="175" y="967"/>
                  </a:cubicBezTo>
                  <a:cubicBezTo>
                    <a:pt x="192" y="964"/>
                    <a:pt x="259" y="949"/>
                    <a:pt x="275" y="944"/>
                  </a:cubicBezTo>
                  <a:cubicBezTo>
                    <a:pt x="330" y="926"/>
                    <a:pt x="356" y="912"/>
                    <a:pt x="360" y="906"/>
                  </a:cubicBezTo>
                  <a:cubicBezTo>
                    <a:pt x="367" y="896"/>
                    <a:pt x="367" y="896"/>
                    <a:pt x="367" y="896"/>
                  </a:cubicBezTo>
                  <a:cubicBezTo>
                    <a:pt x="371" y="885"/>
                    <a:pt x="380" y="871"/>
                    <a:pt x="398" y="852"/>
                  </a:cubicBezTo>
                  <a:cubicBezTo>
                    <a:pt x="408" y="840"/>
                    <a:pt x="423" y="839"/>
                    <a:pt x="433" y="839"/>
                  </a:cubicBezTo>
                  <a:cubicBezTo>
                    <a:pt x="435" y="839"/>
                    <a:pt x="438" y="839"/>
                    <a:pt x="439" y="839"/>
                  </a:cubicBezTo>
                  <a:cubicBezTo>
                    <a:pt x="440" y="833"/>
                    <a:pt x="442" y="827"/>
                    <a:pt x="443" y="821"/>
                  </a:cubicBezTo>
                  <a:cubicBezTo>
                    <a:pt x="448" y="802"/>
                    <a:pt x="450" y="790"/>
                    <a:pt x="440" y="777"/>
                  </a:cubicBezTo>
                  <a:cubicBezTo>
                    <a:pt x="428" y="761"/>
                    <a:pt x="419" y="743"/>
                    <a:pt x="410" y="725"/>
                  </a:cubicBezTo>
                  <a:cubicBezTo>
                    <a:pt x="408" y="721"/>
                    <a:pt x="405" y="716"/>
                    <a:pt x="403" y="712"/>
                  </a:cubicBezTo>
                  <a:cubicBezTo>
                    <a:pt x="381" y="713"/>
                    <a:pt x="381" y="713"/>
                    <a:pt x="381" y="713"/>
                  </a:cubicBezTo>
                  <a:cubicBezTo>
                    <a:pt x="387" y="705"/>
                    <a:pt x="387" y="705"/>
                    <a:pt x="387" y="705"/>
                  </a:cubicBezTo>
                  <a:cubicBezTo>
                    <a:pt x="362" y="695"/>
                    <a:pt x="349" y="674"/>
                    <a:pt x="351" y="64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5" name="Freeform 39">
              <a:extLst>
                <a:ext uri="{FF2B5EF4-FFF2-40B4-BE49-F238E27FC236}">
                  <a16:creationId xmlns:a16="http://schemas.microsoft.com/office/drawing/2014/main" id="{47345294-865F-E347-B06F-4FD13AFA4EB4}"/>
                </a:ext>
              </a:extLst>
            </p:cNvPr>
            <p:cNvSpPr>
              <a:spLocks/>
            </p:cNvSpPr>
            <p:nvPr/>
          </p:nvSpPr>
          <p:spPr bwMode="auto">
            <a:xfrm>
              <a:off x="8755252" y="2736994"/>
              <a:ext cx="394347" cy="184345"/>
            </a:xfrm>
            <a:custGeom>
              <a:avLst/>
              <a:gdLst>
                <a:gd name="T0" fmla="*/ 133 w 958"/>
                <a:gd name="T1" fmla="*/ 177 h 448"/>
                <a:gd name="T2" fmla="*/ 61 w 958"/>
                <a:gd name="T3" fmla="*/ 193 h 448"/>
                <a:gd name="T4" fmla="*/ 1 w 958"/>
                <a:gd name="T5" fmla="*/ 206 h 448"/>
                <a:gd name="T6" fmla="*/ 0 w 958"/>
                <a:gd name="T7" fmla="*/ 222 h 448"/>
                <a:gd name="T8" fmla="*/ 0 w 958"/>
                <a:gd name="T9" fmla="*/ 232 h 448"/>
                <a:gd name="T10" fmla="*/ 2 w 958"/>
                <a:gd name="T11" fmla="*/ 303 h 448"/>
                <a:gd name="T12" fmla="*/ 1 w 958"/>
                <a:gd name="T13" fmla="*/ 429 h 448"/>
                <a:gd name="T14" fmla="*/ 3 w 958"/>
                <a:gd name="T15" fmla="*/ 429 h 448"/>
                <a:gd name="T16" fmla="*/ 4 w 958"/>
                <a:gd name="T17" fmla="*/ 429 h 448"/>
                <a:gd name="T18" fmla="*/ 33 w 958"/>
                <a:gd name="T19" fmla="*/ 420 h 448"/>
                <a:gd name="T20" fmla="*/ 75 w 958"/>
                <a:gd name="T21" fmla="*/ 409 h 448"/>
                <a:gd name="T22" fmla="*/ 76 w 958"/>
                <a:gd name="T23" fmla="*/ 408 h 448"/>
                <a:gd name="T24" fmla="*/ 77 w 958"/>
                <a:gd name="T25" fmla="*/ 408 h 448"/>
                <a:gd name="T26" fmla="*/ 117 w 958"/>
                <a:gd name="T27" fmla="*/ 398 h 448"/>
                <a:gd name="T28" fmla="*/ 133 w 958"/>
                <a:gd name="T29" fmla="*/ 395 h 448"/>
                <a:gd name="T30" fmla="*/ 146 w 958"/>
                <a:gd name="T31" fmla="*/ 392 h 448"/>
                <a:gd name="T32" fmla="*/ 152 w 958"/>
                <a:gd name="T33" fmla="*/ 390 h 448"/>
                <a:gd name="T34" fmla="*/ 158 w 958"/>
                <a:gd name="T35" fmla="*/ 393 h 448"/>
                <a:gd name="T36" fmla="*/ 172 w 958"/>
                <a:gd name="T37" fmla="*/ 400 h 448"/>
                <a:gd name="T38" fmla="*/ 212 w 958"/>
                <a:gd name="T39" fmla="*/ 382 h 448"/>
                <a:gd name="T40" fmla="*/ 289 w 958"/>
                <a:gd name="T41" fmla="*/ 361 h 448"/>
                <a:gd name="T42" fmla="*/ 561 w 958"/>
                <a:gd name="T43" fmla="*/ 313 h 448"/>
                <a:gd name="T44" fmla="*/ 563 w 958"/>
                <a:gd name="T45" fmla="*/ 313 h 448"/>
                <a:gd name="T46" fmla="*/ 566 w 958"/>
                <a:gd name="T47" fmla="*/ 313 h 448"/>
                <a:gd name="T48" fmla="*/ 585 w 958"/>
                <a:gd name="T49" fmla="*/ 346 h 448"/>
                <a:gd name="T50" fmla="*/ 586 w 958"/>
                <a:gd name="T51" fmla="*/ 346 h 448"/>
                <a:gd name="T52" fmla="*/ 602 w 958"/>
                <a:gd name="T53" fmla="*/ 354 h 448"/>
                <a:gd name="T54" fmla="*/ 615 w 958"/>
                <a:gd name="T55" fmla="*/ 385 h 448"/>
                <a:gd name="T56" fmla="*/ 615 w 958"/>
                <a:gd name="T57" fmla="*/ 388 h 448"/>
                <a:gd name="T58" fmla="*/ 701 w 958"/>
                <a:gd name="T59" fmla="*/ 448 h 448"/>
                <a:gd name="T60" fmla="*/ 745 w 958"/>
                <a:gd name="T61" fmla="*/ 402 h 448"/>
                <a:gd name="T62" fmla="*/ 761 w 958"/>
                <a:gd name="T63" fmla="*/ 388 h 448"/>
                <a:gd name="T64" fmla="*/ 793 w 958"/>
                <a:gd name="T65" fmla="*/ 371 h 448"/>
                <a:gd name="T66" fmla="*/ 824 w 958"/>
                <a:gd name="T67" fmla="*/ 408 h 448"/>
                <a:gd name="T68" fmla="*/ 825 w 958"/>
                <a:gd name="T69" fmla="*/ 414 h 448"/>
                <a:gd name="T70" fmla="*/ 828 w 958"/>
                <a:gd name="T71" fmla="*/ 413 h 448"/>
                <a:gd name="T72" fmla="*/ 853 w 958"/>
                <a:gd name="T73" fmla="*/ 394 h 448"/>
                <a:gd name="T74" fmla="*/ 958 w 958"/>
                <a:gd name="T75" fmla="*/ 351 h 448"/>
                <a:gd name="T76" fmla="*/ 958 w 958"/>
                <a:gd name="T77" fmla="*/ 350 h 448"/>
                <a:gd name="T78" fmla="*/ 953 w 958"/>
                <a:gd name="T79" fmla="*/ 310 h 448"/>
                <a:gd name="T80" fmla="*/ 930 w 958"/>
                <a:gd name="T81" fmla="*/ 337 h 448"/>
                <a:gd name="T82" fmla="*/ 860 w 958"/>
                <a:gd name="T83" fmla="*/ 360 h 448"/>
                <a:gd name="T84" fmla="*/ 771 w 958"/>
                <a:gd name="T85" fmla="*/ 322 h 448"/>
                <a:gd name="T86" fmla="*/ 726 w 958"/>
                <a:gd name="T87" fmla="*/ 256 h 448"/>
                <a:gd name="T88" fmla="*/ 662 w 958"/>
                <a:gd name="T89" fmla="*/ 222 h 448"/>
                <a:gd name="T90" fmla="*/ 643 w 958"/>
                <a:gd name="T91" fmla="*/ 223 h 448"/>
                <a:gd name="T92" fmla="*/ 604 w 958"/>
                <a:gd name="T93" fmla="*/ 209 h 448"/>
                <a:gd name="T94" fmla="*/ 605 w 958"/>
                <a:gd name="T95" fmla="*/ 147 h 448"/>
                <a:gd name="T96" fmla="*/ 607 w 958"/>
                <a:gd name="T97" fmla="*/ 141 h 448"/>
                <a:gd name="T98" fmla="*/ 616 w 958"/>
                <a:gd name="T99" fmla="*/ 119 h 448"/>
                <a:gd name="T100" fmla="*/ 618 w 958"/>
                <a:gd name="T101" fmla="*/ 24 h 448"/>
                <a:gd name="T102" fmla="*/ 608 w 958"/>
                <a:gd name="T103" fmla="*/ 15 h 448"/>
                <a:gd name="T104" fmla="*/ 587 w 958"/>
                <a:gd name="T105" fmla="*/ 0 h 448"/>
                <a:gd name="T106" fmla="*/ 576 w 958"/>
                <a:gd name="T107" fmla="*/ 11 h 448"/>
                <a:gd name="T108" fmla="*/ 567 w 958"/>
                <a:gd name="T109" fmla="*/ 34 h 448"/>
                <a:gd name="T110" fmla="*/ 565 w 958"/>
                <a:gd name="T111" fmla="*/ 51 h 448"/>
                <a:gd name="T112" fmla="*/ 544 w 958"/>
                <a:gd name="T113" fmla="*/ 61 h 448"/>
                <a:gd name="T114" fmla="*/ 236 w 958"/>
                <a:gd name="T115" fmla="*/ 155 h 448"/>
                <a:gd name="T116" fmla="*/ 203 w 958"/>
                <a:gd name="T117" fmla="*/ 162 h 448"/>
                <a:gd name="T118" fmla="*/ 172 w 958"/>
                <a:gd name="T119" fmla="*/ 169 h 448"/>
                <a:gd name="T120" fmla="*/ 133 w 958"/>
                <a:gd name="T121" fmla="*/ 17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8" h="448">
                  <a:moveTo>
                    <a:pt x="133" y="177"/>
                  </a:moveTo>
                  <a:cubicBezTo>
                    <a:pt x="116" y="181"/>
                    <a:pt x="88" y="187"/>
                    <a:pt x="61" y="193"/>
                  </a:cubicBezTo>
                  <a:cubicBezTo>
                    <a:pt x="39" y="197"/>
                    <a:pt x="13" y="203"/>
                    <a:pt x="1" y="206"/>
                  </a:cubicBezTo>
                  <a:cubicBezTo>
                    <a:pt x="0" y="210"/>
                    <a:pt x="0" y="215"/>
                    <a:pt x="0" y="222"/>
                  </a:cubicBezTo>
                  <a:cubicBezTo>
                    <a:pt x="0" y="225"/>
                    <a:pt x="0" y="229"/>
                    <a:pt x="0" y="232"/>
                  </a:cubicBezTo>
                  <a:cubicBezTo>
                    <a:pt x="0" y="255"/>
                    <a:pt x="1" y="280"/>
                    <a:pt x="2" y="303"/>
                  </a:cubicBezTo>
                  <a:cubicBezTo>
                    <a:pt x="5" y="344"/>
                    <a:pt x="7" y="387"/>
                    <a:pt x="1" y="429"/>
                  </a:cubicBezTo>
                  <a:cubicBezTo>
                    <a:pt x="2" y="429"/>
                    <a:pt x="2" y="429"/>
                    <a:pt x="3" y="429"/>
                  </a:cubicBezTo>
                  <a:cubicBezTo>
                    <a:pt x="4" y="429"/>
                    <a:pt x="4" y="429"/>
                    <a:pt x="4" y="429"/>
                  </a:cubicBezTo>
                  <a:cubicBezTo>
                    <a:pt x="7" y="429"/>
                    <a:pt x="22" y="424"/>
                    <a:pt x="33" y="420"/>
                  </a:cubicBezTo>
                  <a:cubicBezTo>
                    <a:pt x="55" y="414"/>
                    <a:pt x="68" y="409"/>
                    <a:pt x="75" y="409"/>
                  </a:cubicBezTo>
                  <a:cubicBezTo>
                    <a:pt x="76" y="408"/>
                    <a:pt x="76" y="408"/>
                    <a:pt x="76" y="408"/>
                  </a:cubicBezTo>
                  <a:cubicBezTo>
                    <a:pt x="77" y="408"/>
                    <a:pt x="77" y="408"/>
                    <a:pt x="77" y="408"/>
                  </a:cubicBezTo>
                  <a:cubicBezTo>
                    <a:pt x="78" y="408"/>
                    <a:pt x="85" y="407"/>
                    <a:pt x="117" y="398"/>
                  </a:cubicBezTo>
                  <a:cubicBezTo>
                    <a:pt x="120" y="397"/>
                    <a:pt x="127" y="396"/>
                    <a:pt x="133" y="395"/>
                  </a:cubicBezTo>
                  <a:cubicBezTo>
                    <a:pt x="139" y="394"/>
                    <a:pt x="144" y="393"/>
                    <a:pt x="146" y="392"/>
                  </a:cubicBezTo>
                  <a:cubicBezTo>
                    <a:pt x="152" y="390"/>
                    <a:pt x="152" y="390"/>
                    <a:pt x="152" y="390"/>
                  </a:cubicBezTo>
                  <a:cubicBezTo>
                    <a:pt x="158" y="393"/>
                    <a:pt x="158" y="393"/>
                    <a:pt x="158" y="393"/>
                  </a:cubicBezTo>
                  <a:cubicBezTo>
                    <a:pt x="166" y="397"/>
                    <a:pt x="170" y="399"/>
                    <a:pt x="172" y="400"/>
                  </a:cubicBezTo>
                  <a:cubicBezTo>
                    <a:pt x="180" y="394"/>
                    <a:pt x="189" y="387"/>
                    <a:pt x="212" y="382"/>
                  </a:cubicBezTo>
                  <a:cubicBezTo>
                    <a:pt x="289" y="361"/>
                    <a:pt x="289" y="361"/>
                    <a:pt x="289" y="361"/>
                  </a:cubicBezTo>
                  <a:cubicBezTo>
                    <a:pt x="384" y="338"/>
                    <a:pt x="460" y="325"/>
                    <a:pt x="561" y="313"/>
                  </a:cubicBezTo>
                  <a:cubicBezTo>
                    <a:pt x="563" y="313"/>
                    <a:pt x="563" y="313"/>
                    <a:pt x="563" y="313"/>
                  </a:cubicBezTo>
                  <a:cubicBezTo>
                    <a:pt x="566" y="313"/>
                    <a:pt x="566" y="313"/>
                    <a:pt x="566" y="313"/>
                  </a:cubicBezTo>
                  <a:cubicBezTo>
                    <a:pt x="585" y="317"/>
                    <a:pt x="585" y="333"/>
                    <a:pt x="585" y="346"/>
                  </a:cubicBezTo>
                  <a:cubicBezTo>
                    <a:pt x="586" y="346"/>
                    <a:pt x="586" y="346"/>
                    <a:pt x="586" y="346"/>
                  </a:cubicBezTo>
                  <a:cubicBezTo>
                    <a:pt x="590" y="348"/>
                    <a:pt x="596" y="349"/>
                    <a:pt x="602" y="354"/>
                  </a:cubicBezTo>
                  <a:cubicBezTo>
                    <a:pt x="614" y="363"/>
                    <a:pt x="614" y="376"/>
                    <a:pt x="615" y="385"/>
                  </a:cubicBezTo>
                  <a:cubicBezTo>
                    <a:pt x="615" y="386"/>
                    <a:pt x="615" y="387"/>
                    <a:pt x="615" y="388"/>
                  </a:cubicBezTo>
                  <a:cubicBezTo>
                    <a:pt x="675" y="392"/>
                    <a:pt x="689" y="418"/>
                    <a:pt x="701" y="448"/>
                  </a:cubicBezTo>
                  <a:cubicBezTo>
                    <a:pt x="714" y="432"/>
                    <a:pt x="730" y="417"/>
                    <a:pt x="745" y="402"/>
                  </a:cubicBezTo>
                  <a:cubicBezTo>
                    <a:pt x="750" y="397"/>
                    <a:pt x="756" y="393"/>
                    <a:pt x="761" y="388"/>
                  </a:cubicBezTo>
                  <a:cubicBezTo>
                    <a:pt x="772" y="377"/>
                    <a:pt x="783" y="371"/>
                    <a:pt x="793" y="371"/>
                  </a:cubicBezTo>
                  <a:cubicBezTo>
                    <a:pt x="800" y="371"/>
                    <a:pt x="821" y="374"/>
                    <a:pt x="824" y="408"/>
                  </a:cubicBezTo>
                  <a:cubicBezTo>
                    <a:pt x="824" y="411"/>
                    <a:pt x="825" y="413"/>
                    <a:pt x="825" y="414"/>
                  </a:cubicBezTo>
                  <a:cubicBezTo>
                    <a:pt x="826" y="414"/>
                    <a:pt x="827" y="413"/>
                    <a:pt x="828" y="413"/>
                  </a:cubicBezTo>
                  <a:cubicBezTo>
                    <a:pt x="832" y="407"/>
                    <a:pt x="839" y="397"/>
                    <a:pt x="853" y="394"/>
                  </a:cubicBezTo>
                  <a:cubicBezTo>
                    <a:pt x="882" y="370"/>
                    <a:pt x="915" y="347"/>
                    <a:pt x="958" y="351"/>
                  </a:cubicBezTo>
                  <a:cubicBezTo>
                    <a:pt x="958" y="350"/>
                    <a:pt x="958" y="350"/>
                    <a:pt x="958" y="350"/>
                  </a:cubicBezTo>
                  <a:cubicBezTo>
                    <a:pt x="958" y="336"/>
                    <a:pt x="957" y="323"/>
                    <a:pt x="953" y="310"/>
                  </a:cubicBezTo>
                  <a:cubicBezTo>
                    <a:pt x="948" y="321"/>
                    <a:pt x="938" y="330"/>
                    <a:pt x="930" y="337"/>
                  </a:cubicBezTo>
                  <a:cubicBezTo>
                    <a:pt x="912" y="352"/>
                    <a:pt x="888" y="360"/>
                    <a:pt x="860" y="360"/>
                  </a:cubicBezTo>
                  <a:cubicBezTo>
                    <a:pt x="823" y="360"/>
                    <a:pt x="789" y="345"/>
                    <a:pt x="771" y="322"/>
                  </a:cubicBezTo>
                  <a:cubicBezTo>
                    <a:pt x="756" y="302"/>
                    <a:pt x="740" y="280"/>
                    <a:pt x="726" y="256"/>
                  </a:cubicBezTo>
                  <a:cubicBezTo>
                    <a:pt x="709" y="229"/>
                    <a:pt x="691" y="220"/>
                    <a:pt x="662" y="222"/>
                  </a:cubicBezTo>
                  <a:cubicBezTo>
                    <a:pt x="655" y="223"/>
                    <a:pt x="649" y="223"/>
                    <a:pt x="643" y="223"/>
                  </a:cubicBezTo>
                  <a:cubicBezTo>
                    <a:pt x="630" y="223"/>
                    <a:pt x="613" y="222"/>
                    <a:pt x="604" y="209"/>
                  </a:cubicBezTo>
                  <a:cubicBezTo>
                    <a:pt x="594" y="195"/>
                    <a:pt x="597" y="176"/>
                    <a:pt x="605" y="147"/>
                  </a:cubicBezTo>
                  <a:cubicBezTo>
                    <a:pt x="606" y="145"/>
                    <a:pt x="607" y="143"/>
                    <a:pt x="607" y="141"/>
                  </a:cubicBezTo>
                  <a:cubicBezTo>
                    <a:pt x="609" y="134"/>
                    <a:pt x="611" y="126"/>
                    <a:pt x="616" y="119"/>
                  </a:cubicBezTo>
                  <a:cubicBezTo>
                    <a:pt x="644" y="80"/>
                    <a:pt x="651" y="57"/>
                    <a:pt x="618" y="24"/>
                  </a:cubicBezTo>
                  <a:cubicBezTo>
                    <a:pt x="614" y="21"/>
                    <a:pt x="611" y="18"/>
                    <a:pt x="608" y="15"/>
                  </a:cubicBezTo>
                  <a:cubicBezTo>
                    <a:pt x="599" y="4"/>
                    <a:pt x="594" y="0"/>
                    <a:pt x="587" y="0"/>
                  </a:cubicBezTo>
                  <a:cubicBezTo>
                    <a:pt x="584" y="4"/>
                    <a:pt x="580" y="8"/>
                    <a:pt x="576" y="11"/>
                  </a:cubicBezTo>
                  <a:cubicBezTo>
                    <a:pt x="565" y="22"/>
                    <a:pt x="563" y="25"/>
                    <a:pt x="567" y="34"/>
                  </a:cubicBezTo>
                  <a:cubicBezTo>
                    <a:pt x="569" y="39"/>
                    <a:pt x="568" y="46"/>
                    <a:pt x="565" y="51"/>
                  </a:cubicBezTo>
                  <a:cubicBezTo>
                    <a:pt x="559" y="59"/>
                    <a:pt x="549" y="61"/>
                    <a:pt x="544" y="61"/>
                  </a:cubicBezTo>
                  <a:cubicBezTo>
                    <a:pt x="509" y="91"/>
                    <a:pt x="396" y="121"/>
                    <a:pt x="236" y="155"/>
                  </a:cubicBezTo>
                  <a:cubicBezTo>
                    <a:pt x="223" y="158"/>
                    <a:pt x="212" y="161"/>
                    <a:pt x="203" y="162"/>
                  </a:cubicBezTo>
                  <a:cubicBezTo>
                    <a:pt x="198" y="164"/>
                    <a:pt x="186" y="166"/>
                    <a:pt x="172" y="169"/>
                  </a:cubicBezTo>
                  <a:cubicBezTo>
                    <a:pt x="157" y="172"/>
                    <a:pt x="140" y="176"/>
                    <a:pt x="133" y="1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7" name="Freeform 40">
              <a:extLst>
                <a:ext uri="{FF2B5EF4-FFF2-40B4-BE49-F238E27FC236}">
                  <a16:creationId xmlns:a16="http://schemas.microsoft.com/office/drawing/2014/main" id="{B8C74248-1EBA-AF4C-BFE4-CB6594A68053}"/>
                </a:ext>
              </a:extLst>
            </p:cNvPr>
            <p:cNvSpPr>
              <a:spLocks/>
            </p:cNvSpPr>
            <p:nvPr/>
          </p:nvSpPr>
          <p:spPr bwMode="auto">
            <a:xfrm>
              <a:off x="8595612" y="3078128"/>
              <a:ext cx="158689" cy="343985"/>
            </a:xfrm>
            <a:custGeom>
              <a:avLst/>
              <a:gdLst>
                <a:gd name="T0" fmla="*/ 205 w 386"/>
                <a:gd name="T1" fmla="*/ 427 h 833"/>
                <a:gd name="T2" fmla="*/ 205 w 386"/>
                <a:gd name="T3" fmla="*/ 431 h 833"/>
                <a:gd name="T4" fmla="*/ 178 w 386"/>
                <a:gd name="T5" fmla="*/ 457 h 833"/>
                <a:gd name="T6" fmla="*/ 97 w 386"/>
                <a:gd name="T7" fmla="*/ 542 h 833"/>
                <a:gd name="T8" fmla="*/ 63 w 386"/>
                <a:gd name="T9" fmla="*/ 580 h 833"/>
                <a:gd name="T10" fmla="*/ 54 w 386"/>
                <a:gd name="T11" fmla="*/ 584 h 833"/>
                <a:gd name="T12" fmla="*/ 11 w 386"/>
                <a:gd name="T13" fmla="*/ 608 h 833"/>
                <a:gd name="T14" fmla="*/ 1 w 386"/>
                <a:gd name="T15" fmla="*/ 614 h 833"/>
                <a:gd name="T16" fmla="*/ 23 w 386"/>
                <a:gd name="T17" fmla="*/ 681 h 833"/>
                <a:gd name="T18" fmla="*/ 142 w 386"/>
                <a:gd name="T19" fmla="*/ 769 h 833"/>
                <a:gd name="T20" fmla="*/ 245 w 386"/>
                <a:gd name="T21" fmla="*/ 833 h 833"/>
                <a:gd name="T22" fmla="*/ 246 w 386"/>
                <a:gd name="T23" fmla="*/ 826 h 833"/>
                <a:gd name="T24" fmla="*/ 289 w 386"/>
                <a:gd name="T25" fmla="*/ 722 h 833"/>
                <a:gd name="T26" fmla="*/ 382 w 386"/>
                <a:gd name="T27" fmla="*/ 506 h 833"/>
                <a:gd name="T28" fmla="*/ 379 w 386"/>
                <a:gd name="T29" fmla="*/ 483 h 833"/>
                <a:gd name="T30" fmla="*/ 367 w 386"/>
                <a:gd name="T31" fmla="*/ 318 h 833"/>
                <a:gd name="T32" fmla="*/ 363 w 386"/>
                <a:gd name="T33" fmla="*/ 286 h 833"/>
                <a:gd name="T34" fmla="*/ 361 w 386"/>
                <a:gd name="T35" fmla="*/ 286 h 833"/>
                <a:gd name="T36" fmla="*/ 331 w 386"/>
                <a:gd name="T37" fmla="*/ 297 h 833"/>
                <a:gd name="T38" fmla="*/ 261 w 386"/>
                <a:gd name="T39" fmla="*/ 301 h 833"/>
                <a:gd name="T40" fmla="*/ 250 w 386"/>
                <a:gd name="T41" fmla="*/ 241 h 833"/>
                <a:gd name="T42" fmla="*/ 252 w 386"/>
                <a:gd name="T43" fmla="*/ 233 h 833"/>
                <a:gd name="T44" fmla="*/ 284 w 386"/>
                <a:gd name="T45" fmla="*/ 186 h 833"/>
                <a:gd name="T46" fmla="*/ 302 w 386"/>
                <a:gd name="T47" fmla="*/ 167 h 833"/>
                <a:gd name="T48" fmla="*/ 292 w 386"/>
                <a:gd name="T49" fmla="*/ 151 h 833"/>
                <a:gd name="T50" fmla="*/ 305 w 386"/>
                <a:gd name="T51" fmla="*/ 112 h 833"/>
                <a:gd name="T52" fmla="*/ 315 w 386"/>
                <a:gd name="T53" fmla="*/ 87 h 833"/>
                <a:gd name="T54" fmla="*/ 293 w 386"/>
                <a:gd name="T55" fmla="*/ 72 h 833"/>
                <a:gd name="T56" fmla="*/ 100 w 386"/>
                <a:gd name="T57" fmla="*/ 4 h 833"/>
                <a:gd name="T58" fmla="*/ 83 w 386"/>
                <a:gd name="T59" fmla="*/ 0 h 833"/>
                <a:gd name="T60" fmla="*/ 69 w 386"/>
                <a:gd name="T61" fmla="*/ 23 h 833"/>
                <a:gd name="T62" fmla="*/ 66 w 386"/>
                <a:gd name="T63" fmla="*/ 38 h 833"/>
                <a:gd name="T64" fmla="*/ 13 w 386"/>
                <a:gd name="T65" fmla="*/ 129 h 833"/>
                <a:gd name="T66" fmla="*/ 15 w 386"/>
                <a:gd name="T67" fmla="*/ 131 h 833"/>
                <a:gd name="T68" fmla="*/ 33 w 386"/>
                <a:gd name="T69" fmla="*/ 217 h 833"/>
                <a:gd name="T70" fmla="*/ 33 w 386"/>
                <a:gd name="T71" fmla="*/ 257 h 833"/>
                <a:gd name="T72" fmla="*/ 36 w 386"/>
                <a:gd name="T73" fmla="*/ 266 h 833"/>
                <a:gd name="T74" fmla="*/ 81 w 386"/>
                <a:gd name="T75" fmla="*/ 303 h 833"/>
                <a:gd name="T76" fmla="*/ 100 w 386"/>
                <a:gd name="T77" fmla="*/ 326 h 833"/>
                <a:gd name="T78" fmla="*/ 152 w 386"/>
                <a:gd name="T79" fmla="*/ 367 h 833"/>
                <a:gd name="T80" fmla="*/ 190 w 386"/>
                <a:gd name="T81" fmla="*/ 398 h 833"/>
                <a:gd name="T82" fmla="*/ 203 w 386"/>
                <a:gd name="T83" fmla="*/ 416 h 833"/>
                <a:gd name="T84" fmla="*/ 219 w 386"/>
                <a:gd name="T85" fmla="*/ 422 h 833"/>
                <a:gd name="T86" fmla="*/ 205 w 386"/>
                <a:gd name="T87" fmla="*/ 427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833">
                  <a:moveTo>
                    <a:pt x="205" y="427"/>
                  </a:moveTo>
                  <a:cubicBezTo>
                    <a:pt x="205" y="428"/>
                    <a:pt x="205" y="429"/>
                    <a:pt x="205" y="431"/>
                  </a:cubicBezTo>
                  <a:cubicBezTo>
                    <a:pt x="202" y="443"/>
                    <a:pt x="192" y="454"/>
                    <a:pt x="178" y="457"/>
                  </a:cubicBezTo>
                  <a:cubicBezTo>
                    <a:pt x="139" y="468"/>
                    <a:pt x="115" y="493"/>
                    <a:pt x="97" y="542"/>
                  </a:cubicBezTo>
                  <a:cubicBezTo>
                    <a:pt x="95" y="567"/>
                    <a:pt x="75" y="575"/>
                    <a:pt x="63" y="580"/>
                  </a:cubicBezTo>
                  <a:cubicBezTo>
                    <a:pt x="60" y="581"/>
                    <a:pt x="57" y="583"/>
                    <a:pt x="54" y="584"/>
                  </a:cubicBezTo>
                  <a:cubicBezTo>
                    <a:pt x="40" y="593"/>
                    <a:pt x="25" y="600"/>
                    <a:pt x="11" y="608"/>
                  </a:cubicBezTo>
                  <a:cubicBezTo>
                    <a:pt x="1" y="614"/>
                    <a:pt x="1" y="614"/>
                    <a:pt x="1" y="614"/>
                  </a:cubicBezTo>
                  <a:cubicBezTo>
                    <a:pt x="0" y="636"/>
                    <a:pt x="9" y="656"/>
                    <a:pt x="23" y="681"/>
                  </a:cubicBezTo>
                  <a:cubicBezTo>
                    <a:pt x="51" y="734"/>
                    <a:pt x="88" y="761"/>
                    <a:pt x="142" y="769"/>
                  </a:cubicBezTo>
                  <a:cubicBezTo>
                    <a:pt x="203" y="779"/>
                    <a:pt x="232" y="796"/>
                    <a:pt x="245" y="833"/>
                  </a:cubicBezTo>
                  <a:cubicBezTo>
                    <a:pt x="246" y="831"/>
                    <a:pt x="246" y="828"/>
                    <a:pt x="246" y="826"/>
                  </a:cubicBezTo>
                  <a:cubicBezTo>
                    <a:pt x="243" y="780"/>
                    <a:pt x="267" y="749"/>
                    <a:pt x="289" y="722"/>
                  </a:cubicBezTo>
                  <a:cubicBezTo>
                    <a:pt x="349" y="648"/>
                    <a:pt x="386" y="586"/>
                    <a:pt x="382" y="506"/>
                  </a:cubicBezTo>
                  <a:cubicBezTo>
                    <a:pt x="377" y="499"/>
                    <a:pt x="376" y="491"/>
                    <a:pt x="379" y="483"/>
                  </a:cubicBezTo>
                  <a:cubicBezTo>
                    <a:pt x="370" y="429"/>
                    <a:pt x="366" y="374"/>
                    <a:pt x="367" y="318"/>
                  </a:cubicBezTo>
                  <a:cubicBezTo>
                    <a:pt x="367" y="291"/>
                    <a:pt x="363" y="287"/>
                    <a:pt x="363" y="286"/>
                  </a:cubicBezTo>
                  <a:cubicBezTo>
                    <a:pt x="363" y="286"/>
                    <a:pt x="362" y="286"/>
                    <a:pt x="361" y="286"/>
                  </a:cubicBezTo>
                  <a:cubicBezTo>
                    <a:pt x="357" y="286"/>
                    <a:pt x="348" y="288"/>
                    <a:pt x="331" y="297"/>
                  </a:cubicBezTo>
                  <a:cubicBezTo>
                    <a:pt x="305" y="311"/>
                    <a:pt x="278" y="312"/>
                    <a:pt x="261" y="301"/>
                  </a:cubicBezTo>
                  <a:cubicBezTo>
                    <a:pt x="239" y="285"/>
                    <a:pt x="246" y="259"/>
                    <a:pt x="250" y="241"/>
                  </a:cubicBezTo>
                  <a:cubicBezTo>
                    <a:pt x="251" y="238"/>
                    <a:pt x="251" y="236"/>
                    <a:pt x="252" y="233"/>
                  </a:cubicBezTo>
                  <a:cubicBezTo>
                    <a:pt x="256" y="211"/>
                    <a:pt x="271" y="198"/>
                    <a:pt x="284" y="186"/>
                  </a:cubicBezTo>
                  <a:cubicBezTo>
                    <a:pt x="291" y="180"/>
                    <a:pt x="298" y="174"/>
                    <a:pt x="302" y="167"/>
                  </a:cubicBezTo>
                  <a:cubicBezTo>
                    <a:pt x="297" y="162"/>
                    <a:pt x="293" y="157"/>
                    <a:pt x="292" y="151"/>
                  </a:cubicBezTo>
                  <a:cubicBezTo>
                    <a:pt x="288" y="135"/>
                    <a:pt x="297" y="122"/>
                    <a:pt x="305" y="112"/>
                  </a:cubicBezTo>
                  <a:cubicBezTo>
                    <a:pt x="313" y="100"/>
                    <a:pt x="317" y="92"/>
                    <a:pt x="315" y="87"/>
                  </a:cubicBezTo>
                  <a:cubicBezTo>
                    <a:pt x="314" y="82"/>
                    <a:pt x="306" y="76"/>
                    <a:pt x="293" y="72"/>
                  </a:cubicBezTo>
                  <a:cubicBezTo>
                    <a:pt x="229" y="49"/>
                    <a:pt x="164" y="26"/>
                    <a:pt x="100" y="4"/>
                  </a:cubicBezTo>
                  <a:cubicBezTo>
                    <a:pt x="93" y="1"/>
                    <a:pt x="87" y="0"/>
                    <a:pt x="83" y="0"/>
                  </a:cubicBezTo>
                  <a:cubicBezTo>
                    <a:pt x="79" y="0"/>
                    <a:pt x="73" y="0"/>
                    <a:pt x="69" y="23"/>
                  </a:cubicBezTo>
                  <a:cubicBezTo>
                    <a:pt x="68" y="28"/>
                    <a:pt x="67" y="33"/>
                    <a:pt x="66" y="38"/>
                  </a:cubicBezTo>
                  <a:cubicBezTo>
                    <a:pt x="60" y="71"/>
                    <a:pt x="54" y="108"/>
                    <a:pt x="13" y="129"/>
                  </a:cubicBezTo>
                  <a:cubicBezTo>
                    <a:pt x="14" y="129"/>
                    <a:pt x="14" y="130"/>
                    <a:pt x="15" y="131"/>
                  </a:cubicBezTo>
                  <a:cubicBezTo>
                    <a:pt x="46" y="155"/>
                    <a:pt x="46" y="192"/>
                    <a:pt x="33" y="217"/>
                  </a:cubicBezTo>
                  <a:cubicBezTo>
                    <a:pt x="26" y="231"/>
                    <a:pt x="29" y="242"/>
                    <a:pt x="33" y="257"/>
                  </a:cubicBezTo>
                  <a:cubicBezTo>
                    <a:pt x="34" y="260"/>
                    <a:pt x="35" y="263"/>
                    <a:pt x="36" y="266"/>
                  </a:cubicBezTo>
                  <a:cubicBezTo>
                    <a:pt x="60" y="270"/>
                    <a:pt x="72" y="289"/>
                    <a:pt x="81" y="303"/>
                  </a:cubicBezTo>
                  <a:cubicBezTo>
                    <a:pt x="87" y="313"/>
                    <a:pt x="93" y="321"/>
                    <a:pt x="100" y="326"/>
                  </a:cubicBezTo>
                  <a:cubicBezTo>
                    <a:pt x="119" y="337"/>
                    <a:pt x="136" y="352"/>
                    <a:pt x="152" y="367"/>
                  </a:cubicBezTo>
                  <a:cubicBezTo>
                    <a:pt x="165" y="378"/>
                    <a:pt x="177" y="389"/>
                    <a:pt x="190" y="398"/>
                  </a:cubicBezTo>
                  <a:cubicBezTo>
                    <a:pt x="197" y="403"/>
                    <a:pt x="201" y="409"/>
                    <a:pt x="203" y="416"/>
                  </a:cubicBezTo>
                  <a:cubicBezTo>
                    <a:pt x="219" y="422"/>
                    <a:pt x="219" y="422"/>
                    <a:pt x="219" y="422"/>
                  </a:cubicBezTo>
                  <a:lnTo>
                    <a:pt x="205" y="42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8" name="Freeform 41">
              <a:extLst>
                <a:ext uri="{FF2B5EF4-FFF2-40B4-BE49-F238E27FC236}">
                  <a16:creationId xmlns:a16="http://schemas.microsoft.com/office/drawing/2014/main" id="{1843F0C9-881A-3D41-BE81-30EC788DB865}"/>
                </a:ext>
              </a:extLst>
            </p:cNvPr>
            <p:cNvSpPr>
              <a:spLocks/>
            </p:cNvSpPr>
            <p:nvPr/>
          </p:nvSpPr>
          <p:spPr bwMode="auto">
            <a:xfrm>
              <a:off x="8760953" y="2892832"/>
              <a:ext cx="192897" cy="190047"/>
            </a:xfrm>
            <a:custGeom>
              <a:avLst/>
              <a:gdLst>
                <a:gd name="T0" fmla="*/ 355 w 468"/>
                <a:gd name="T1" fmla="*/ 10 h 460"/>
                <a:gd name="T2" fmla="*/ 312 w 468"/>
                <a:gd name="T3" fmla="*/ 20 h 460"/>
                <a:gd name="T4" fmla="*/ 253 w 468"/>
                <a:gd name="T5" fmla="*/ 33 h 460"/>
                <a:gd name="T6" fmla="*/ 223 w 468"/>
                <a:gd name="T7" fmla="*/ 41 h 460"/>
                <a:gd name="T8" fmla="*/ 181 w 468"/>
                <a:gd name="T9" fmla="*/ 60 h 460"/>
                <a:gd name="T10" fmla="*/ 161 w 468"/>
                <a:gd name="T11" fmla="*/ 70 h 460"/>
                <a:gd name="T12" fmla="*/ 138 w 468"/>
                <a:gd name="T13" fmla="*/ 61 h 460"/>
                <a:gd name="T14" fmla="*/ 129 w 468"/>
                <a:gd name="T15" fmla="*/ 56 h 460"/>
                <a:gd name="T16" fmla="*/ 127 w 468"/>
                <a:gd name="T17" fmla="*/ 56 h 460"/>
                <a:gd name="T18" fmla="*/ 81 w 468"/>
                <a:gd name="T19" fmla="*/ 68 h 460"/>
                <a:gd name="T20" fmla="*/ 54 w 468"/>
                <a:gd name="T21" fmla="*/ 77 h 460"/>
                <a:gd name="T22" fmla="*/ 45 w 468"/>
                <a:gd name="T23" fmla="*/ 79 h 460"/>
                <a:gd name="T24" fmla="*/ 1 w 468"/>
                <a:gd name="T25" fmla="*/ 91 h 460"/>
                <a:gd name="T26" fmla="*/ 1 w 468"/>
                <a:gd name="T27" fmla="*/ 101 h 460"/>
                <a:gd name="T28" fmla="*/ 1 w 468"/>
                <a:gd name="T29" fmla="*/ 120 h 460"/>
                <a:gd name="T30" fmla="*/ 7 w 468"/>
                <a:gd name="T31" fmla="*/ 172 h 460"/>
                <a:gd name="T32" fmla="*/ 25 w 468"/>
                <a:gd name="T33" fmla="*/ 329 h 460"/>
                <a:gd name="T34" fmla="*/ 25 w 468"/>
                <a:gd name="T35" fmla="*/ 333 h 460"/>
                <a:gd name="T36" fmla="*/ 33 w 468"/>
                <a:gd name="T37" fmla="*/ 355 h 460"/>
                <a:gd name="T38" fmla="*/ 57 w 468"/>
                <a:gd name="T39" fmla="*/ 399 h 460"/>
                <a:gd name="T40" fmla="*/ 23 w 468"/>
                <a:gd name="T41" fmla="*/ 441 h 460"/>
                <a:gd name="T42" fmla="*/ 8 w 468"/>
                <a:gd name="T43" fmla="*/ 455 h 460"/>
                <a:gd name="T44" fmla="*/ 9 w 468"/>
                <a:gd name="T45" fmla="*/ 460 h 460"/>
                <a:gd name="T46" fmla="*/ 53 w 468"/>
                <a:gd name="T47" fmla="*/ 431 h 460"/>
                <a:gd name="T48" fmla="*/ 58 w 468"/>
                <a:gd name="T49" fmla="*/ 426 h 460"/>
                <a:gd name="T50" fmla="*/ 93 w 468"/>
                <a:gd name="T51" fmla="*/ 395 h 460"/>
                <a:gd name="T52" fmla="*/ 259 w 468"/>
                <a:gd name="T53" fmla="*/ 293 h 460"/>
                <a:gd name="T54" fmla="*/ 417 w 468"/>
                <a:gd name="T55" fmla="*/ 231 h 460"/>
                <a:gd name="T56" fmla="*/ 442 w 468"/>
                <a:gd name="T57" fmla="*/ 223 h 460"/>
                <a:gd name="T58" fmla="*/ 466 w 468"/>
                <a:gd name="T59" fmla="*/ 214 h 460"/>
                <a:gd name="T60" fmla="*/ 464 w 468"/>
                <a:gd name="T61" fmla="*/ 195 h 460"/>
                <a:gd name="T62" fmla="*/ 425 w 468"/>
                <a:gd name="T63" fmla="*/ 61 h 460"/>
                <a:gd name="T64" fmla="*/ 409 w 468"/>
                <a:gd name="T65" fmla="*/ 0 h 460"/>
                <a:gd name="T66" fmla="*/ 355 w 468"/>
                <a:gd name="T67" fmla="*/ 1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8" h="460">
                  <a:moveTo>
                    <a:pt x="355" y="10"/>
                  </a:moveTo>
                  <a:cubicBezTo>
                    <a:pt x="341" y="14"/>
                    <a:pt x="327" y="18"/>
                    <a:pt x="312" y="20"/>
                  </a:cubicBezTo>
                  <a:cubicBezTo>
                    <a:pt x="298" y="22"/>
                    <a:pt x="259" y="31"/>
                    <a:pt x="253" y="33"/>
                  </a:cubicBezTo>
                  <a:cubicBezTo>
                    <a:pt x="243" y="37"/>
                    <a:pt x="233" y="39"/>
                    <a:pt x="223" y="41"/>
                  </a:cubicBezTo>
                  <a:cubicBezTo>
                    <a:pt x="206" y="44"/>
                    <a:pt x="192" y="47"/>
                    <a:pt x="181" y="60"/>
                  </a:cubicBezTo>
                  <a:cubicBezTo>
                    <a:pt x="174" y="68"/>
                    <a:pt x="166" y="70"/>
                    <a:pt x="161" y="70"/>
                  </a:cubicBezTo>
                  <a:cubicBezTo>
                    <a:pt x="152" y="70"/>
                    <a:pt x="145" y="65"/>
                    <a:pt x="138" y="61"/>
                  </a:cubicBezTo>
                  <a:cubicBezTo>
                    <a:pt x="136" y="59"/>
                    <a:pt x="131" y="56"/>
                    <a:pt x="129" y="56"/>
                  </a:cubicBezTo>
                  <a:cubicBezTo>
                    <a:pt x="127" y="56"/>
                    <a:pt x="127" y="56"/>
                    <a:pt x="127" y="56"/>
                  </a:cubicBezTo>
                  <a:cubicBezTo>
                    <a:pt x="81" y="68"/>
                    <a:pt x="81" y="68"/>
                    <a:pt x="81" y="68"/>
                  </a:cubicBezTo>
                  <a:cubicBezTo>
                    <a:pt x="72" y="75"/>
                    <a:pt x="62" y="76"/>
                    <a:pt x="54" y="77"/>
                  </a:cubicBezTo>
                  <a:cubicBezTo>
                    <a:pt x="51" y="78"/>
                    <a:pt x="48" y="78"/>
                    <a:pt x="45" y="79"/>
                  </a:cubicBezTo>
                  <a:cubicBezTo>
                    <a:pt x="1" y="91"/>
                    <a:pt x="1" y="91"/>
                    <a:pt x="1" y="91"/>
                  </a:cubicBezTo>
                  <a:cubicBezTo>
                    <a:pt x="0" y="94"/>
                    <a:pt x="1" y="97"/>
                    <a:pt x="1" y="101"/>
                  </a:cubicBezTo>
                  <a:cubicBezTo>
                    <a:pt x="1" y="107"/>
                    <a:pt x="2" y="114"/>
                    <a:pt x="1" y="120"/>
                  </a:cubicBezTo>
                  <a:cubicBezTo>
                    <a:pt x="7" y="172"/>
                    <a:pt x="7" y="172"/>
                    <a:pt x="7" y="172"/>
                  </a:cubicBezTo>
                  <a:cubicBezTo>
                    <a:pt x="13" y="224"/>
                    <a:pt x="19" y="276"/>
                    <a:pt x="25" y="329"/>
                  </a:cubicBezTo>
                  <a:cubicBezTo>
                    <a:pt x="25" y="333"/>
                    <a:pt x="25" y="333"/>
                    <a:pt x="25" y="333"/>
                  </a:cubicBezTo>
                  <a:cubicBezTo>
                    <a:pt x="27" y="345"/>
                    <a:pt x="27" y="351"/>
                    <a:pt x="33" y="355"/>
                  </a:cubicBezTo>
                  <a:cubicBezTo>
                    <a:pt x="50" y="369"/>
                    <a:pt x="58" y="384"/>
                    <a:pt x="57" y="399"/>
                  </a:cubicBezTo>
                  <a:cubicBezTo>
                    <a:pt x="55" y="415"/>
                    <a:pt x="44" y="429"/>
                    <a:pt x="23" y="441"/>
                  </a:cubicBezTo>
                  <a:cubicBezTo>
                    <a:pt x="11" y="448"/>
                    <a:pt x="9" y="453"/>
                    <a:pt x="8" y="455"/>
                  </a:cubicBezTo>
                  <a:cubicBezTo>
                    <a:pt x="8" y="456"/>
                    <a:pt x="8" y="458"/>
                    <a:pt x="9" y="460"/>
                  </a:cubicBezTo>
                  <a:cubicBezTo>
                    <a:pt x="25" y="454"/>
                    <a:pt x="39" y="443"/>
                    <a:pt x="53" y="431"/>
                  </a:cubicBezTo>
                  <a:cubicBezTo>
                    <a:pt x="58" y="426"/>
                    <a:pt x="58" y="426"/>
                    <a:pt x="58" y="426"/>
                  </a:cubicBezTo>
                  <a:cubicBezTo>
                    <a:pt x="70" y="416"/>
                    <a:pt x="82" y="406"/>
                    <a:pt x="93" y="395"/>
                  </a:cubicBezTo>
                  <a:cubicBezTo>
                    <a:pt x="140" y="353"/>
                    <a:pt x="189" y="309"/>
                    <a:pt x="259" y="293"/>
                  </a:cubicBezTo>
                  <a:cubicBezTo>
                    <a:pt x="314" y="281"/>
                    <a:pt x="368" y="256"/>
                    <a:pt x="417" y="231"/>
                  </a:cubicBezTo>
                  <a:cubicBezTo>
                    <a:pt x="424" y="227"/>
                    <a:pt x="433" y="225"/>
                    <a:pt x="442" y="223"/>
                  </a:cubicBezTo>
                  <a:cubicBezTo>
                    <a:pt x="451" y="221"/>
                    <a:pt x="463" y="219"/>
                    <a:pt x="466" y="214"/>
                  </a:cubicBezTo>
                  <a:cubicBezTo>
                    <a:pt x="468" y="211"/>
                    <a:pt x="467" y="204"/>
                    <a:pt x="464" y="195"/>
                  </a:cubicBezTo>
                  <a:cubicBezTo>
                    <a:pt x="448" y="151"/>
                    <a:pt x="436" y="105"/>
                    <a:pt x="425" y="61"/>
                  </a:cubicBezTo>
                  <a:cubicBezTo>
                    <a:pt x="420" y="41"/>
                    <a:pt x="415" y="20"/>
                    <a:pt x="409" y="0"/>
                  </a:cubicBezTo>
                  <a:cubicBezTo>
                    <a:pt x="391" y="0"/>
                    <a:pt x="374" y="5"/>
                    <a:pt x="355" y="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9" name="Freeform 42">
              <a:extLst>
                <a:ext uri="{FF2B5EF4-FFF2-40B4-BE49-F238E27FC236}">
                  <a16:creationId xmlns:a16="http://schemas.microsoft.com/office/drawing/2014/main" id="{53AE5E3A-BF9A-5A48-A068-8E7D5D769533}"/>
                </a:ext>
              </a:extLst>
            </p:cNvPr>
            <p:cNvSpPr>
              <a:spLocks/>
            </p:cNvSpPr>
            <p:nvPr/>
          </p:nvSpPr>
          <p:spPr bwMode="auto">
            <a:xfrm>
              <a:off x="8561404" y="3334691"/>
              <a:ext cx="118779" cy="193848"/>
            </a:xfrm>
            <a:custGeom>
              <a:avLst/>
              <a:gdLst>
                <a:gd name="T0" fmla="*/ 7 w 287"/>
                <a:gd name="T1" fmla="*/ 70 h 468"/>
                <a:gd name="T2" fmla="*/ 70 w 287"/>
                <a:gd name="T3" fmla="*/ 277 h 468"/>
                <a:gd name="T4" fmla="*/ 123 w 287"/>
                <a:gd name="T5" fmla="*/ 454 h 468"/>
                <a:gd name="T6" fmla="*/ 135 w 287"/>
                <a:gd name="T7" fmla="*/ 468 h 468"/>
                <a:gd name="T8" fmla="*/ 143 w 287"/>
                <a:gd name="T9" fmla="*/ 467 h 468"/>
                <a:gd name="T10" fmla="*/ 204 w 287"/>
                <a:gd name="T11" fmla="*/ 454 h 468"/>
                <a:gd name="T12" fmla="*/ 284 w 287"/>
                <a:gd name="T13" fmla="*/ 437 h 468"/>
                <a:gd name="T14" fmla="*/ 287 w 287"/>
                <a:gd name="T15" fmla="*/ 436 h 468"/>
                <a:gd name="T16" fmla="*/ 266 w 287"/>
                <a:gd name="T17" fmla="*/ 398 h 468"/>
                <a:gd name="T18" fmla="*/ 197 w 287"/>
                <a:gd name="T19" fmla="*/ 325 h 468"/>
                <a:gd name="T20" fmla="*/ 169 w 287"/>
                <a:gd name="T21" fmla="*/ 303 h 468"/>
                <a:gd name="T22" fmla="*/ 162 w 287"/>
                <a:gd name="T23" fmla="*/ 294 h 468"/>
                <a:gd name="T24" fmla="*/ 160 w 287"/>
                <a:gd name="T25" fmla="*/ 292 h 468"/>
                <a:gd name="T26" fmla="*/ 158 w 287"/>
                <a:gd name="T27" fmla="*/ 289 h 468"/>
                <a:gd name="T28" fmla="*/ 149 w 287"/>
                <a:gd name="T29" fmla="*/ 266 h 468"/>
                <a:gd name="T30" fmla="*/ 128 w 287"/>
                <a:gd name="T31" fmla="*/ 224 h 468"/>
                <a:gd name="T32" fmla="*/ 43 w 287"/>
                <a:gd name="T33" fmla="*/ 0 h 468"/>
                <a:gd name="T34" fmla="*/ 10 w 287"/>
                <a:gd name="T35" fmla="*/ 16 h 468"/>
                <a:gd name="T36" fmla="*/ 7 w 287"/>
                <a:gd name="T37" fmla="*/ 7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468">
                  <a:moveTo>
                    <a:pt x="7" y="70"/>
                  </a:moveTo>
                  <a:cubicBezTo>
                    <a:pt x="27" y="139"/>
                    <a:pt x="49" y="209"/>
                    <a:pt x="70" y="277"/>
                  </a:cubicBezTo>
                  <a:cubicBezTo>
                    <a:pt x="88" y="336"/>
                    <a:pt x="106" y="395"/>
                    <a:pt x="123" y="454"/>
                  </a:cubicBezTo>
                  <a:cubicBezTo>
                    <a:pt x="127" y="468"/>
                    <a:pt x="131" y="468"/>
                    <a:pt x="135" y="468"/>
                  </a:cubicBezTo>
                  <a:cubicBezTo>
                    <a:pt x="137" y="468"/>
                    <a:pt x="140" y="468"/>
                    <a:pt x="143" y="467"/>
                  </a:cubicBezTo>
                  <a:cubicBezTo>
                    <a:pt x="163" y="463"/>
                    <a:pt x="183" y="458"/>
                    <a:pt x="204" y="454"/>
                  </a:cubicBezTo>
                  <a:cubicBezTo>
                    <a:pt x="230" y="448"/>
                    <a:pt x="257" y="443"/>
                    <a:pt x="284" y="437"/>
                  </a:cubicBezTo>
                  <a:cubicBezTo>
                    <a:pt x="284" y="437"/>
                    <a:pt x="286" y="436"/>
                    <a:pt x="287" y="436"/>
                  </a:cubicBezTo>
                  <a:cubicBezTo>
                    <a:pt x="279" y="424"/>
                    <a:pt x="272" y="411"/>
                    <a:pt x="266" y="398"/>
                  </a:cubicBezTo>
                  <a:cubicBezTo>
                    <a:pt x="249" y="365"/>
                    <a:pt x="235" y="336"/>
                    <a:pt x="197" y="325"/>
                  </a:cubicBezTo>
                  <a:cubicBezTo>
                    <a:pt x="185" y="322"/>
                    <a:pt x="177" y="312"/>
                    <a:pt x="169" y="303"/>
                  </a:cubicBezTo>
                  <a:cubicBezTo>
                    <a:pt x="167" y="299"/>
                    <a:pt x="164" y="296"/>
                    <a:pt x="162" y="294"/>
                  </a:cubicBezTo>
                  <a:cubicBezTo>
                    <a:pt x="160" y="292"/>
                    <a:pt x="160" y="292"/>
                    <a:pt x="160" y="292"/>
                  </a:cubicBezTo>
                  <a:cubicBezTo>
                    <a:pt x="158" y="289"/>
                    <a:pt x="158" y="289"/>
                    <a:pt x="158" y="289"/>
                  </a:cubicBezTo>
                  <a:cubicBezTo>
                    <a:pt x="155" y="281"/>
                    <a:pt x="152" y="273"/>
                    <a:pt x="149" y="266"/>
                  </a:cubicBezTo>
                  <a:cubicBezTo>
                    <a:pt x="143" y="251"/>
                    <a:pt x="138" y="237"/>
                    <a:pt x="128" y="224"/>
                  </a:cubicBezTo>
                  <a:cubicBezTo>
                    <a:pt x="79" y="161"/>
                    <a:pt x="32" y="91"/>
                    <a:pt x="43" y="0"/>
                  </a:cubicBezTo>
                  <a:cubicBezTo>
                    <a:pt x="31" y="1"/>
                    <a:pt x="18" y="6"/>
                    <a:pt x="10" y="16"/>
                  </a:cubicBezTo>
                  <a:cubicBezTo>
                    <a:pt x="1" y="28"/>
                    <a:pt x="0" y="47"/>
                    <a:pt x="7" y="7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40" name="Group 139">
              <a:extLst>
                <a:ext uri="{FF2B5EF4-FFF2-40B4-BE49-F238E27FC236}">
                  <a16:creationId xmlns:a16="http://schemas.microsoft.com/office/drawing/2014/main" id="{54059C91-898C-0D4E-82BC-17B6E922C7CA}"/>
                </a:ext>
              </a:extLst>
            </p:cNvPr>
            <p:cNvGrpSpPr/>
            <p:nvPr/>
          </p:nvGrpSpPr>
          <p:grpSpPr>
            <a:xfrm>
              <a:off x="8015020" y="2479481"/>
              <a:ext cx="873264" cy="682267"/>
              <a:chOff x="9085730" y="2033423"/>
              <a:chExt cx="941672" cy="735713"/>
            </a:xfrm>
            <a:solidFill>
              <a:schemeClr val="accent5"/>
            </a:solidFill>
          </p:grpSpPr>
          <p:sp>
            <p:nvSpPr>
              <p:cNvPr id="174" name="Freeform 24">
                <a:extLst>
                  <a:ext uri="{FF2B5EF4-FFF2-40B4-BE49-F238E27FC236}">
                    <a16:creationId xmlns:a16="http://schemas.microsoft.com/office/drawing/2014/main" id="{47B990D4-535B-BE42-BF7D-4F787CFAF801}"/>
                  </a:ext>
                </a:extLst>
              </p:cNvPr>
              <p:cNvSpPr>
                <a:spLocks/>
              </p:cNvSpPr>
              <p:nvPr/>
            </p:nvSpPr>
            <p:spPr bwMode="auto">
              <a:xfrm>
                <a:off x="9085730" y="2033423"/>
                <a:ext cx="806415" cy="672184"/>
              </a:xfrm>
              <a:custGeom>
                <a:avLst/>
                <a:gdLst>
                  <a:gd name="T0" fmla="*/ 1749 w 1815"/>
                  <a:gd name="T1" fmla="*/ 934 h 1513"/>
                  <a:gd name="T2" fmla="*/ 1746 w 1815"/>
                  <a:gd name="T3" fmla="*/ 854 h 1513"/>
                  <a:gd name="T4" fmla="*/ 1751 w 1815"/>
                  <a:gd name="T5" fmla="*/ 817 h 1513"/>
                  <a:gd name="T6" fmla="*/ 1747 w 1815"/>
                  <a:gd name="T7" fmla="*/ 810 h 1513"/>
                  <a:gd name="T8" fmla="*/ 1723 w 1815"/>
                  <a:gd name="T9" fmla="*/ 774 h 1513"/>
                  <a:gd name="T10" fmla="*/ 1667 w 1815"/>
                  <a:gd name="T11" fmla="*/ 546 h 1513"/>
                  <a:gd name="T12" fmla="*/ 1644 w 1815"/>
                  <a:gd name="T13" fmla="*/ 516 h 1513"/>
                  <a:gd name="T14" fmla="*/ 1622 w 1815"/>
                  <a:gd name="T15" fmla="*/ 506 h 1513"/>
                  <a:gd name="T16" fmla="*/ 1591 w 1815"/>
                  <a:gd name="T17" fmla="*/ 402 h 1513"/>
                  <a:gd name="T18" fmla="*/ 1573 w 1815"/>
                  <a:gd name="T19" fmla="*/ 257 h 1513"/>
                  <a:gd name="T20" fmla="*/ 1518 w 1815"/>
                  <a:gd name="T21" fmla="*/ 55 h 1513"/>
                  <a:gd name="T22" fmla="*/ 1500 w 1815"/>
                  <a:gd name="T23" fmla="*/ 3 h 1513"/>
                  <a:gd name="T24" fmla="*/ 1322 w 1815"/>
                  <a:gd name="T25" fmla="*/ 46 h 1513"/>
                  <a:gd name="T26" fmla="*/ 1179 w 1815"/>
                  <a:gd name="T27" fmla="*/ 81 h 1513"/>
                  <a:gd name="T28" fmla="*/ 1139 w 1815"/>
                  <a:gd name="T29" fmla="*/ 78 h 1513"/>
                  <a:gd name="T30" fmla="*/ 1118 w 1815"/>
                  <a:gd name="T31" fmla="*/ 85 h 1513"/>
                  <a:gd name="T32" fmla="*/ 992 w 1815"/>
                  <a:gd name="T33" fmla="*/ 233 h 1513"/>
                  <a:gd name="T34" fmla="*/ 945 w 1815"/>
                  <a:gd name="T35" fmla="*/ 328 h 1513"/>
                  <a:gd name="T36" fmla="*/ 821 w 1815"/>
                  <a:gd name="T37" fmla="*/ 493 h 1513"/>
                  <a:gd name="T38" fmla="*/ 830 w 1815"/>
                  <a:gd name="T39" fmla="*/ 518 h 1513"/>
                  <a:gd name="T40" fmla="*/ 865 w 1815"/>
                  <a:gd name="T41" fmla="*/ 564 h 1513"/>
                  <a:gd name="T42" fmla="*/ 877 w 1815"/>
                  <a:gd name="T43" fmla="*/ 637 h 1513"/>
                  <a:gd name="T44" fmla="*/ 774 w 1815"/>
                  <a:gd name="T45" fmla="*/ 785 h 1513"/>
                  <a:gd name="T46" fmla="*/ 707 w 1815"/>
                  <a:gd name="T47" fmla="*/ 846 h 1513"/>
                  <a:gd name="T48" fmla="*/ 588 w 1815"/>
                  <a:gd name="T49" fmla="*/ 878 h 1513"/>
                  <a:gd name="T50" fmla="*/ 482 w 1815"/>
                  <a:gd name="T51" fmla="*/ 889 h 1513"/>
                  <a:gd name="T52" fmla="*/ 434 w 1815"/>
                  <a:gd name="T53" fmla="*/ 878 h 1513"/>
                  <a:gd name="T54" fmla="*/ 149 w 1815"/>
                  <a:gd name="T55" fmla="*/ 986 h 1513"/>
                  <a:gd name="T56" fmla="*/ 202 w 1815"/>
                  <a:gd name="T57" fmla="*/ 1151 h 1513"/>
                  <a:gd name="T58" fmla="*/ 0 w 1815"/>
                  <a:gd name="T59" fmla="*/ 1370 h 1513"/>
                  <a:gd name="T60" fmla="*/ 11 w 1815"/>
                  <a:gd name="T61" fmla="*/ 1394 h 1513"/>
                  <a:gd name="T62" fmla="*/ 72 w 1815"/>
                  <a:gd name="T63" fmla="*/ 1429 h 1513"/>
                  <a:gd name="T64" fmla="*/ 1244 w 1815"/>
                  <a:gd name="T65" fmla="*/ 1191 h 1513"/>
                  <a:gd name="T66" fmla="*/ 1338 w 1815"/>
                  <a:gd name="T67" fmla="*/ 1281 h 1513"/>
                  <a:gd name="T68" fmla="*/ 1444 w 1815"/>
                  <a:gd name="T69" fmla="*/ 1376 h 1513"/>
                  <a:gd name="T70" fmla="*/ 1686 w 1815"/>
                  <a:gd name="T71" fmla="*/ 1466 h 1513"/>
                  <a:gd name="T72" fmla="*/ 1763 w 1815"/>
                  <a:gd name="T73" fmla="*/ 1510 h 1513"/>
                  <a:gd name="T74" fmla="*/ 1773 w 1815"/>
                  <a:gd name="T75" fmla="*/ 1505 h 1513"/>
                  <a:gd name="T76" fmla="*/ 1763 w 1815"/>
                  <a:gd name="T77" fmla="*/ 1453 h 1513"/>
                  <a:gd name="T78" fmla="*/ 1814 w 1815"/>
                  <a:gd name="T79" fmla="*/ 1400 h 1513"/>
                  <a:gd name="T80" fmla="*/ 1780 w 1815"/>
                  <a:gd name="T81" fmla="*/ 1298 h 1513"/>
                  <a:gd name="T82" fmla="*/ 1769 w 1815"/>
                  <a:gd name="T83" fmla="*/ 1166 h 1513"/>
                  <a:gd name="T84" fmla="*/ 1745 w 1815"/>
                  <a:gd name="T85" fmla="*/ 107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5" h="1513">
                    <a:moveTo>
                      <a:pt x="1746" y="1066"/>
                    </a:moveTo>
                    <a:cubicBezTo>
                      <a:pt x="1753" y="1023"/>
                      <a:pt x="1751" y="980"/>
                      <a:pt x="1749" y="934"/>
                    </a:cubicBezTo>
                    <a:cubicBezTo>
                      <a:pt x="1748" y="911"/>
                      <a:pt x="1746" y="886"/>
                      <a:pt x="1747" y="861"/>
                    </a:cubicBezTo>
                    <a:cubicBezTo>
                      <a:pt x="1747" y="859"/>
                      <a:pt x="1746" y="856"/>
                      <a:pt x="1746" y="854"/>
                    </a:cubicBezTo>
                    <a:cubicBezTo>
                      <a:pt x="1746" y="844"/>
                      <a:pt x="1745" y="831"/>
                      <a:pt x="1752" y="820"/>
                    </a:cubicBezTo>
                    <a:cubicBezTo>
                      <a:pt x="1752" y="819"/>
                      <a:pt x="1751" y="818"/>
                      <a:pt x="1751" y="817"/>
                    </a:cubicBezTo>
                    <a:cubicBezTo>
                      <a:pt x="1744" y="818"/>
                      <a:pt x="1744" y="818"/>
                      <a:pt x="1744" y="818"/>
                    </a:cubicBezTo>
                    <a:cubicBezTo>
                      <a:pt x="1747" y="810"/>
                      <a:pt x="1747" y="810"/>
                      <a:pt x="1747" y="810"/>
                    </a:cubicBezTo>
                    <a:cubicBezTo>
                      <a:pt x="1742" y="806"/>
                      <a:pt x="1736" y="801"/>
                      <a:pt x="1732" y="792"/>
                    </a:cubicBezTo>
                    <a:cubicBezTo>
                      <a:pt x="1729" y="786"/>
                      <a:pt x="1726" y="780"/>
                      <a:pt x="1723" y="774"/>
                    </a:cubicBezTo>
                    <a:cubicBezTo>
                      <a:pt x="1703" y="732"/>
                      <a:pt x="1683" y="689"/>
                      <a:pt x="1685" y="637"/>
                    </a:cubicBezTo>
                    <a:cubicBezTo>
                      <a:pt x="1687" y="606"/>
                      <a:pt x="1677" y="573"/>
                      <a:pt x="1667" y="546"/>
                    </a:cubicBezTo>
                    <a:cubicBezTo>
                      <a:pt x="1666" y="543"/>
                      <a:pt x="1665" y="541"/>
                      <a:pt x="1665" y="538"/>
                    </a:cubicBezTo>
                    <a:cubicBezTo>
                      <a:pt x="1659" y="521"/>
                      <a:pt x="1656" y="516"/>
                      <a:pt x="1644" y="516"/>
                    </a:cubicBezTo>
                    <a:cubicBezTo>
                      <a:pt x="1644" y="516"/>
                      <a:pt x="1644" y="516"/>
                      <a:pt x="1644" y="516"/>
                    </a:cubicBezTo>
                    <a:cubicBezTo>
                      <a:pt x="1635" y="516"/>
                      <a:pt x="1628" y="513"/>
                      <a:pt x="1622" y="506"/>
                    </a:cubicBezTo>
                    <a:cubicBezTo>
                      <a:pt x="1614" y="497"/>
                      <a:pt x="1610" y="485"/>
                      <a:pt x="1611" y="473"/>
                    </a:cubicBezTo>
                    <a:cubicBezTo>
                      <a:pt x="1614" y="447"/>
                      <a:pt x="1603" y="425"/>
                      <a:pt x="1591" y="402"/>
                    </a:cubicBezTo>
                    <a:cubicBezTo>
                      <a:pt x="1590" y="398"/>
                      <a:pt x="1588" y="394"/>
                      <a:pt x="1586" y="390"/>
                    </a:cubicBezTo>
                    <a:cubicBezTo>
                      <a:pt x="1565" y="346"/>
                      <a:pt x="1560" y="302"/>
                      <a:pt x="1573" y="257"/>
                    </a:cubicBezTo>
                    <a:cubicBezTo>
                      <a:pt x="1581" y="227"/>
                      <a:pt x="1572" y="198"/>
                      <a:pt x="1560" y="165"/>
                    </a:cubicBezTo>
                    <a:cubicBezTo>
                      <a:pt x="1548" y="128"/>
                      <a:pt x="1535" y="91"/>
                      <a:pt x="1518" y="55"/>
                    </a:cubicBezTo>
                    <a:cubicBezTo>
                      <a:pt x="1511" y="40"/>
                      <a:pt x="1505" y="21"/>
                      <a:pt x="1512" y="0"/>
                    </a:cubicBezTo>
                    <a:cubicBezTo>
                      <a:pt x="1509" y="0"/>
                      <a:pt x="1504" y="2"/>
                      <a:pt x="1500" y="3"/>
                    </a:cubicBezTo>
                    <a:cubicBezTo>
                      <a:pt x="1496" y="5"/>
                      <a:pt x="1492" y="6"/>
                      <a:pt x="1488" y="7"/>
                    </a:cubicBezTo>
                    <a:cubicBezTo>
                      <a:pt x="1432" y="20"/>
                      <a:pt x="1377" y="33"/>
                      <a:pt x="1322" y="46"/>
                    </a:cubicBezTo>
                    <a:cubicBezTo>
                      <a:pt x="1276" y="57"/>
                      <a:pt x="1231" y="68"/>
                      <a:pt x="1185" y="79"/>
                    </a:cubicBezTo>
                    <a:cubicBezTo>
                      <a:pt x="1183" y="79"/>
                      <a:pt x="1181" y="80"/>
                      <a:pt x="1179" y="81"/>
                    </a:cubicBezTo>
                    <a:cubicBezTo>
                      <a:pt x="1174" y="83"/>
                      <a:pt x="1167" y="86"/>
                      <a:pt x="1159" y="86"/>
                    </a:cubicBezTo>
                    <a:cubicBezTo>
                      <a:pt x="1152" y="86"/>
                      <a:pt x="1145" y="84"/>
                      <a:pt x="1139" y="78"/>
                    </a:cubicBezTo>
                    <a:cubicBezTo>
                      <a:pt x="1136" y="75"/>
                      <a:pt x="1133" y="74"/>
                      <a:pt x="1132" y="74"/>
                    </a:cubicBezTo>
                    <a:cubicBezTo>
                      <a:pt x="1129" y="74"/>
                      <a:pt x="1123" y="80"/>
                      <a:pt x="1118" y="85"/>
                    </a:cubicBezTo>
                    <a:cubicBezTo>
                      <a:pt x="1117" y="86"/>
                      <a:pt x="1117" y="86"/>
                      <a:pt x="1117" y="86"/>
                    </a:cubicBezTo>
                    <a:cubicBezTo>
                      <a:pt x="1070" y="131"/>
                      <a:pt x="1030" y="183"/>
                      <a:pt x="992" y="233"/>
                    </a:cubicBezTo>
                    <a:cubicBezTo>
                      <a:pt x="983" y="245"/>
                      <a:pt x="983" y="245"/>
                      <a:pt x="983" y="245"/>
                    </a:cubicBezTo>
                    <a:cubicBezTo>
                      <a:pt x="961" y="273"/>
                      <a:pt x="946" y="296"/>
                      <a:pt x="945" y="328"/>
                    </a:cubicBezTo>
                    <a:cubicBezTo>
                      <a:pt x="944" y="360"/>
                      <a:pt x="928" y="391"/>
                      <a:pt x="899" y="415"/>
                    </a:cubicBezTo>
                    <a:cubicBezTo>
                      <a:pt x="871" y="439"/>
                      <a:pt x="845" y="467"/>
                      <a:pt x="821" y="493"/>
                    </a:cubicBezTo>
                    <a:cubicBezTo>
                      <a:pt x="816" y="499"/>
                      <a:pt x="813" y="506"/>
                      <a:pt x="815" y="510"/>
                    </a:cubicBezTo>
                    <a:cubicBezTo>
                      <a:pt x="817" y="515"/>
                      <a:pt x="822" y="518"/>
                      <a:pt x="830" y="518"/>
                    </a:cubicBezTo>
                    <a:cubicBezTo>
                      <a:pt x="845" y="519"/>
                      <a:pt x="856" y="525"/>
                      <a:pt x="862" y="533"/>
                    </a:cubicBezTo>
                    <a:cubicBezTo>
                      <a:pt x="866" y="539"/>
                      <a:pt x="869" y="549"/>
                      <a:pt x="865" y="564"/>
                    </a:cubicBezTo>
                    <a:cubicBezTo>
                      <a:pt x="860" y="581"/>
                      <a:pt x="865" y="597"/>
                      <a:pt x="871" y="616"/>
                    </a:cubicBezTo>
                    <a:cubicBezTo>
                      <a:pt x="873" y="623"/>
                      <a:pt x="876" y="630"/>
                      <a:pt x="877" y="637"/>
                    </a:cubicBezTo>
                    <a:cubicBezTo>
                      <a:pt x="893" y="698"/>
                      <a:pt x="866" y="722"/>
                      <a:pt x="841" y="731"/>
                    </a:cubicBezTo>
                    <a:cubicBezTo>
                      <a:pt x="812" y="741"/>
                      <a:pt x="793" y="762"/>
                      <a:pt x="774" y="785"/>
                    </a:cubicBezTo>
                    <a:cubicBezTo>
                      <a:pt x="769" y="790"/>
                      <a:pt x="765" y="797"/>
                      <a:pt x="760" y="804"/>
                    </a:cubicBezTo>
                    <a:cubicBezTo>
                      <a:pt x="747" y="823"/>
                      <a:pt x="732" y="846"/>
                      <a:pt x="707" y="846"/>
                    </a:cubicBezTo>
                    <a:cubicBezTo>
                      <a:pt x="703" y="846"/>
                      <a:pt x="701" y="846"/>
                      <a:pt x="700" y="846"/>
                    </a:cubicBezTo>
                    <a:cubicBezTo>
                      <a:pt x="659" y="846"/>
                      <a:pt x="624" y="861"/>
                      <a:pt x="588" y="878"/>
                    </a:cubicBezTo>
                    <a:cubicBezTo>
                      <a:pt x="573" y="884"/>
                      <a:pt x="558" y="891"/>
                      <a:pt x="543" y="896"/>
                    </a:cubicBezTo>
                    <a:cubicBezTo>
                      <a:pt x="519" y="905"/>
                      <a:pt x="498" y="902"/>
                      <a:pt x="482" y="889"/>
                    </a:cubicBezTo>
                    <a:cubicBezTo>
                      <a:pt x="471" y="881"/>
                      <a:pt x="460" y="880"/>
                      <a:pt x="445" y="879"/>
                    </a:cubicBezTo>
                    <a:cubicBezTo>
                      <a:pt x="441" y="879"/>
                      <a:pt x="438" y="878"/>
                      <a:pt x="434" y="878"/>
                    </a:cubicBezTo>
                    <a:cubicBezTo>
                      <a:pt x="352" y="870"/>
                      <a:pt x="274" y="888"/>
                      <a:pt x="183" y="936"/>
                    </a:cubicBezTo>
                    <a:cubicBezTo>
                      <a:pt x="159" y="949"/>
                      <a:pt x="153" y="962"/>
                      <a:pt x="149" y="986"/>
                    </a:cubicBezTo>
                    <a:cubicBezTo>
                      <a:pt x="145" y="1012"/>
                      <a:pt x="156" y="1028"/>
                      <a:pt x="180" y="1047"/>
                    </a:cubicBezTo>
                    <a:cubicBezTo>
                      <a:pt x="221" y="1080"/>
                      <a:pt x="212" y="1122"/>
                      <a:pt x="202" y="1151"/>
                    </a:cubicBezTo>
                    <a:cubicBezTo>
                      <a:pt x="196" y="1168"/>
                      <a:pt x="188" y="1183"/>
                      <a:pt x="178" y="1195"/>
                    </a:cubicBezTo>
                    <a:cubicBezTo>
                      <a:pt x="119" y="1268"/>
                      <a:pt x="61" y="1325"/>
                      <a:pt x="0" y="1370"/>
                    </a:cubicBezTo>
                    <a:cubicBezTo>
                      <a:pt x="3" y="1383"/>
                      <a:pt x="3" y="1383"/>
                      <a:pt x="3" y="1383"/>
                    </a:cubicBezTo>
                    <a:cubicBezTo>
                      <a:pt x="6" y="1385"/>
                      <a:pt x="9" y="1389"/>
                      <a:pt x="11" y="1394"/>
                    </a:cubicBezTo>
                    <a:cubicBezTo>
                      <a:pt x="26" y="1435"/>
                      <a:pt x="27" y="1435"/>
                      <a:pt x="35" y="1435"/>
                    </a:cubicBezTo>
                    <a:cubicBezTo>
                      <a:pt x="43" y="1435"/>
                      <a:pt x="55" y="1432"/>
                      <a:pt x="72" y="1429"/>
                    </a:cubicBezTo>
                    <a:cubicBezTo>
                      <a:pt x="457" y="1351"/>
                      <a:pt x="842" y="1272"/>
                      <a:pt x="1227" y="1193"/>
                    </a:cubicBezTo>
                    <a:cubicBezTo>
                      <a:pt x="1233" y="1192"/>
                      <a:pt x="1239" y="1191"/>
                      <a:pt x="1244" y="1191"/>
                    </a:cubicBezTo>
                    <a:cubicBezTo>
                      <a:pt x="1265" y="1191"/>
                      <a:pt x="1280" y="1201"/>
                      <a:pt x="1291" y="1224"/>
                    </a:cubicBezTo>
                    <a:cubicBezTo>
                      <a:pt x="1302" y="1245"/>
                      <a:pt x="1320" y="1263"/>
                      <a:pt x="1338" y="1281"/>
                    </a:cubicBezTo>
                    <a:cubicBezTo>
                      <a:pt x="1356" y="1297"/>
                      <a:pt x="1374" y="1315"/>
                      <a:pt x="1387" y="1337"/>
                    </a:cubicBezTo>
                    <a:cubicBezTo>
                      <a:pt x="1399" y="1358"/>
                      <a:pt x="1419" y="1366"/>
                      <a:pt x="1444" y="1376"/>
                    </a:cubicBezTo>
                    <a:cubicBezTo>
                      <a:pt x="1449" y="1378"/>
                      <a:pt x="1454" y="1380"/>
                      <a:pt x="1459" y="1382"/>
                    </a:cubicBezTo>
                    <a:cubicBezTo>
                      <a:pt x="1533" y="1414"/>
                      <a:pt x="1611" y="1441"/>
                      <a:pt x="1686" y="1466"/>
                    </a:cubicBezTo>
                    <a:cubicBezTo>
                      <a:pt x="1703" y="1472"/>
                      <a:pt x="1720" y="1478"/>
                      <a:pt x="1737" y="1483"/>
                    </a:cubicBezTo>
                    <a:cubicBezTo>
                      <a:pt x="1753" y="1489"/>
                      <a:pt x="1759" y="1502"/>
                      <a:pt x="1763" y="1510"/>
                    </a:cubicBezTo>
                    <a:cubicBezTo>
                      <a:pt x="1763" y="1511"/>
                      <a:pt x="1764" y="1512"/>
                      <a:pt x="1764" y="1513"/>
                    </a:cubicBezTo>
                    <a:cubicBezTo>
                      <a:pt x="1767" y="1510"/>
                      <a:pt x="1770" y="1508"/>
                      <a:pt x="1773" y="1505"/>
                    </a:cubicBezTo>
                    <a:cubicBezTo>
                      <a:pt x="1781" y="1498"/>
                      <a:pt x="1783" y="1495"/>
                      <a:pt x="1783" y="1491"/>
                    </a:cubicBezTo>
                    <a:cubicBezTo>
                      <a:pt x="1769" y="1479"/>
                      <a:pt x="1762" y="1466"/>
                      <a:pt x="1763" y="1453"/>
                    </a:cubicBezTo>
                    <a:cubicBezTo>
                      <a:pt x="1765" y="1438"/>
                      <a:pt x="1775" y="1425"/>
                      <a:pt x="1796" y="1414"/>
                    </a:cubicBezTo>
                    <a:cubicBezTo>
                      <a:pt x="1810" y="1406"/>
                      <a:pt x="1814" y="1402"/>
                      <a:pt x="1814" y="1400"/>
                    </a:cubicBezTo>
                    <a:cubicBezTo>
                      <a:pt x="1814" y="1400"/>
                      <a:pt x="1815" y="1395"/>
                      <a:pt x="1802" y="1382"/>
                    </a:cubicBezTo>
                    <a:cubicBezTo>
                      <a:pt x="1780" y="1358"/>
                      <a:pt x="1780" y="1326"/>
                      <a:pt x="1780" y="1298"/>
                    </a:cubicBezTo>
                    <a:cubicBezTo>
                      <a:pt x="1780" y="1284"/>
                      <a:pt x="1780" y="1271"/>
                      <a:pt x="1778" y="1260"/>
                    </a:cubicBezTo>
                    <a:cubicBezTo>
                      <a:pt x="1772" y="1229"/>
                      <a:pt x="1771" y="1197"/>
                      <a:pt x="1769" y="1166"/>
                    </a:cubicBezTo>
                    <a:cubicBezTo>
                      <a:pt x="1769" y="1153"/>
                      <a:pt x="1768" y="1141"/>
                      <a:pt x="1767" y="1128"/>
                    </a:cubicBezTo>
                    <a:cubicBezTo>
                      <a:pt x="1745" y="1070"/>
                      <a:pt x="1745" y="1070"/>
                      <a:pt x="1745" y="1070"/>
                    </a:cubicBezTo>
                    <a:lnTo>
                      <a:pt x="1746" y="10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5" name="Freeform 43">
                <a:extLst>
                  <a:ext uri="{FF2B5EF4-FFF2-40B4-BE49-F238E27FC236}">
                    <a16:creationId xmlns:a16="http://schemas.microsoft.com/office/drawing/2014/main" id="{4861CBAC-5727-9740-B0C1-ADE8630B44C0}"/>
                  </a:ext>
                </a:extLst>
              </p:cNvPr>
              <p:cNvSpPr>
                <a:spLocks/>
              </p:cNvSpPr>
              <p:nvPr/>
            </p:nvSpPr>
            <p:spPr bwMode="auto">
              <a:xfrm>
                <a:off x="9861405" y="2662570"/>
                <a:ext cx="165997" cy="106566"/>
              </a:xfrm>
              <a:custGeom>
                <a:avLst/>
                <a:gdLst>
                  <a:gd name="T0" fmla="*/ 14 w 374"/>
                  <a:gd name="T1" fmla="*/ 239 h 239"/>
                  <a:gd name="T2" fmla="*/ 42 w 374"/>
                  <a:gd name="T3" fmla="*/ 237 h 239"/>
                  <a:gd name="T4" fmla="*/ 201 w 374"/>
                  <a:gd name="T5" fmla="*/ 182 h 239"/>
                  <a:gd name="T6" fmla="*/ 262 w 374"/>
                  <a:gd name="T7" fmla="*/ 113 h 239"/>
                  <a:gd name="T8" fmla="*/ 374 w 374"/>
                  <a:gd name="T9" fmla="*/ 44 h 239"/>
                  <a:gd name="T10" fmla="*/ 370 w 374"/>
                  <a:gd name="T11" fmla="*/ 1 h 239"/>
                  <a:gd name="T12" fmla="*/ 370 w 374"/>
                  <a:gd name="T13" fmla="*/ 0 h 239"/>
                  <a:gd name="T14" fmla="*/ 370 w 374"/>
                  <a:gd name="T15" fmla="*/ 1 h 239"/>
                  <a:gd name="T16" fmla="*/ 251 w 374"/>
                  <a:gd name="T17" fmla="*/ 62 h 239"/>
                  <a:gd name="T18" fmla="*/ 207 w 374"/>
                  <a:gd name="T19" fmla="*/ 83 h 239"/>
                  <a:gd name="T20" fmla="*/ 189 w 374"/>
                  <a:gd name="T21" fmla="*/ 91 h 239"/>
                  <a:gd name="T22" fmla="*/ 87 w 374"/>
                  <a:gd name="T23" fmla="*/ 156 h 239"/>
                  <a:gd name="T24" fmla="*/ 46 w 374"/>
                  <a:gd name="T25" fmla="*/ 187 h 239"/>
                  <a:gd name="T26" fmla="*/ 18 w 374"/>
                  <a:gd name="T27" fmla="*/ 165 h 239"/>
                  <a:gd name="T28" fmla="*/ 17 w 374"/>
                  <a:gd name="T29" fmla="*/ 166 h 239"/>
                  <a:gd name="T30" fmla="*/ 1 w 374"/>
                  <a:gd name="T31" fmla="*/ 188 h 239"/>
                  <a:gd name="T32" fmla="*/ 2 w 374"/>
                  <a:gd name="T33" fmla="*/ 189 h 239"/>
                  <a:gd name="T34" fmla="*/ 0 w 374"/>
                  <a:gd name="T35" fmla="*/ 198 h 239"/>
                  <a:gd name="T36" fmla="*/ 5 w 374"/>
                  <a:gd name="T37" fmla="*/ 238 h 239"/>
                  <a:gd name="T38" fmla="*/ 14 w 374"/>
                  <a:gd name="T3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9">
                    <a:moveTo>
                      <a:pt x="14" y="239"/>
                    </a:moveTo>
                    <a:cubicBezTo>
                      <a:pt x="21" y="239"/>
                      <a:pt x="30" y="238"/>
                      <a:pt x="42" y="237"/>
                    </a:cubicBezTo>
                    <a:cubicBezTo>
                      <a:pt x="97" y="231"/>
                      <a:pt x="149" y="208"/>
                      <a:pt x="201" y="182"/>
                    </a:cubicBezTo>
                    <a:cubicBezTo>
                      <a:pt x="206" y="145"/>
                      <a:pt x="233" y="127"/>
                      <a:pt x="262" y="113"/>
                    </a:cubicBezTo>
                    <a:cubicBezTo>
                      <a:pt x="301" y="94"/>
                      <a:pt x="338" y="69"/>
                      <a:pt x="374" y="44"/>
                    </a:cubicBezTo>
                    <a:cubicBezTo>
                      <a:pt x="358" y="31"/>
                      <a:pt x="366" y="11"/>
                      <a:pt x="370" y="1"/>
                    </a:cubicBezTo>
                    <a:cubicBezTo>
                      <a:pt x="370" y="0"/>
                      <a:pt x="370" y="0"/>
                      <a:pt x="370" y="0"/>
                    </a:cubicBezTo>
                    <a:cubicBezTo>
                      <a:pt x="370" y="0"/>
                      <a:pt x="370" y="1"/>
                      <a:pt x="370" y="1"/>
                    </a:cubicBezTo>
                    <a:cubicBezTo>
                      <a:pt x="332" y="25"/>
                      <a:pt x="290" y="44"/>
                      <a:pt x="251" y="62"/>
                    </a:cubicBezTo>
                    <a:cubicBezTo>
                      <a:pt x="236" y="69"/>
                      <a:pt x="221" y="76"/>
                      <a:pt x="207" y="83"/>
                    </a:cubicBezTo>
                    <a:cubicBezTo>
                      <a:pt x="201" y="85"/>
                      <a:pt x="195" y="88"/>
                      <a:pt x="189" y="91"/>
                    </a:cubicBezTo>
                    <a:cubicBezTo>
                      <a:pt x="152" y="108"/>
                      <a:pt x="114" y="126"/>
                      <a:pt x="87" y="156"/>
                    </a:cubicBezTo>
                    <a:cubicBezTo>
                      <a:pt x="71" y="175"/>
                      <a:pt x="60" y="187"/>
                      <a:pt x="46" y="187"/>
                    </a:cubicBezTo>
                    <a:cubicBezTo>
                      <a:pt x="33" y="187"/>
                      <a:pt x="25" y="178"/>
                      <a:pt x="18" y="165"/>
                    </a:cubicBezTo>
                    <a:cubicBezTo>
                      <a:pt x="18" y="165"/>
                      <a:pt x="17" y="165"/>
                      <a:pt x="17" y="166"/>
                    </a:cubicBezTo>
                    <a:cubicBezTo>
                      <a:pt x="9" y="174"/>
                      <a:pt x="3" y="180"/>
                      <a:pt x="1" y="188"/>
                    </a:cubicBezTo>
                    <a:cubicBezTo>
                      <a:pt x="2" y="189"/>
                      <a:pt x="2" y="189"/>
                      <a:pt x="2" y="189"/>
                    </a:cubicBezTo>
                    <a:cubicBezTo>
                      <a:pt x="0" y="198"/>
                      <a:pt x="0" y="198"/>
                      <a:pt x="0" y="198"/>
                    </a:cubicBezTo>
                    <a:cubicBezTo>
                      <a:pt x="1" y="216"/>
                      <a:pt x="2" y="235"/>
                      <a:pt x="5" y="238"/>
                    </a:cubicBezTo>
                    <a:cubicBezTo>
                      <a:pt x="5" y="238"/>
                      <a:pt x="7" y="239"/>
                      <a:pt x="14"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41" name="Freeform 44">
              <a:extLst>
                <a:ext uri="{FF2B5EF4-FFF2-40B4-BE49-F238E27FC236}">
                  <a16:creationId xmlns:a16="http://schemas.microsoft.com/office/drawing/2014/main" id="{05A4E4B0-9F50-F442-B84B-41A722B9EA35}"/>
                </a:ext>
              </a:extLst>
            </p:cNvPr>
            <p:cNvSpPr>
              <a:spLocks/>
            </p:cNvSpPr>
            <p:nvPr/>
          </p:nvSpPr>
          <p:spPr bwMode="auto">
            <a:xfrm>
              <a:off x="8948149" y="2886180"/>
              <a:ext cx="57964" cy="91222"/>
            </a:xfrm>
            <a:custGeom>
              <a:avLst/>
              <a:gdLst>
                <a:gd name="T0" fmla="*/ 48 w 140"/>
                <a:gd name="T1" fmla="*/ 194 h 222"/>
                <a:gd name="T2" fmla="*/ 51 w 140"/>
                <a:gd name="T3" fmla="*/ 209 h 222"/>
                <a:gd name="T4" fmla="*/ 57 w 140"/>
                <a:gd name="T5" fmla="*/ 222 h 222"/>
                <a:gd name="T6" fmla="*/ 72 w 140"/>
                <a:gd name="T7" fmla="*/ 212 h 222"/>
                <a:gd name="T8" fmla="*/ 86 w 140"/>
                <a:gd name="T9" fmla="*/ 201 h 222"/>
                <a:gd name="T10" fmla="*/ 103 w 140"/>
                <a:gd name="T11" fmla="*/ 154 h 222"/>
                <a:gd name="T12" fmla="*/ 109 w 140"/>
                <a:gd name="T13" fmla="*/ 107 h 222"/>
                <a:gd name="T14" fmla="*/ 111 w 140"/>
                <a:gd name="T15" fmla="*/ 103 h 222"/>
                <a:gd name="T16" fmla="*/ 111 w 140"/>
                <a:gd name="T17" fmla="*/ 100 h 222"/>
                <a:gd name="T18" fmla="*/ 140 w 140"/>
                <a:gd name="T19" fmla="*/ 71 h 222"/>
                <a:gd name="T20" fmla="*/ 138 w 140"/>
                <a:gd name="T21" fmla="*/ 71 h 222"/>
                <a:gd name="T22" fmla="*/ 135 w 140"/>
                <a:gd name="T23" fmla="*/ 71 h 222"/>
                <a:gd name="T24" fmla="*/ 135 w 140"/>
                <a:gd name="T25" fmla="*/ 71 h 222"/>
                <a:gd name="T26" fmla="*/ 108 w 140"/>
                <a:gd name="T27" fmla="*/ 62 h 222"/>
                <a:gd name="T28" fmla="*/ 100 w 140"/>
                <a:gd name="T29" fmla="*/ 37 h 222"/>
                <a:gd name="T30" fmla="*/ 100 w 140"/>
                <a:gd name="T31" fmla="*/ 27 h 222"/>
                <a:gd name="T32" fmla="*/ 70 w 140"/>
                <a:gd name="T33" fmla="*/ 0 h 222"/>
                <a:gd name="T34" fmla="*/ 8 w 140"/>
                <a:gd name="T35" fmla="*/ 8 h 222"/>
                <a:gd name="T36" fmla="*/ 0 w 140"/>
                <a:gd name="T37" fmla="*/ 9 h 222"/>
                <a:gd name="T38" fmla="*/ 35 w 140"/>
                <a:gd name="T39" fmla="*/ 148 h 222"/>
                <a:gd name="T40" fmla="*/ 48 w 140"/>
                <a:gd name="T41" fmla="*/ 19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22">
                  <a:moveTo>
                    <a:pt x="48" y="194"/>
                  </a:moveTo>
                  <a:cubicBezTo>
                    <a:pt x="49" y="198"/>
                    <a:pt x="50" y="204"/>
                    <a:pt x="51" y="209"/>
                  </a:cubicBezTo>
                  <a:cubicBezTo>
                    <a:pt x="54" y="218"/>
                    <a:pt x="54" y="221"/>
                    <a:pt x="57" y="222"/>
                  </a:cubicBezTo>
                  <a:cubicBezTo>
                    <a:pt x="59" y="222"/>
                    <a:pt x="63" y="220"/>
                    <a:pt x="72" y="212"/>
                  </a:cubicBezTo>
                  <a:cubicBezTo>
                    <a:pt x="76" y="208"/>
                    <a:pt x="81" y="205"/>
                    <a:pt x="86" y="201"/>
                  </a:cubicBezTo>
                  <a:cubicBezTo>
                    <a:pt x="108" y="184"/>
                    <a:pt x="117" y="177"/>
                    <a:pt x="103" y="154"/>
                  </a:cubicBezTo>
                  <a:cubicBezTo>
                    <a:pt x="96" y="142"/>
                    <a:pt x="94" y="121"/>
                    <a:pt x="109" y="107"/>
                  </a:cubicBezTo>
                  <a:cubicBezTo>
                    <a:pt x="109" y="106"/>
                    <a:pt x="110" y="104"/>
                    <a:pt x="111" y="103"/>
                  </a:cubicBezTo>
                  <a:cubicBezTo>
                    <a:pt x="111" y="102"/>
                    <a:pt x="111" y="101"/>
                    <a:pt x="111" y="100"/>
                  </a:cubicBezTo>
                  <a:cubicBezTo>
                    <a:pt x="114" y="91"/>
                    <a:pt x="119" y="73"/>
                    <a:pt x="140" y="71"/>
                  </a:cubicBezTo>
                  <a:cubicBezTo>
                    <a:pt x="139" y="71"/>
                    <a:pt x="138" y="71"/>
                    <a:pt x="138" y="71"/>
                  </a:cubicBezTo>
                  <a:cubicBezTo>
                    <a:pt x="135" y="71"/>
                    <a:pt x="135" y="71"/>
                    <a:pt x="135" y="71"/>
                  </a:cubicBezTo>
                  <a:cubicBezTo>
                    <a:pt x="135" y="71"/>
                    <a:pt x="135" y="71"/>
                    <a:pt x="135" y="71"/>
                  </a:cubicBezTo>
                  <a:cubicBezTo>
                    <a:pt x="122" y="71"/>
                    <a:pt x="114" y="68"/>
                    <a:pt x="108" y="62"/>
                  </a:cubicBezTo>
                  <a:cubicBezTo>
                    <a:pt x="102" y="55"/>
                    <a:pt x="99" y="47"/>
                    <a:pt x="100" y="37"/>
                  </a:cubicBezTo>
                  <a:cubicBezTo>
                    <a:pt x="100" y="27"/>
                    <a:pt x="100" y="27"/>
                    <a:pt x="100" y="27"/>
                  </a:cubicBezTo>
                  <a:cubicBezTo>
                    <a:pt x="92" y="25"/>
                    <a:pt x="72" y="22"/>
                    <a:pt x="70" y="0"/>
                  </a:cubicBezTo>
                  <a:cubicBezTo>
                    <a:pt x="50" y="0"/>
                    <a:pt x="30" y="3"/>
                    <a:pt x="8" y="8"/>
                  </a:cubicBezTo>
                  <a:cubicBezTo>
                    <a:pt x="6" y="8"/>
                    <a:pt x="3" y="9"/>
                    <a:pt x="0" y="9"/>
                  </a:cubicBezTo>
                  <a:cubicBezTo>
                    <a:pt x="12" y="55"/>
                    <a:pt x="24" y="102"/>
                    <a:pt x="35" y="148"/>
                  </a:cubicBezTo>
                  <a:lnTo>
                    <a:pt x="48" y="1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42" name="Group 141">
              <a:extLst>
                <a:ext uri="{FF2B5EF4-FFF2-40B4-BE49-F238E27FC236}">
                  <a16:creationId xmlns:a16="http://schemas.microsoft.com/office/drawing/2014/main" id="{9693E175-9E46-7848-8B79-7F56127453E8}"/>
                </a:ext>
              </a:extLst>
            </p:cNvPr>
            <p:cNvGrpSpPr/>
            <p:nvPr/>
          </p:nvGrpSpPr>
          <p:grpSpPr>
            <a:xfrm>
              <a:off x="8121446" y="3366998"/>
              <a:ext cx="561588" cy="250862"/>
              <a:chOff x="9200493" y="2990464"/>
              <a:chExt cx="605580" cy="270513"/>
            </a:xfrm>
            <a:solidFill>
              <a:schemeClr val="accent3"/>
            </a:solidFill>
          </p:grpSpPr>
          <p:sp>
            <p:nvSpPr>
              <p:cNvPr id="171" name="Freeform 34">
                <a:extLst>
                  <a:ext uri="{FF2B5EF4-FFF2-40B4-BE49-F238E27FC236}">
                    <a16:creationId xmlns:a16="http://schemas.microsoft.com/office/drawing/2014/main" id="{66572B46-818A-2B47-B174-E54D740C4291}"/>
                  </a:ext>
                </a:extLst>
              </p:cNvPr>
              <p:cNvSpPr>
                <a:spLocks/>
              </p:cNvSpPr>
              <p:nvPr/>
            </p:nvSpPr>
            <p:spPr bwMode="auto">
              <a:xfrm>
                <a:off x="9403377" y="2990464"/>
                <a:ext cx="258217" cy="257192"/>
              </a:xfrm>
              <a:custGeom>
                <a:avLst/>
                <a:gdLst>
                  <a:gd name="T0" fmla="*/ 552 w 582"/>
                  <a:gd name="T1" fmla="*/ 0 h 579"/>
                  <a:gd name="T2" fmla="*/ 541 w 582"/>
                  <a:gd name="T3" fmla="*/ 1 h 579"/>
                  <a:gd name="T4" fmla="*/ 69 w 582"/>
                  <a:gd name="T5" fmla="*/ 81 h 579"/>
                  <a:gd name="T6" fmla="*/ 0 w 582"/>
                  <a:gd name="T7" fmla="*/ 95 h 579"/>
                  <a:gd name="T8" fmla="*/ 29 w 582"/>
                  <a:gd name="T9" fmla="*/ 114 h 579"/>
                  <a:gd name="T10" fmla="*/ 50 w 582"/>
                  <a:gd name="T11" fmla="*/ 140 h 579"/>
                  <a:gd name="T12" fmla="*/ 80 w 582"/>
                  <a:gd name="T13" fmla="*/ 185 h 579"/>
                  <a:gd name="T14" fmla="*/ 109 w 582"/>
                  <a:gd name="T15" fmla="*/ 205 h 579"/>
                  <a:gd name="T16" fmla="*/ 162 w 582"/>
                  <a:gd name="T17" fmla="*/ 223 h 579"/>
                  <a:gd name="T18" fmla="*/ 166 w 582"/>
                  <a:gd name="T19" fmla="*/ 269 h 579"/>
                  <a:gd name="T20" fmla="*/ 167 w 582"/>
                  <a:gd name="T21" fmla="*/ 273 h 579"/>
                  <a:gd name="T22" fmla="*/ 175 w 582"/>
                  <a:gd name="T23" fmla="*/ 277 h 579"/>
                  <a:gd name="T24" fmla="*/ 192 w 582"/>
                  <a:gd name="T25" fmla="*/ 276 h 579"/>
                  <a:gd name="T26" fmla="*/ 289 w 582"/>
                  <a:gd name="T27" fmla="*/ 326 h 579"/>
                  <a:gd name="T28" fmla="*/ 313 w 582"/>
                  <a:gd name="T29" fmla="*/ 347 h 579"/>
                  <a:gd name="T30" fmla="*/ 321 w 582"/>
                  <a:gd name="T31" fmla="*/ 426 h 579"/>
                  <a:gd name="T32" fmla="*/ 278 w 582"/>
                  <a:gd name="T33" fmla="*/ 534 h 579"/>
                  <a:gd name="T34" fmla="*/ 279 w 582"/>
                  <a:gd name="T35" fmla="*/ 547 h 579"/>
                  <a:gd name="T36" fmla="*/ 294 w 582"/>
                  <a:gd name="T37" fmla="*/ 546 h 579"/>
                  <a:gd name="T38" fmla="*/ 313 w 582"/>
                  <a:gd name="T39" fmla="*/ 534 h 579"/>
                  <a:gd name="T40" fmla="*/ 378 w 582"/>
                  <a:gd name="T41" fmla="*/ 547 h 579"/>
                  <a:gd name="T42" fmla="*/ 392 w 582"/>
                  <a:gd name="T43" fmla="*/ 560 h 579"/>
                  <a:gd name="T44" fmla="*/ 392 w 582"/>
                  <a:gd name="T45" fmla="*/ 560 h 579"/>
                  <a:gd name="T46" fmla="*/ 405 w 582"/>
                  <a:gd name="T47" fmla="*/ 557 h 579"/>
                  <a:gd name="T48" fmla="*/ 454 w 582"/>
                  <a:gd name="T49" fmla="*/ 546 h 579"/>
                  <a:gd name="T50" fmla="*/ 522 w 582"/>
                  <a:gd name="T51" fmla="*/ 565 h 579"/>
                  <a:gd name="T52" fmla="*/ 534 w 582"/>
                  <a:gd name="T53" fmla="*/ 573 h 579"/>
                  <a:gd name="T54" fmla="*/ 542 w 582"/>
                  <a:gd name="T55" fmla="*/ 579 h 579"/>
                  <a:gd name="T56" fmla="*/ 525 w 582"/>
                  <a:gd name="T57" fmla="*/ 564 h 579"/>
                  <a:gd name="T58" fmla="*/ 493 w 582"/>
                  <a:gd name="T59" fmla="*/ 496 h 579"/>
                  <a:gd name="T60" fmla="*/ 447 w 582"/>
                  <a:gd name="T61" fmla="*/ 416 h 579"/>
                  <a:gd name="T62" fmla="*/ 440 w 582"/>
                  <a:gd name="T63" fmla="*/ 400 h 579"/>
                  <a:gd name="T64" fmla="*/ 430 w 582"/>
                  <a:gd name="T65" fmla="*/ 323 h 579"/>
                  <a:gd name="T66" fmla="*/ 428 w 582"/>
                  <a:gd name="T67" fmla="*/ 276 h 579"/>
                  <a:gd name="T68" fmla="*/ 425 w 582"/>
                  <a:gd name="T69" fmla="*/ 247 h 579"/>
                  <a:gd name="T70" fmla="*/ 418 w 582"/>
                  <a:gd name="T71" fmla="*/ 207 h 579"/>
                  <a:gd name="T72" fmla="*/ 454 w 582"/>
                  <a:gd name="T73" fmla="*/ 119 h 579"/>
                  <a:gd name="T74" fmla="*/ 510 w 582"/>
                  <a:gd name="T75" fmla="*/ 52 h 579"/>
                  <a:gd name="T76" fmla="*/ 573 w 582"/>
                  <a:gd name="T77" fmla="*/ 26 h 579"/>
                  <a:gd name="T78" fmla="*/ 582 w 582"/>
                  <a:gd name="T79" fmla="*/ 29 h 579"/>
                  <a:gd name="T80" fmla="*/ 552 w 582"/>
                  <a:gd name="T8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79">
                    <a:moveTo>
                      <a:pt x="552" y="0"/>
                    </a:moveTo>
                    <a:cubicBezTo>
                      <a:pt x="549" y="0"/>
                      <a:pt x="545" y="0"/>
                      <a:pt x="541" y="1"/>
                    </a:cubicBezTo>
                    <a:cubicBezTo>
                      <a:pt x="382" y="17"/>
                      <a:pt x="223" y="49"/>
                      <a:pt x="69" y="81"/>
                    </a:cubicBezTo>
                    <a:cubicBezTo>
                      <a:pt x="46" y="85"/>
                      <a:pt x="23" y="90"/>
                      <a:pt x="0" y="95"/>
                    </a:cubicBezTo>
                    <a:cubicBezTo>
                      <a:pt x="14" y="97"/>
                      <a:pt x="24" y="104"/>
                      <a:pt x="29" y="114"/>
                    </a:cubicBezTo>
                    <a:cubicBezTo>
                      <a:pt x="34" y="124"/>
                      <a:pt x="42" y="132"/>
                      <a:pt x="50" y="140"/>
                    </a:cubicBezTo>
                    <a:cubicBezTo>
                      <a:pt x="62" y="152"/>
                      <a:pt x="75" y="165"/>
                      <a:pt x="80" y="185"/>
                    </a:cubicBezTo>
                    <a:cubicBezTo>
                      <a:pt x="83" y="198"/>
                      <a:pt x="89" y="204"/>
                      <a:pt x="109" y="205"/>
                    </a:cubicBezTo>
                    <a:cubicBezTo>
                      <a:pt x="125" y="205"/>
                      <a:pt x="149" y="206"/>
                      <a:pt x="162" y="223"/>
                    </a:cubicBezTo>
                    <a:cubicBezTo>
                      <a:pt x="170" y="235"/>
                      <a:pt x="171" y="250"/>
                      <a:pt x="166" y="269"/>
                    </a:cubicBezTo>
                    <a:cubicBezTo>
                      <a:pt x="165" y="270"/>
                      <a:pt x="166" y="272"/>
                      <a:pt x="167" y="273"/>
                    </a:cubicBezTo>
                    <a:cubicBezTo>
                      <a:pt x="169" y="276"/>
                      <a:pt x="172" y="277"/>
                      <a:pt x="175" y="277"/>
                    </a:cubicBezTo>
                    <a:cubicBezTo>
                      <a:pt x="181" y="276"/>
                      <a:pt x="187" y="276"/>
                      <a:pt x="192" y="276"/>
                    </a:cubicBezTo>
                    <a:cubicBezTo>
                      <a:pt x="236" y="276"/>
                      <a:pt x="264" y="303"/>
                      <a:pt x="289" y="326"/>
                    </a:cubicBezTo>
                    <a:cubicBezTo>
                      <a:pt x="297" y="334"/>
                      <a:pt x="305" y="341"/>
                      <a:pt x="313" y="347"/>
                    </a:cubicBezTo>
                    <a:cubicBezTo>
                      <a:pt x="340" y="369"/>
                      <a:pt x="343" y="396"/>
                      <a:pt x="321" y="426"/>
                    </a:cubicBezTo>
                    <a:cubicBezTo>
                      <a:pt x="296" y="460"/>
                      <a:pt x="282" y="495"/>
                      <a:pt x="278" y="534"/>
                    </a:cubicBezTo>
                    <a:cubicBezTo>
                      <a:pt x="277" y="543"/>
                      <a:pt x="278" y="546"/>
                      <a:pt x="279" y="547"/>
                    </a:cubicBezTo>
                    <a:cubicBezTo>
                      <a:pt x="279" y="547"/>
                      <a:pt x="285" y="548"/>
                      <a:pt x="294" y="546"/>
                    </a:cubicBezTo>
                    <a:cubicBezTo>
                      <a:pt x="300" y="545"/>
                      <a:pt x="306" y="541"/>
                      <a:pt x="313" y="534"/>
                    </a:cubicBezTo>
                    <a:cubicBezTo>
                      <a:pt x="341" y="511"/>
                      <a:pt x="364" y="517"/>
                      <a:pt x="378" y="547"/>
                    </a:cubicBezTo>
                    <a:cubicBezTo>
                      <a:pt x="384" y="560"/>
                      <a:pt x="389" y="560"/>
                      <a:pt x="392" y="560"/>
                    </a:cubicBezTo>
                    <a:cubicBezTo>
                      <a:pt x="392" y="560"/>
                      <a:pt x="392" y="560"/>
                      <a:pt x="392" y="560"/>
                    </a:cubicBezTo>
                    <a:cubicBezTo>
                      <a:pt x="395" y="560"/>
                      <a:pt x="400" y="559"/>
                      <a:pt x="405" y="557"/>
                    </a:cubicBezTo>
                    <a:cubicBezTo>
                      <a:pt x="421" y="550"/>
                      <a:pt x="437" y="546"/>
                      <a:pt x="454" y="546"/>
                    </a:cubicBezTo>
                    <a:cubicBezTo>
                      <a:pt x="476" y="546"/>
                      <a:pt x="499" y="553"/>
                      <a:pt x="522" y="565"/>
                    </a:cubicBezTo>
                    <a:cubicBezTo>
                      <a:pt x="526" y="568"/>
                      <a:pt x="530" y="570"/>
                      <a:pt x="534" y="573"/>
                    </a:cubicBezTo>
                    <a:cubicBezTo>
                      <a:pt x="537" y="575"/>
                      <a:pt x="540" y="577"/>
                      <a:pt x="542" y="579"/>
                    </a:cubicBezTo>
                    <a:cubicBezTo>
                      <a:pt x="539" y="574"/>
                      <a:pt x="533" y="570"/>
                      <a:pt x="525" y="564"/>
                    </a:cubicBezTo>
                    <a:cubicBezTo>
                      <a:pt x="508" y="551"/>
                      <a:pt x="482" y="532"/>
                      <a:pt x="493" y="496"/>
                    </a:cubicBezTo>
                    <a:cubicBezTo>
                      <a:pt x="469" y="473"/>
                      <a:pt x="457" y="444"/>
                      <a:pt x="447" y="416"/>
                    </a:cubicBezTo>
                    <a:cubicBezTo>
                      <a:pt x="445" y="411"/>
                      <a:pt x="443" y="406"/>
                      <a:pt x="440" y="400"/>
                    </a:cubicBezTo>
                    <a:cubicBezTo>
                      <a:pt x="430" y="374"/>
                      <a:pt x="430" y="348"/>
                      <a:pt x="430" y="323"/>
                    </a:cubicBezTo>
                    <a:cubicBezTo>
                      <a:pt x="430" y="306"/>
                      <a:pt x="430" y="291"/>
                      <a:pt x="428" y="276"/>
                    </a:cubicBezTo>
                    <a:cubicBezTo>
                      <a:pt x="426" y="266"/>
                      <a:pt x="425" y="256"/>
                      <a:pt x="425" y="247"/>
                    </a:cubicBezTo>
                    <a:cubicBezTo>
                      <a:pt x="424" y="233"/>
                      <a:pt x="423" y="220"/>
                      <a:pt x="418" y="207"/>
                    </a:cubicBezTo>
                    <a:cubicBezTo>
                      <a:pt x="408" y="178"/>
                      <a:pt x="429" y="136"/>
                      <a:pt x="454" y="119"/>
                    </a:cubicBezTo>
                    <a:cubicBezTo>
                      <a:pt x="481" y="101"/>
                      <a:pt x="497" y="76"/>
                      <a:pt x="510" y="52"/>
                    </a:cubicBezTo>
                    <a:cubicBezTo>
                      <a:pt x="524" y="28"/>
                      <a:pt x="547" y="19"/>
                      <a:pt x="573" y="26"/>
                    </a:cubicBezTo>
                    <a:cubicBezTo>
                      <a:pt x="575" y="27"/>
                      <a:pt x="578" y="28"/>
                      <a:pt x="582" y="29"/>
                    </a:cubicBezTo>
                    <a:cubicBezTo>
                      <a:pt x="574" y="4"/>
                      <a:pt x="571" y="0"/>
                      <a:pt x="5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2" name="Freeform 35">
                <a:extLst>
                  <a:ext uri="{FF2B5EF4-FFF2-40B4-BE49-F238E27FC236}">
                    <a16:creationId xmlns:a16="http://schemas.microsoft.com/office/drawing/2014/main" id="{AEAAA75A-324A-BC42-AC29-209F077F7605}"/>
                  </a:ext>
                </a:extLst>
              </p:cNvPr>
              <p:cNvSpPr>
                <a:spLocks/>
              </p:cNvSpPr>
              <p:nvPr/>
            </p:nvSpPr>
            <p:spPr bwMode="auto">
              <a:xfrm>
                <a:off x="9200493" y="3044772"/>
                <a:ext cx="141404" cy="81974"/>
              </a:xfrm>
              <a:custGeom>
                <a:avLst/>
                <a:gdLst>
                  <a:gd name="T0" fmla="*/ 12 w 317"/>
                  <a:gd name="T1" fmla="*/ 60 h 185"/>
                  <a:gd name="T2" fmla="*/ 1 w 317"/>
                  <a:gd name="T3" fmla="*/ 63 h 185"/>
                  <a:gd name="T4" fmla="*/ 1 w 317"/>
                  <a:gd name="T5" fmla="*/ 70 h 185"/>
                  <a:gd name="T6" fmla="*/ 23 w 317"/>
                  <a:gd name="T7" fmla="*/ 165 h 185"/>
                  <a:gd name="T8" fmla="*/ 28 w 317"/>
                  <a:gd name="T9" fmla="*/ 185 h 185"/>
                  <a:gd name="T10" fmla="*/ 72 w 317"/>
                  <a:gd name="T11" fmla="*/ 151 h 185"/>
                  <a:gd name="T12" fmla="*/ 78 w 317"/>
                  <a:gd name="T13" fmla="*/ 145 h 185"/>
                  <a:gd name="T14" fmla="*/ 114 w 317"/>
                  <a:gd name="T15" fmla="*/ 125 h 185"/>
                  <a:gd name="T16" fmla="*/ 120 w 317"/>
                  <a:gd name="T17" fmla="*/ 116 h 185"/>
                  <a:gd name="T18" fmla="*/ 169 w 317"/>
                  <a:gd name="T19" fmla="*/ 75 h 185"/>
                  <a:gd name="T20" fmla="*/ 182 w 317"/>
                  <a:gd name="T21" fmla="*/ 61 h 185"/>
                  <a:gd name="T22" fmla="*/ 213 w 317"/>
                  <a:gd name="T23" fmla="*/ 25 h 185"/>
                  <a:gd name="T24" fmla="*/ 244 w 317"/>
                  <a:gd name="T25" fmla="*/ 38 h 185"/>
                  <a:gd name="T26" fmla="*/ 256 w 317"/>
                  <a:gd name="T27" fmla="*/ 44 h 185"/>
                  <a:gd name="T28" fmla="*/ 261 w 317"/>
                  <a:gd name="T29" fmla="*/ 40 h 185"/>
                  <a:gd name="T30" fmla="*/ 317 w 317"/>
                  <a:gd name="T31" fmla="*/ 0 h 185"/>
                  <a:gd name="T32" fmla="*/ 171 w 317"/>
                  <a:gd name="T33" fmla="*/ 28 h 185"/>
                  <a:gd name="T34" fmla="*/ 12 w 317"/>
                  <a:gd name="T35" fmla="*/ 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85">
                    <a:moveTo>
                      <a:pt x="12" y="60"/>
                    </a:moveTo>
                    <a:cubicBezTo>
                      <a:pt x="3" y="61"/>
                      <a:pt x="1" y="63"/>
                      <a:pt x="1" y="63"/>
                    </a:cubicBezTo>
                    <a:cubicBezTo>
                      <a:pt x="1" y="63"/>
                      <a:pt x="0" y="65"/>
                      <a:pt x="1" y="70"/>
                    </a:cubicBezTo>
                    <a:cubicBezTo>
                      <a:pt x="9" y="101"/>
                      <a:pt x="16" y="133"/>
                      <a:pt x="23" y="165"/>
                    </a:cubicBezTo>
                    <a:cubicBezTo>
                      <a:pt x="28" y="185"/>
                      <a:pt x="28" y="185"/>
                      <a:pt x="28" y="185"/>
                    </a:cubicBezTo>
                    <a:cubicBezTo>
                      <a:pt x="45" y="178"/>
                      <a:pt x="58" y="165"/>
                      <a:pt x="72" y="151"/>
                    </a:cubicBezTo>
                    <a:cubicBezTo>
                      <a:pt x="75" y="149"/>
                      <a:pt x="76" y="147"/>
                      <a:pt x="78" y="145"/>
                    </a:cubicBezTo>
                    <a:cubicBezTo>
                      <a:pt x="85" y="137"/>
                      <a:pt x="96" y="124"/>
                      <a:pt x="114" y="125"/>
                    </a:cubicBezTo>
                    <a:cubicBezTo>
                      <a:pt x="116" y="122"/>
                      <a:pt x="118" y="119"/>
                      <a:pt x="120" y="116"/>
                    </a:cubicBezTo>
                    <a:cubicBezTo>
                      <a:pt x="130" y="100"/>
                      <a:pt x="143" y="81"/>
                      <a:pt x="169" y="75"/>
                    </a:cubicBezTo>
                    <a:cubicBezTo>
                      <a:pt x="182" y="61"/>
                      <a:pt x="182" y="61"/>
                      <a:pt x="182" y="61"/>
                    </a:cubicBezTo>
                    <a:cubicBezTo>
                      <a:pt x="186" y="29"/>
                      <a:pt x="205" y="25"/>
                      <a:pt x="213" y="25"/>
                    </a:cubicBezTo>
                    <a:cubicBezTo>
                      <a:pt x="223" y="25"/>
                      <a:pt x="233" y="30"/>
                      <a:pt x="244" y="38"/>
                    </a:cubicBezTo>
                    <a:cubicBezTo>
                      <a:pt x="251" y="44"/>
                      <a:pt x="255" y="44"/>
                      <a:pt x="256" y="44"/>
                    </a:cubicBezTo>
                    <a:cubicBezTo>
                      <a:pt x="258" y="44"/>
                      <a:pt x="260" y="42"/>
                      <a:pt x="261" y="40"/>
                    </a:cubicBezTo>
                    <a:cubicBezTo>
                      <a:pt x="277" y="20"/>
                      <a:pt x="297" y="8"/>
                      <a:pt x="317" y="0"/>
                    </a:cubicBezTo>
                    <a:cubicBezTo>
                      <a:pt x="268" y="9"/>
                      <a:pt x="220" y="19"/>
                      <a:pt x="171" y="28"/>
                    </a:cubicBezTo>
                    <a:cubicBezTo>
                      <a:pt x="118" y="39"/>
                      <a:pt x="65" y="50"/>
                      <a:pt x="1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3" name="Freeform 36">
                <a:extLst>
                  <a:ext uri="{FF2B5EF4-FFF2-40B4-BE49-F238E27FC236}">
                    <a16:creationId xmlns:a16="http://schemas.microsoft.com/office/drawing/2014/main" id="{E544FA8C-37D1-E343-B174-83E94CB65A3B}"/>
                  </a:ext>
                </a:extLst>
              </p:cNvPr>
              <p:cNvSpPr>
                <a:spLocks/>
              </p:cNvSpPr>
              <p:nvPr/>
            </p:nvSpPr>
            <p:spPr bwMode="auto">
              <a:xfrm>
                <a:off x="9638027" y="3026328"/>
                <a:ext cx="168046" cy="234649"/>
              </a:xfrm>
              <a:custGeom>
                <a:avLst/>
                <a:gdLst>
                  <a:gd name="T0" fmla="*/ 11 w 378"/>
                  <a:gd name="T1" fmla="*/ 91 h 526"/>
                  <a:gd name="T2" fmla="*/ 1 w 378"/>
                  <a:gd name="T3" fmla="*/ 113 h 526"/>
                  <a:gd name="T4" fmla="*/ 17 w 378"/>
                  <a:gd name="T5" fmla="*/ 126 h 526"/>
                  <a:gd name="T6" fmla="*/ 38 w 378"/>
                  <a:gd name="T7" fmla="*/ 168 h 526"/>
                  <a:gd name="T8" fmla="*/ 41 w 378"/>
                  <a:gd name="T9" fmla="*/ 184 h 526"/>
                  <a:gd name="T10" fmla="*/ 43 w 378"/>
                  <a:gd name="T11" fmla="*/ 243 h 526"/>
                  <a:gd name="T12" fmla="*/ 30 w 378"/>
                  <a:gd name="T13" fmla="*/ 260 h 526"/>
                  <a:gd name="T14" fmla="*/ 52 w 378"/>
                  <a:gd name="T15" fmla="*/ 331 h 526"/>
                  <a:gd name="T16" fmla="*/ 63 w 378"/>
                  <a:gd name="T17" fmla="*/ 359 h 526"/>
                  <a:gd name="T18" fmla="*/ 72 w 378"/>
                  <a:gd name="T19" fmla="*/ 398 h 526"/>
                  <a:gd name="T20" fmla="*/ 127 w 378"/>
                  <a:gd name="T21" fmla="*/ 410 h 526"/>
                  <a:gd name="T22" fmla="*/ 132 w 378"/>
                  <a:gd name="T23" fmla="*/ 408 h 526"/>
                  <a:gd name="T24" fmla="*/ 160 w 378"/>
                  <a:gd name="T25" fmla="*/ 402 h 526"/>
                  <a:gd name="T26" fmla="*/ 196 w 378"/>
                  <a:gd name="T27" fmla="*/ 432 h 526"/>
                  <a:gd name="T28" fmla="*/ 208 w 378"/>
                  <a:gd name="T29" fmla="*/ 501 h 526"/>
                  <a:gd name="T30" fmla="*/ 210 w 378"/>
                  <a:gd name="T31" fmla="*/ 524 h 526"/>
                  <a:gd name="T32" fmla="*/ 232 w 378"/>
                  <a:gd name="T33" fmla="*/ 524 h 526"/>
                  <a:gd name="T34" fmla="*/ 245 w 378"/>
                  <a:gd name="T35" fmla="*/ 522 h 526"/>
                  <a:gd name="T36" fmla="*/ 289 w 378"/>
                  <a:gd name="T37" fmla="*/ 488 h 526"/>
                  <a:gd name="T38" fmla="*/ 311 w 378"/>
                  <a:gd name="T39" fmla="*/ 493 h 526"/>
                  <a:gd name="T40" fmla="*/ 330 w 378"/>
                  <a:gd name="T41" fmla="*/ 487 h 526"/>
                  <a:gd name="T42" fmla="*/ 378 w 378"/>
                  <a:gd name="T43" fmla="*/ 322 h 526"/>
                  <a:gd name="T44" fmla="*/ 349 w 378"/>
                  <a:gd name="T45" fmla="*/ 328 h 526"/>
                  <a:gd name="T46" fmla="*/ 227 w 378"/>
                  <a:gd name="T47" fmla="*/ 356 h 526"/>
                  <a:gd name="T48" fmla="*/ 207 w 378"/>
                  <a:gd name="T49" fmla="*/ 359 h 526"/>
                  <a:gd name="T50" fmla="*/ 165 w 378"/>
                  <a:gd name="T51" fmla="*/ 318 h 526"/>
                  <a:gd name="T52" fmla="*/ 110 w 378"/>
                  <a:gd name="T53" fmla="*/ 134 h 526"/>
                  <a:gd name="T54" fmla="*/ 69 w 378"/>
                  <a:gd name="T55" fmla="*/ 0 h 526"/>
                  <a:gd name="T56" fmla="*/ 67 w 378"/>
                  <a:gd name="T57" fmla="*/ 3 h 526"/>
                  <a:gd name="T58" fmla="*/ 42 w 378"/>
                  <a:gd name="T59" fmla="*/ 44 h 526"/>
                  <a:gd name="T60" fmla="*/ 11 w 378"/>
                  <a:gd name="T61" fmla="*/ 91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8" h="526">
                    <a:moveTo>
                      <a:pt x="11" y="91"/>
                    </a:moveTo>
                    <a:cubicBezTo>
                      <a:pt x="4" y="100"/>
                      <a:pt x="0" y="108"/>
                      <a:pt x="1" y="113"/>
                    </a:cubicBezTo>
                    <a:cubicBezTo>
                      <a:pt x="2" y="117"/>
                      <a:pt x="8" y="122"/>
                      <a:pt x="17" y="126"/>
                    </a:cubicBezTo>
                    <a:cubicBezTo>
                      <a:pt x="35" y="134"/>
                      <a:pt x="37" y="154"/>
                      <a:pt x="38" y="168"/>
                    </a:cubicBezTo>
                    <a:cubicBezTo>
                      <a:pt x="39" y="174"/>
                      <a:pt x="39" y="180"/>
                      <a:pt x="41" y="184"/>
                    </a:cubicBezTo>
                    <a:cubicBezTo>
                      <a:pt x="50" y="208"/>
                      <a:pt x="50" y="228"/>
                      <a:pt x="43" y="243"/>
                    </a:cubicBezTo>
                    <a:cubicBezTo>
                      <a:pt x="40" y="250"/>
                      <a:pt x="35" y="255"/>
                      <a:pt x="30" y="260"/>
                    </a:cubicBezTo>
                    <a:cubicBezTo>
                      <a:pt x="60" y="278"/>
                      <a:pt x="64" y="291"/>
                      <a:pt x="52" y="331"/>
                    </a:cubicBezTo>
                    <a:cubicBezTo>
                      <a:pt x="59" y="337"/>
                      <a:pt x="65" y="345"/>
                      <a:pt x="63" y="359"/>
                    </a:cubicBezTo>
                    <a:cubicBezTo>
                      <a:pt x="60" y="375"/>
                      <a:pt x="64" y="388"/>
                      <a:pt x="72" y="398"/>
                    </a:cubicBezTo>
                    <a:cubicBezTo>
                      <a:pt x="84" y="412"/>
                      <a:pt x="105" y="417"/>
                      <a:pt x="127" y="410"/>
                    </a:cubicBezTo>
                    <a:cubicBezTo>
                      <a:pt x="132" y="408"/>
                      <a:pt x="132" y="408"/>
                      <a:pt x="132" y="408"/>
                    </a:cubicBezTo>
                    <a:cubicBezTo>
                      <a:pt x="140" y="405"/>
                      <a:pt x="150" y="402"/>
                      <a:pt x="160" y="402"/>
                    </a:cubicBezTo>
                    <a:cubicBezTo>
                      <a:pt x="178" y="402"/>
                      <a:pt x="191" y="413"/>
                      <a:pt x="196" y="432"/>
                    </a:cubicBezTo>
                    <a:cubicBezTo>
                      <a:pt x="202" y="455"/>
                      <a:pt x="205" y="478"/>
                      <a:pt x="208" y="501"/>
                    </a:cubicBezTo>
                    <a:cubicBezTo>
                      <a:pt x="209" y="509"/>
                      <a:pt x="209" y="516"/>
                      <a:pt x="210" y="524"/>
                    </a:cubicBezTo>
                    <a:cubicBezTo>
                      <a:pt x="216" y="526"/>
                      <a:pt x="223" y="525"/>
                      <a:pt x="232" y="524"/>
                    </a:cubicBezTo>
                    <a:cubicBezTo>
                      <a:pt x="236" y="523"/>
                      <a:pt x="241" y="522"/>
                      <a:pt x="245" y="522"/>
                    </a:cubicBezTo>
                    <a:cubicBezTo>
                      <a:pt x="256" y="493"/>
                      <a:pt x="277" y="488"/>
                      <a:pt x="289" y="488"/>
                    </a:cubicBezTo>
                    <a:cubicBezTo>
                      <a:pt x="296" y="488"/>
                      <a:pt x="303" y="490"/>
                      <a:pt x="311" y="493"/>
                    </a:cubicBezTo>
                    <a:cubicBezTo>
                      <a:pt x="317" y="489"/>
                      <a:pt x="324" y="488"/>
                      <a:pt x="330" y="487"/>
                    </a:cubicBezTo>
                    <a:cubicBezTo>
                      <a:pt x="355" y="437"/>
                      <a:pt x="367" y="384"/>
                      <a:pt x="378" y="322"/>
                    </a:cubicBezTo>
                    <a:cubicBezTo>
                      <a:pt x="368" y="324"/>
                      <a:pt x="359" y="326"/>
                      <a:pt x="349" y="328"/>
                    </a:cubicBezTo>
                    <a:cubicBezTo>
                      <a:pt x="309" y="336"/>
                      <a:pt x="267" y="345"/>
                      <a:pt x="227" y="356"/>
                    </a:cubicBezTo>
                    <a:cubicBezTo>
                      <a:pt x="219" y="358"/>
                      <a:pt x="213" y="359"/>
                      <a:pt x="207" y="359"/>
                    </a:cubicBezTo>
                    <a:cubicBezTo>
                      <a:pt x="177" y="359"/>
                      <a:pt x="169" y="332"/>
                      <a:pt x="165" y="318"/>
                    </a:cubicBezTo>
                    <a:cubicBezTo>
                      <a:pt x="147" y="256"/>
                      <a:pt x="128" y="195"/>
                      <a:pt x="110" y="134"/>
                    </a:cubicBezTo>
                    <a:cubicBezTo>
                      <a:pt x="96" y="89"/>
                      <a:pt x="83" y="45"/>
                      <a:pt x="69" y="0"/>
                    </a:cubicBezTo>
                    <a:cubicBezTo>
                      <a:pt x="69" y="1"/>
                      <a:pt x="68" y="2"/>
                      <a:pt x="67" y="3"/>
                    </a:cubicBezTo>
                    <a:cubicBezTo>
                      <a:pt x="57" y="15"/>
                      <a:pt x="50" y="29"/>
                      <a:pt x="42" y="44"/>
                    </a:cubicBezTo>
                    <a:cubicBezTo>
                      <a:pt x="33" y="60"/>
                      <a:pt x="24" y="76"/>
                      <a:pt x="1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143" name="Group 142">
              <a:extLst>
                <a:ext uri="{FF2B5EF4-FFF2-40B4-BE49-F238E27FC236}">
                  <a16:creationId xmlns:a16="http://schemas.microsoft.com/office/drawing/2014/main" id="{660C60FA-DBB9-6547-A094-AB12744622F9}"/>
                </a:ext>
              </a:extLst>
            </p:cNvPr>
            <p:cNvGrpSpPr/>
            <p:nvPr/>
          </p:nvGrpSpPr>
          <p:grpSpPr>
            <a:xfrm>
              <a:off x="7725199" y="3467724"/>
              <a:ext cx="925527" cy="518827"/>
              <a:chOff x="8773205" y="3099080"/>
              <a:chExt cx="998029" cy="559470"/>
            </a:xfrm>
            <a:solidFill>
              <a:schemeClr val="accent5"/>
            </a:solidFill>
          </p:grpSpPr>
          <p:sp>
            <p:nvSpPr>
              <p:cNvPr id="169" name="Freeform 29">
                <a:extLst>
                  <a:ext uri="{FF2B5EF4-FFF2-40B4-BE49-F238E27FC236}">
                    <a16:creationId xmlns:a16="http://schemas.microsoft.com/office/drawing/2014/main" id="{7F459289-F89A-644C-9132-E41408E90201}"/>
                  </a:ext>
                </a:extLst>
              </p:cNvPr>
              <p:cNvSpPr>
                <a:spLocks/>
              </p:cNvSpPr>
              <p:nvPr/>
            </p:nvSpPr>
            <p:spPr bwMode="auto">
              <a:xfrm>
                <a:off x="8773205" y="3099080"/>
                <a:ext cx="983683" cy="559470"/>
              </a:xfrm>
              <a:custGeom>
                <a:avLst/>
                <a:gdLst>
                  <a:gd name="T0" fmla="*/ 1389 w 2213"/>
                  <a:gd name="T1" fmla="*/ 48 h 1258"/>
                  <a:gd name="T2" fmla="*/ 1319 w 2213"/>
                  <a:gd name="T3" fmla="*/ 0 h 1258"/>
                  <a:gd name="T4" fmla="*/ 1311 w 2213"/>
                  <a:gd name="T5" fmla="*/ 52 h 1258"/>
                  <a:gd name="T6" fmla="*/ 1299 w 2213"/>
                  <a:gd name="T7" fmla="*/ 107 h 1258"/>
                  <a:gd name="T8" fmla="*/ 1275 w 2213"/>
                  <a:gd name="T9" fmla="*/ 172 h 1258"/>
                  <a:gd name="T10" fmla="*/ 1164 w 2213"/>
                  <a:gd name="T11" fmla="*/ 262 h 1258"/>
                  <a:gd name="T12" fmla="*/ 1113 w 2213"/>
                  <a:gd name="T13" fmla="*/ 391 h 1258"/>
                  <a:gd name="T14" fmla="*/ 992 w 2213"/>
                  <a:gd name="T15" fmla="*/ 400 h 1258"/>
                  <a:gd name="T16" fmla="*/ 959 w 2213"/>
                  <a:gd name="T17" fmla="*/ 474 h 1258"/>
                  <a:gd name="T18" fmla="*/ 796 w 2213"/>
                  <a:gd name="T19" fmla="*/ 857 h 1258"/>
                  <a:gd name="T20" fmla="*/ 697 w 2213"/>
                  <a:gd name="T21" fmla="*/ 928 h 1258"/>
                  <a:gd name="T22" fmla="*/ 608 w 2213"/>
                  <a:gd name="T23" fmla="*/ 967 h 1258"/>
                  <a:gd name="T24" fmla="*/ 569 w 2213"/>
                  <a:gd name="T25" fmla="*/ 967 h 1258"/>
                  <a:gd name="T26" fmla="*/ 529 w 2213"/>
                  <a:gd name="T27" fmla="*/ 981 h 1258"/>
                  <a:gd name="T28" fmla="*/ 387 w 2213"/>
                  <a:gd name="T29" fmla="*/ 978 h 1258"/>
                  <a:gd name="T30" fmla="*/ 332 w 2213"/>
                  <a:gd name="T31" fmla="*/ 929 h 1258"/>
                  <a:gd name="T32" fmla="*/ 264 w 2213"/>
                  <a:gd name="T33" fmla="*/ 984 h 1258"/>
                  <a:gd name="T34" fmla="*/ 35 w 2213"/>
                  <a:gd name="T35" fmla="*/ 1239 h 1258"/>
                  <a:gd name="T36" fmla="*/ 0 w 2213"/>
                  <a:gd name="T37" fmla="*/ 1258 h 1258"/>
                  <a:gd name="T38" fmla="*/ 314 w 2213"/>
                  <a:gd name="T39" fmla="*/ 1224 h 1258"/>
                  <a:gd name="T40" fmla="*/ 491 w 2213"/>
                  <a:gd name="T41" fmla="*/ 1186 h 1258"/>
                  <a:gd name="T42" fmla="*/ 1061 w 2213"/>
                  <a:gd name="T43" fmla="*/ 1117 h 1258"/>
                  <a:gd name="T44" fmla="*/ 1838 w 2213"/>
                  <a:gd name="T45" fmla="*/ 977 h 1258"/>
                  <a:gd name="T46" fmla="*/ 2211 w 2213"/>
                  <a:gd name="T47" fmla="*/ 889 h 1258"/>
                  <a:gd name="T48" fmla="*/ 2194 w 2213"/>
                  <a:gd name="T49" fmla="*/ 827 h 1258"/>
                  <a:gd name="T50" fmla="*/ 2104 w 2213"/>
                  <a:gd name="T51" fmla="*/ 813 h 1258"/>
                  <a:gd name="T52" fmla="*/ 2010 w 2213"/>
                  <a:gd name="T53" fmla="*/ 813 h 1258"/>
                  <a:gd name="T54" fmla="*/ 1964 w 2213"/>
                  <a:gd name="T55" fmla="*/ 769 h 1258"/>
                  <a:gd name="T56" fmla="*/ 2020 w 2213"/>
                  <a:gd name="T57" fmla="*/ 747 h 1258"/>
                  <a:gd name="T58" fmla="*/ 2023 w 2213"/>
                  <a:gd name="T59" fmla="*/ 736 h 1258"/>
                  <a:gd name="T60" fmla="*/ 1989 w 2213"/>
                  <a:gd name="T61" fmla="*/ 665 h 1258"/>
                  <a:gd name="T62" fmla="*/ 2001 w 2213"/>
                  <a:gd name="T63" fmla="*/ 639 h 1258"/>
                  <a:gd name="T64" fmla="*/ 2046 w 2213"/>
                  <a:gd name="T65" fmla="*/ 616 h 1258"/>
                  <a:gd name="T66" fmla="*/ 2045 w 2213"/>
                  <a:gd name="T67" fmla="*/ 607 h 1258"/>
                  <a:gd name="T68" fmla="*/ 2007 w 2213"/>
                  <a:gd name="T69" fmla="*/ 580 h 1258"/>
                  <a:gd name="T70" fmla="*/ 2007 w 2213"/>
                  <a:gd name="T71" fmla="*/ 453 h 1258"/>
                  <a:gd name="T72" fmla="*/ 1859 w 2213"/>
                  <a:gd name="T73" fmla="*/ 401 h 1258"/>
                  <a:gd name="T74" fmla="*/ 1755 w 2213"/>
                  <a:gd name="T75" fmla="*/ 333 h 1258"/>
                  <a:gd name="T76" fmla="*/ 1649 w 2213"/>
                  <a:gd name="T77" fmla="*/ 287 h 1258"/>
                  <a:gd name="T78" fmla="*/ 1706 w 2213"/>
                  <a:gd name="T79" fmla="*/ 148 h 1258"/>
                  <a:gd name="T80" fmla="*/ 1601 w 2213"/>
                  <a:gd name="T81" fmla="*/ 80 h 1258"/>
                  <a:gd name="T82" fmla="*/ 1520 w 2213"/>
                  <a:gd name="T83" fmla="*/ 4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3" h="1258">
                    <a:moveTo>
                      <a:pt x="1461" y="83"/>
                    </a:moveTo>
                    <a:cubicBezTo>
                      <a:pt x="1448" y="83"/>
                      <a:pt x="1435" y="78"/>
                      <a:pt x="1417" y="67"/>
                    </a:cubicBezTo>
                    <a:cubicBezTo>
                      <a:pt x="1408" y="61"/>
                      <a:pt x="1398" y="55"/>
                      <a:pt x="1389" y="48"/>
                    </a:cubicBezTo>
                    <a:cubicBezTo>
                      <a:pt x="1375" y="39"/>
                      <a:pt x="1363" y="30"/>
                      <a:pt x="1349" y="23"/>
                    </a:cubicBezTo>
                    <a:cubicBezTo>
                      <a:pt x="1343" y="19"/>
                      <a:pt x="1338" y="15"/>
                      <a:pt x="1333" y="10"/>
                    </a:cubicBezTo>
                    <a:cubicBezTo>
                      <a:pt x="1329" y="6"/>
                      <a:pt x="1322" y="0"/>
                      <a:pt x="1319" y="0"/>
                    </a:cubicBezTo>
                    <a:cubicBezTo>
                      <a:pt x="1314" y="3"/>
                      <a:pt x="1313" y="13"/>
                      <a:pt x="1312" y="23"/>
                    </a:cubicBezTo>
                    <a:cubicBezTo>
                      <a:pt x="1311" y="31"/>
                      <a:pt x="1310" y="39"/>
                      <a:pt x="1308" y="48"/>
                    </a:cubicBezTo>
                    <a:cubicBezTo>
                      <a:pt x="1308" y="48"/>
                      <a:pt x="1310" y="50"/>
                      <a:pt x="1311" y="52"/>
                    </a:cubicBezTo>
                    <a:cubicBezTo>
                      <a:pt x="1312" y="54"/>
                      <a:pt x="1314" y="57"/>
                      <a:pt x="1315" y="59"/>
                    </a:cubicBezTo>
                    <a:cubicBezTo>
                      <a:pt x="1320" y="69"/>
                      <a:pt x="1324" y="84"/>
                      <a:pt x="1318" y="95"/>
                    </a:cubicBezTo>
                    <a:cubicBezTo>
                      <a:pt x="1314" y="102"/>
                      <a:pt x="1307" y="106"/>
                      <a:pt x="1299" y="107"/>
                    </a:cubicBezTo>
                    <a:cubicBezTo>
                      <a:pt x="1289" y="109"/>
                      <a:pt x="1289" y="109"/>
                      <a:pt x="1290" y="123"/>
                    </a:cubicBezTo>
                    <a:cubicBezTo>
                      <a:pt x="1291" y="127"/>
                      <a:pt x="1291" y="130"/>
                      <a:pt x="1291" y="134"/>
                    </a:cubicBezTo>
                    <a:cubicBezTo>
                      <a:pt x="1290" y="147"/>
                      <a:pt x="1288" y="161"/>
                      <a:pt x="1275" y="172"/>
                    </a:cubicBezTo>
                    <a:cubicBezTo>
                      <a:pt x="1251" y="193"/>
                      <a:pt x="1233" y="217"/>
                      <a:pt x="1220" y="247"/>
                    </a:cubicBezTo>
                    <a:cubicBezTo>
                      <a:pt x="1211" y="268"/>
                      <a:pt x="1197" y="273"/>
                      <a:pt x="1188" y="273"/>
                    </a:cubicBezTo>
                    <a:cubicBezTo>
                      <a:pt x="1180" y="273"/>
                      <a:pt x="1172" y="269"/>
                      <a:pt x="1164" y="262"/>
                    </a:cubicBezTo>
                    <a:cubicBezTo>
                      <a:pt x="1159" y="258"/>
                      <a:pt x="1156" y="257"/>
                      <a:pt x="1154" y="256"/>
                    </a:cubicBezTo>
                    <a:cubicBezTo>
                      <a:pt x="1153" y="258"/>
                      <a:pt x="1151" y="263"/>
                      <a:pt x="1148" y="273"/>
                    </a:cubicBezTo>
                    <a:cubicBezTo>
                      <a:pt x="1136" y="317"/>
                      <a:pt x="1125" y="356"/>
                      <a:pt x="1113" y="391"/>
                    </a:cubicBezTo>
                    <a:cubicBezTo>
                      <a:pt x="1104" y="419"/>
                      <a:pt x="1072" y="438"/>
                      <a:pt x="1048" y="438"/>
                    </a:cubicBezTo>
                    <a:cubicBezTo>
                      <a:pt x="1035" y="438"/>
                      <a:pt x="1025" y="433"/>
                      <a:pt x="1019" y="424"/>
                    </a:cubicBezTo>
                    <a:cubicBezTo>
                      <a:pt x="1012" y="414"/>
                      <a:pt x="1003" y="408"/>
                      <a:pt x="992" y="400"/>
                    </a:cubicBezTo>
                    <a:cubicBezTo>
                      <a:pt x="988" y="398"/>
                      <a:pt x="984" y="395"/>
                      <a:pt x="980" y="392"/>
                    </a:cubicBezTo>
                    <a:cubicBezTo>
                      <a:pt x="979" y="395"/>
                      <a:pt x="979" y="398"/>
                      <a:pt x="978" y="400"/>
                    </a:cubicBezTo>
                    <a:cubicBezTo>
                      <a:pt x="971" y="424"/>
                      <a:pt x="965" y="450"/>
                      <a:pt x="959" y="474"/>
                    </a:cubicBezTo>
                    <a:cubicBezTo>
                      <a:pt x="941" y="551"/>
                      <a:pt x="922" y="632"/>
                      <a:pt x="871" y="701"/>
                    </a:cubicBezTo>
                    <a:cubicBezTo>
                      <a:pt x="866" y="708"/>
                      <a:pt x="867" y="715"/>
                      <a:pt x="870" y="731"/>
                    </a:cubicBezTo>
                    <a:cubicBezTo>
                      <a:pt x="886" y="800"/>
                      <a:pt x="865" y="836"/>
                      <a:pt x="796" y="857"/>
                    </a:cubicBezTo>
                    <a:cubicBezTo>
                      <a:pt x="790" y="859"/>
                      <a:pt x="784" y="862"/>
                      <a:pt x="782" y="865"/>
                    </a:cubicBezTo>
                    <a:cubicBezTo>
                      <a:pt x="769" y="880"/>
                      <a:pt x="751" y="886"/>
                      <a:pt x="735" y="891"/>
                    </a:cubicBezTo>
                    <a:cubicBezTo>
                      <a:pt x="710" y="900"/>
                      <a:pt x="698" y="905"/>
                      <a:pt x="697" y="928"/>
                    </a:cubicBezTo>
                    <a:cubicBezTo>
                      <a:pt x="696" y="941"/>
                      <a:pt x="684" y="948"/>
                      <a:pt x="657" y="952"/>
                    </a:cubicBezTo>
                    <a:cubicBezTo>
                      <a:pt x="648" y="954"/>
                      <a:pt x="648" y="954"/>
                      <a:pt x="648" y="954"/>
                    </a:cubicBezTo>
                    <a:cubicBezTo>
                      <a:pt x="632" y="956"/>
                      <a:pt x="619" y="959"/>
                      <a:pt x="608" y="967"/>
                    </a:cubicBezTo>
                    <a:cubicBezTo>
                      <a:pt x="605" y="969"/>
                      <a:pt x="597" y="975"/>
                      <a:pt x="588" y="975"/>
                    </a:cubicBezTo>
                    <a:cubicBezTo>
                      <a:pt x="582" y="975"/>
                      <a:pt x="577" y="973"/>
                      <a:pt x="572" y="969"/>
                    </a:cubicBezTo>
                    <a:cubicBezTo>
                      <a:pt x="569" y="967"/>
                      <a:pt x="569" y="967"/>
                      <a:pt x="569" y="967"/>
                    </a:cubicBezTo>
                    <a:cubicBezTo>
                      <a:pt x="563" y="962"/>
                      <a:pt x="552" y="954"/>
                      <a:pt x="548" y="954"/>
                    </a:cubicBezTo>
                    <a:cubicBezTo>
                      <a:pt x="548" y="954"/>
                      <a:pt x="544" y="956"/>
                      <a:pt x="540" y="969"/>
                    </a:cubicBezTo>
                    <a:cubicBezTo>
                      <a:pt x="538" y="977"/>
                      <a:pt x="532" y="980"/>
                      <a:pt x="529" y="981"/>
                    </a:cubicBezTo>
                    <a:cubicBezTo>
                      <a:pt x="529" y="981"/>
                      <a:pt x="529" y="981"/>
                      <a:pt x="529" y="981"/>
                    </a:cubicBezTo>
                    <a:cubicBezTo>
                      <a:pt x="510" y="998"/>
                      <a:pt x="490" y="1006"/>
                      <a:pt x="468" y="1006"/>
                    </a:cubicBezTo>
                    <a:cubicBezTo>
                      <a:pt x="439" y="1006"/>
                      <a:pt x="413" y="992"/>
                      <a:pt x="387" y="978"/>
                    </a:cubicBezTo>
                    <a:cubicBezTo>
                      <a:pt x="383" y="976"/>
                      <a:pt x="383" y="976"/>
                      <a:pt x="383" y="976"/>
                    </a:cubicBezTo>
                    <a:cubicBezTo>
                      <a:pt x="370" y="969"/>
                      <a:pt x="361" y="958"/>
                      <a:pt x="353" y="948"/>
                    </a:cubicBezTo>
                    <a:cubicBezTo>
                      <a:pt x="345" y="938"/>
                      <a:pt x="338" y="929"/>
                      <a:pt x="332" y="929"/>
                    </a:cubicBezTo>
                    <a:cubicBezTo>
                      <a:pt x="330" y="929"/>
                      <a:pt x="329" y="929"/>
                      <a:pt x="328" y="930"/>
                    </a:cubicBezTo>
                    <a:cubicBezTo>
                      <a:pt x="315" y="934"/>
                      <a:pt x="304" y="945"/>
                      <a:pt x="292" y="958"/>
                    </a:cubicBezTo>
                    <a:cubicBezTo>
                      <a:pt x="284" y="967"/>
                      <a:pt x="275" y="977"/>
                      <a:pt x="264" y="984"/>
                    </a:cubicBezTo>
                    <a:cubicBezTo>
                      <a:pt x="228" y="1012"/>
                      <a:pt x="199" y="1046"/>
                      <a:pt x="168" y="1082"/>
                    </a:cubicBezTo>
                    <a:cubicBezTo>
                      <a:pt x="151" y="1103"/>
                      <a:pt x="133" y="1124"/>
                      <a:pt x="113" y="1143"/>
                    </a:cubicBezTo>
                    <a:cubicBezTo>
                      <a:pt x="108" y="1196"/>
                      <a:pt x="69" y="1219"/>
                      <a:pt x="35" y="1239"/>
                    </a:cubicBezTo>
                    <a:cubicBezTo>
                      <a:pt x="27" y="1243"/>
                      <a:pt x="27" y="1243"/>
                      <a:pt x="27" y="1243"/>
                    </a:cubicBezTo>
                    <a:cubicBezTo>
                      <a:pt x="18" y="1248"/>
                      <a:pt x="10" y="1253"/>
                      <a:pt x="1" y="1257"/>
                    </a:cubicBezTo>
                    <a:cubicBezTo>
                      <a:pt x="1" y="1258"/>
                      <a:pt x="0" y="1258"/>
                      <a:pt x="0" y="1258"/>
                    </a:cubicBezTo>
                    <a:cubicBezTo>
                      <a:pt x="11" y="1257"/>
                      <a:pt x="22" y="1256"/>
                      <a:pt x="33" y="1255"/>
                    </a:cubicBezTo>
                    <a:cubicBezTo>
                      <a:pt x="117" y="1246"/>
                      <a:pt x="197" y="1238"/>
                      <a:pt x="277" y="1227"/>
                    </a:cubicBezTo>
                    <a:cubicBezTo>
                      <a:pt x="290" y="1225"/>
                      <a:pt x="302" y="1225"/>
                      <a:pt x="314" y="1224"/>
                    </a:cubicBezTo>
                    <a:cubicBezTo>
                      <a:pt x="341" y="1223"/>
                      <a:pt x="366" y="1222"/>
                      <a:pt x="387" y="1209"/>
                    </a:cubicBezTo>
                    <a:cubicBezTo>
                      <a:pt x="422" y="1188"/>
                      <a:pt x="459" y="1186"/>
                      <a:pt x="483" y="1186"/>
                    </a:cubicBezTo>
                    <a:cubicBezTo>
                      <a:pt x="486" y="1186"/>
                      <a:pt x="489" y="1186"/>
                      <a:pt x="491" y="1186"/>
                    </a:cubicBezTo>
                    <a:cubicBezTo>
                      <a:pt x="550" y="1187"/>
                      <a:pt x="610" y="1183"/>
                      <a:pt x="676" y="1174"/>
                    </a:cubicBezTo>
                    <a:cubicBezTo>
                      <a:pt x="796" y="1156"/>
                      <a:pt x="917" y="1138"/>
                      <a:pt x="1037" y="1121"/>
                    </a:cubicBezTo>
                    <a:cubicBezTo>
                      <a:pt x="1061" y="1117"/>
                      <a:pt x="1061" y="1117"/>
                      <a:pt x="1061" y="1117"/>
                    </a:cubicBezTo>
                    <a:cubicBezTo>
                      <a:pt x="1099" y="1111"/>
                      <a:pt x="1137" y="1106"/>
                      <a:pt x="1175" y="1101"/>
                    </a:cubicBezTo>
                    <a:cubicBezTo>
                      <a:pt x="1262" y="1089"/>
                      <a:pt x="1351" y="1076"/>
                      <a:pt x="1439" y="1060"/>
                    </a:cubicBezTo>
                    <a:cubicBezTo>
                      <a:pt x="1572" y="1034"/>
                      <a:pt x="1707" y="1005"/>
                      <a:pt x="1838" y="977"/>
                    </a:cubicBezTo>
                    <a:cubicBezTo>
                      <a:pt x="1888" y="966"/>
                      <a:pt x="1937" y="955"/>
                      <a:pt x="1987" y="945"/>
                    </a:cubicBezTo>
                    <a:cubicBezTo>
                      <a:pt x="2045" y="932"/>
                      <a:pt x="2117" y="917"/>
                      <a:pt x="2186" y="900"/>
                    </a:cubicBezTo>
                    <a:cubicBezTo>
                      <a:pt x="2204" y="896"/>
                      <a:pt x="2210" y="892"/>
                      <a:pt x="2211" y="889"/>
                    </a:cubicBezTo>
                    <a:cubicBezTo>
                      <a:pt x="2212" y="886"/>
                      <a:pt x="2213" y="879"/>
                      <a:pt x="2206" y="862"/>
                    </a:cubicBezTo>
                    <a:cubicBezTo>
                      <a:pt x="2202" y="853"/>
                      <a:pt x="2200" y="844"/>
                      <a:pt x="2197" y="836"/>
                    </a:cubicBezTo>
                    <a:cubicBezTo>
                      <a:pt x="2196" y="833"/>
                      <a:pt x="2195" y="830"/>
                      <a:pt x="2194" y="827"/>
                    </a:cubicBezTo>
                    <a:cubicBezTo>
                      <a:pt x="2185" y="812"/>
                      <a:pt x="2177" y="810"/>
                      <a:pt x="2166" y="811"/>
                    </a:cubicBezTo>
                    <a:cubicBezTo>
                      <a:pt x="2154" y="813"/>
                      <a:pt x="2141" y="813"/>
                      <a:pt x="2132" y="813"/>
                    </a:cubicBezTo>
                    <a:cubicBezTo>
                      <a:pt x="2104" y="813"/>
                      <a:pt x="2104" y="813"/>
                      <a:pt x="2104" y="813"/>
                    </a:cubicBezTo>
                    <a:cubicBezTo>
                      <a:pt x="2103" y="813"/>
                      <a:pt x="2103" y="813"/>
                      <a:pt x="2103" y="813"/>
                    </a:cubicBezTo>
                    <a:cubicBezTo>
                      <a:pt x="2088" y="823"/>
                      <a:pt x="2072" y="834"/>
                      <a:pt x="2053" y="834"/>
                    </a:cubicBezTo>
                    <a:cubicBezTo>
                      <a:pt x="2037" y="834"/>
                      <a:pt x="2023" y="827"/>
                      <a:pt x="2010" y="813"/>
                    </a:cubicBezTo>
                    <a:cubicBezTo>
                      <a:pt x="2009" y="812"/>
                      <a:pt x="2008" y="812"/>
                      <a:pt x="2007" y="812"/>
                    </a:cubicBezTo>
                    <a:cubicBezTo>
                      <a:pt x="1996" y="812"/>
                      <a:pt x="1980" y="811"/>
                      <a:pt x="1970" y="799"/>
                    </a:cubicBezTo>
                    <a:cubicBezTo>
                      <a:pt x="1965" y="794"/>
                      <a:pt x="1961" y="784"/>
                      <a:pt x="1964" y="769"/>
                    </a:cubicBezTo>
                    <a:cubicBezTo>
                      <a:pt x="1969" y="744"/>
                      <a:pt x="1987" y="741"/>
                      <a:pt x="1994" y="741"/>
                    </a:cubicBezTo>
                    <a:cubicBezTo>
                      <a:pt x="2002" y="741"/>
                      <a:pt x="2010" y="744"/>
                      <a:pt x="2016" y="746"/>
                    </a:cubicBezTo>
                    <a:cubicBezTo>
                      <a:pt x="2020" y="747"/>
                      <a:pt x="2020" y="747"/>
                      <a:pt x="2020" y="747"/>
                    </a:cubicBezTo>
                    <a:cubicBezTo>
                      <a:pt x="2026" y="749"/>
                      <a:pt x="2031" y="750"/>
                      <a:pt x="2035" y="750"/>
                    </a:cubicBezTo>
                    <a:cubicBezTo>
                      <a:pt x="2040" y="750"/>
                      <a:pt x="2046" y="749"/>
                      <a:pt x="2053" y="744"/>
                    </a:cubicBezTo>
                    <a:cubicBezTo>
                      <a:pt x="2043" y="740"/>
                      <a:pt x="2034" y="737"/>
                      <a:pt x="2023" y="736"/>
                    </a:cubicBezTo>
                    <a:cubicBezTo>
                      <a:pt x="1995" y="731"/>
                      <a:pt x="1975" y="710"/>
                      <a:pt x="1972" y="682"/>
                    </a:cubicBezTo>
                    <a:cubicBezTo>
                      <a:pt x="1970" y="664"/>
                      <a:pt x="1970" y="664"/>
                      <a:pt x="1970" y="664"/>
                    </a:cubicBezTo>
                    <a:cubicBezTo>
                      <a:pt x="1989" y="665"/>
                      <a:pt x="1989" y="665"/>
                      <a:pt x="1989" y="665"/>
                    </a:cubicBezTo>
                    <a:cubicBezTo>
                      <a:pt x="1996" y="666"/>
                      <a:pt x="2000" y="664"/>
                      <a:pt x="2000" y="664"/>
                    </a:cubicBezTo>
                    <a:cubicBezTo>
                      <a:pt x="2002" y="662"/>
                      <a:pt x="2002" y="651"/>
                      <a:pt x="2001" y="646"/>
                    </a:cubicBezTo>
                    <a:cubicBezTo>
                      <a:pt x="2001" y="644"/>
                      <a:pt x="2001" y="641"/>
                      <a:pt x="2001" y="639"/>
                    </a:cubicBezTo>
                    <a:cubicBezTo>
                      <a:pt x="2001" y="629"/>
                      <a:pt x="2007" y="617"/>
                      <a:pt x="2031" y="617"/>
                    </a:cubicBezTo>
                    <a:cubicBezTo>
                      <a:pt x="2032" y="617"/>
                      <a:pt x="2034" y="617"/>
                      <a:pt x="2035" y="617"/>
                    </a:cubicBezTo>
                    <a:cubicBezTo>
                      <a:pt x="2038" y="616"/>
                      <a:pt x="2042" y="616"/>
                      <a:pt x="2046" y="616"/>
                    </a:cubicBezTo>
                    <a:cubicBezTo>
                      <a:pt x="2051" y="617"/>
                      <a:pt x="2051" y="617"/>
                      <a:pt x="2051" y="617"/>
                    </a:cubicBezTo>
                    <a:cubicBezTo>
                      <a:pt x="2055" y="617"/>
                      <a:pt x="2056" y="616"/>
                      <a:pt x="2056" y="616"/>
                    </a:cubicBezTo>
                    <a:cubicBezTo>
                      <a:pt x="2055" y="614"/>
                      <a:pt x="2049" y="609"/>
                      <a:pt x="2045" y="607"/>
                    </a:cubicBezTo>
                    <a:cubicBezTo>
                      <a:pt x="2042" y="605"/>
                      <a:pt x="2039" y="603"/>
                      <a:pt x="2037" y="600"/>
                    </a:cubicBezTo>
                    <a:cubicBezTo>
                      <a:pt x="2032" y="597"/>
                      <a:pt x="2027" y="593"/>
                      <a:pt x="2021" y="589"/>
                    </a:cubicBezTo>
                    <a:cubicBezTo>
                      <a:pt x="2016" y="586"/>
                      <a:pt x="2012" y="583"/>
                      <a:pt x="2007" y="580"/>
                    </a:cubicBezTo>
                    <a:cubicBezTo>
                      <a:pt x="1979" y="559"/>
                      <a:pt x="1988" y="539"/>
                      <a:pt x="1992" y="531"/>
                    </a:cubicBezTo>
                    <a:cubicBezTo>
                      <a:pt x="1998" y="522"/>
                      <a:pt x="1998" y="511"/>
                      <a:pt x="1998" y="498"/>
                    </a:cubicBezTo>
                    <a:cubicBezTo>
                      <a:pt x="1998" y="484"/>
                      <a:pt x="1999" y="468"/>
                      <a:pt x="2007" y="453"/>
                    </a:cubicBezTo>
                    <a:cubicBezTo>
                      <a:pt x="2006" y="452"/>
                      <a:pt x="2004" y="451"/>
                      <a:pt x="2001" y="448"/>
                    </a:cubicBezTo>
                    <a:cubicBezTo>
                      <a:pt x="1975" y="430"/>
                      <a:pt x="1931" y="419"/>
                      <a:pt x="1892" y="410"/>
                    </a:cubicBezTo>
                    <a:cubicBezTo>
                      <a:pt x="1881" y="407"/>
                      <a:pt x="1869" y="404"/>
                      <a:pt x="1859" y="401"/>
                    </a:cubicBezTo>
                    <a:cubicBezTo>
                      <a:pt x="1853" y="400"/>
                      <a:pt x="1853" y="400"/>
                      <a:pt x="1853" y="400"/>
                    </a:cubicBezTo>
                    <a:cubicBezTo>
                      <a:pt x="1828" y="393"/>
                      <a:pt x="1790" y="383"/>
                      <a:pt x="1771" y="351"/>
                    </a:cubicBezTo>
                    <a:cubicBezTo>
                      <a:pt x="1762" y="336"/>
                      <a:pt x="1758" y="333"/>
                      <a:pt x="1755" y="333"/>
                    </a:cubicBezTo>
                    <a:cubicBezTo>
                      <a:pt x="1752" y="333"/>
                      <a:pt x="1746" y="335"/>
                      <a:pt x="1736" y="341"/>
                    </a:cubicBezTo>
                    <a:cubicBezTo>
                      <a:pt x="1708" y="359"/>
                      <a:pt x="1682" y="358"/>
                      <a:pt x="1665" y="341"/>
                    </a:cubicBezTo>
                    <a:cubicBezTo>
                      <a:pt x="1654" y="329"/>
                      <a:pt x="1648" y="310"/>
                      <a:pt x="1649" y="287"/>
                    </a:cubicBezTo>
                    <a:cubicBezTo>
                      <a:pt x="1651" y="247"/>
                      <a:pt x="1665" y="208"/>
                      <a:pt x="1693" y="165"/>
                    </a:cubicBezTo>
                    <a:cubicBezTo>
                      <a:pt x="1695" y="162"/>
                      <a:pt x="1697" y="159"/>
                      <a:pt x="1699" y="156"/>
                    </a:cubicBezTo>
                    <a:cubicBezTo>
                      <a:pt x="1701" y="154"/>
                      <a:pt x="1704" y="151"/>
                      <a:pt x="1706" y="148"/>
                    </a:cubicBezTo>
                    <a:cubicBezTo>
                      <a:pt x="1698" y="141"/>
                      <a:pt x="1691" y="134"/>
                      <a:pt x="1685" y="127"/>
                    </a:cubicBezTo>
                    <a:cubicBezTo>
                      <a:pt x="1661" y="102"/>
                      <a:pt x="1641" y="80"/>
                      <a:pt x="1606" y="80"/>
                    </a:cubicBezTo>
                    <a:cubicBezTo>
                      <a:pt x="1601" y="80"/>
                      <a:pt x="1601" y="80"/>
                      <a:pt x="1601" y="80"/>
                    </a:cubicBezTo>
                    <a:cubicBezTo>
                      <a:pt x="1557" y="80"/>
                      <a:pt x="1537" y="59"/>
                      <a:pt x="1535" y="10"/>
                    </a:cubicBezTo>
                    <a:cubicBezTo>
                      <a:pt x="1535" y="10"/>
                      <a:pt x="1533" y="9"/>
                      <a:pt x="1532" y="8"/>
                    </a:cubicBezTo>
                    <a:cubicBezTo>
                      <a:pt x="1525" y="5"/>
                      <a:pt x="1522" y="4"/>
                      <a:pt x="1520" y="4"/>
                    </a:cubicBezTo>
                    <a:cubicBezTo>
                      <a:pt x="1513" y="4"/>
                      <a:pt x="1509" y="21"/>
                      <a:pt x="1508" y="28"/>
                    </a:cubicBezTo>
                    <a:cubicBezTo>
                      <a:pt x="1505" y="42"/>
                      <a:pt x="1497" y="83"/>
                      <a:pt x="146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0" name="Freeform 45">
                <a:extLst>
                  <a:ext uri="{FF2B5EF4-FFF2-40B4-BE49-F238E27FC236}">
                    <a16:creationId xmlns:a16="http://schemas.microsoft.com/office/drawing/2014/main" id="{58C7EE0E-8FC8-0F4D-9F7B-40CBDDA542DC}"/>
                  </a:ext>
                </a:extLst>
              </p:cNvPr>
              <p:cNvSpPr>
                <a:spLocks/>
              </p:cNvSpPr>
              <p:nvPr/>
            </p:nvSpPr>
            <p:spPr bwMode="auto">
              <a:xfrm>
                <a:off x="9746642" y="3265076"/>
                <a:ext cx="24592" cy="90171"/>
              </a:xfrm>
              <a:custGeom>
                <a:avLst/>
                <a:gdLst>
                  <a:gd name="T0" fmla="*/ 7 w 57"/>
                  <a:gd name="T1" fmla="*/ 194 h 201"/>
                  <a:gd name="T2" fmla="*/ 7 w 57"/>
                  <a:gd name="T3" fmla="*/ 201 h 201"/>
                  <a:gd name="T4" fmla="*/ 47 w 57"/>
                  <a:gd name="T5" fmla="*/ 86 h 201"/>
                  <a:gd name="T6" fmla="*/ 51 w 57"/>
                  <a:gd name="T7" fmla="*/ 49 h 201"/>
                  <a:gd name="T8" fmla="*/ 57 w 57"/>
                  <a:gd name="T9" fmla="*/ 2 h 201"/>
                  <a:gd name="T10" fmla="*/ 48 w 57"/>
                  <a:gd name="T11" fmla="*/ 1 h 201"/>
                  <a:gd name="T12" fmla="*/ 43 w 57"/>
                  <a:gd name="T13" fmla="*/ 0 h 201"/>
                  <a:gd name="T14" fmla="*/ 37 w 57"/>
                  <a:gd name="T15" fmla="*/ 13 h 201"/>
                  <a:gd name="T16" fmla="*/ 34 w 57"/>
                  <a:gd name="T17" fmla="*/ 23 h 201"/>
                  <a:gd name="T18" fmla="*/ 35 w 57"/>
                  <a:gd name="T19" fmla="*/ 28 h 201"/>
                  <a:gd name="T20" fmla="*/ 37 w 57"/>
                  <a:gd name="T21" fmla="*/ 34 h 201"/>
                  <a:gd name="T22" fmla="*/ 34 w 57"/>
                  <a:gd name="T23" fmla="*/ 75 h 201"/>
                  <a:gd name="T24" fmla="*/ 7 w 57"/>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01">
                    <a:moveTo>
                      <a:pt x="7" y="194"/>
                    </a:moveTo>
                    <a:cubicBezTo>
                      <a:pt x="7" y="197"/>
                      <a:pt x="7" y="199"/>
                      <a:pt x="7" y="201"/>
                    </a:cubicBezTo>
                    <a:cubicBezTo>
                      <a:pt x="27" y="165"/>
                      <a:pt x="38" y="125"/>
                      <a:pt x="47" y="86"/>
                    </a:cubicBezTo>
                    <a:cubicBezTo>
                      <a:pt x="50" y="73"/>
                      <a:pt x="50" y="61"/>
                      <a:pt x="51" y="49"/>
                    </a:cubicBezTo>
                    <a:cubicBezTo>
                      <a:pt x="51" y="34"/>
                      <a:pt x="52" y="18"/>
                      <a:pt x="57" y="2"/>
                    </a:cubicBezTo>
                    <a:cubicBezTo>
                      <a:pt x="54" y="2"/>
                      <a:pt x="51" y="1"/>
                      <a:pt x="48" y="1"/>
                    </a:cubicBezTo>
                    <a:cubicBezTo>
                      <a:pt x="46" y="0"/>
                      <a:pt x="44" y="0"/>
                      <a:pt x="43" y="0"/>
                    </a:cubicBezTo>
                    <a:cubicBezTo>
                      <a:pt x="43" y="0"/>
                      <a:pt x="40" y="3"/>
                      <a:pt x="37" y="13"/>
                    </a:cubicBezTo>
                    <a:cubicBezTo>
                      <a:pt x="34" y="23"/>
                      <a:pt x="34" y="23"/>
                      <a:pt x="34" y="23"/>
                    </a:cubicBezTo>
                    <a:cubicBezTo>
                      <a:pt x="34" y="24"/>
                      <a:pt x="34" y="26"/>
                      <a:pt x="35" y="28"/>
                    </a:cubicBezTo>
                    <a:cubicBezTo>
                      <a:pt x="35" y="29"/>
                      <a:pt x="36" y="32"/>
                      <a:pt x="37" y="34"/>
                    </a:cubicBezTo>
                    <a:cubicBezTo>
                      <a:pt x="41" y="42"/>
                      <a:pt x="49" y="59"/>
                      <a:pt x="34" y="75"/>
                    </a:cubicBezTo>
                    <a:cubicBezTo>
                      <a:pt x="0" y="109"/>
                      <a:pt x="3" y="149"/>
                      <a:pt x="7"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44" name="Freeform 46">
              <a:extLst>
                <a:ext uri="{FF2B5EF4-FFF2-40B4-BE49-F238E27FC236}">
                  <a16:creationId xmlns:a16="http://schemas.microsoft.com/office/drawing/2014/main" id="{FB29D879-427E-F943-91E0-F4E3F927AA43}"/>
                </a:ext>
              </a:extLst>
            </p:cNvPr>
            <p:cNvSpPr>
              <a:spLocks/>
            </p:cNvSpPr>
            <p:nvPr/>
          </p:nvSpPr>
          <p:spPr bwMode="auto">
            <a:xfrm>
              <a:off x="3181185" y="2911836"/>
              <a:ext cx="785843" cy="1198244"/>
            </a:xfrm>
            <a:custGeom>
              <a:avLst/>
              <a:gdLst>
                <a:gd name="T0" fmla="*/ 1617 w 1906"/>
                <a:gd name="T1" fmla="*/ 1822 h 2905"/>
                <a:gd name="T2" fmla="*/ 1767 w 1906"/>
                <a:gd name="T3" fmla="*/ 1063 h 2905"/>
                <a:gd name="T4" fmla="*/ 1825 w 1906"/>
                <a:gd name="T5" fmla="*/ 764 h 2905"/>
                <a:gd name="T6" fmla="*/ 1851 w 1906"/>
                <a:gd name="T7" fmla="*/ 631 h 2905"/>
                <a:gd name="T8" fmla="*/ 1905 w 1906"/>
                <a:gd name="T9" fmla="*/ 359 h 2905"/>
                <a:gd name="T10" fmla="*/ 1906 w 1906"/>
                <a:gd name="T11" fmla="*/ 347 h 2905"/>
                <a:gd name="T12" fmla="*/ 1894 w 1906"/>
                <a:gd name="T13" fmla="*/ 344 h 2905"/>
                <a:gd name="T14" fmla="*/ 1802 w 1906"/>
                <a:gd name="T15" fmla="*/ 327 h 2905"/>
                <a:gd name="T16" fmla="*/ 1744 w 1906"/>
                <a:gd name="T17" fmla="*/ 315 h 2905"/>
                <a:gd name="T18" fmla="*/ 557 w 1906"/>
                <a:gd name="T19" fmla="*/ 64 h 2905"/>
                <a:gd name="T20" fmla="*/ 371 w 1906"/>
                <a:gd name="T21" fmla="*/ 20 h 2905"/>
                <a:gd name="T22" fmla="*/ 286 w 1906"/>
                <a:gd name="T23" fmla="*/ 0 h 2905"/>
                <a:gd name="T24" fmla="*/ 282 w 1906"/>
                <a:gd name="T25" fmla="*/ 0 h 2905"/>
                <a:gd name="T26" fmla="*/ 274 w 1906"/>
                <a:gd name="T27" fmla="*/ 15 h 2905"/>
                <a:gd name="T28" fmla="*/ 274 w 1906"/>
                <a:gd name="T29" fmla="*/ 17 h 2905"/>
                <a:gd name="T30" fmla="*/ 4 w 1906"/>
                <a:gd name="T31" fmla="*/ 1085 h 2905"/>
                <a:gd name="T32" fmla="*/ 14 w 1906"/>
                <a:gd name="T33" fmla="*/ 1123 h 2905"/>
                <a:gd name="T34" fmla="*/ 70 w 1906"/>
                <a:gd name="T35" fmla="*/ 1204 h 2905"/>
                <a:gd name="T36" fmla="*/ 263 w 1906"/>
                <a:gd name="T37" fmla="*/ 1486 h 2905"/>
                <a:gd name="T38" fmla="*/ 1134 w 1906"/>
                <a:gd name="T39" fmla="*/ 2760 h 2905"/>
                <a:gd name="T40" fmla="*/ 1231 w 1906"/>
                <a:gd name="T41" fmla="*/ 2901 h 2905"/>
                <a:gd name="T42" fmla="*/ 1233 w 1906"/>
                <a:gd name="T43" fmla="*/ 2905 h 2905"/>
                <a:gd name="T44" fmla="*/ 1256 w 1906"/>
                <a:gd name="T45" fmla="*/ 2835 h 2905"/>
                <a:gd name="T46" fmla="*/ 1240 w 1906"/>
                <a:gd name="T47" fmla="*/ 2765 h 2905"/>
                <a:gd name="T48" fmla="*/ 1243 w 1906"/>
                <a:gd name="T49" fmla="*/ 2750 h 2905"/>
                <a:gd name="T50" fmla="*/ 1250 w 1906"/>
                <a:gd name="T51" fmla="*/ 2705 h 2905"/>
                <a:gd name="T52" fmla="*/ 1251 w 1906"/>
                <a:gd name="T53" fmla="*/ 2570 h 2905"/>
                <a:gd name="T54" fmla="*/ 1254 w 1906"/>
                <a:gd name="T55" fmla="*/ 2529 h 2905"/>
                <a:gd name="T56" fmla="*/ 1280 w 1906"/>
                <a:gd name="T57" fmla="*/ 2506 h 2905"/>
                <a:gd name="T58" fmla="*/ 1331 w 1906"/>
                <a:gd name="T59" fmla="*/ 2499 h 2905"/>
                <a:gd name="T60" fmla="*/ 1369 w 1906"/>
                <a:gd name="T61" fmla="*/ 2501 h 2905"/>
                <a:gd name="T62" fmla="*/ 1386 w 1906"/>
                <a:gd name="T63" fmla="*/ 2502 h 2905"/>
                <a:gd name="T64" fmla="*/ 1422 w 1906"/>
                <a:gd name="T65" fmla="*/ 2538 h 2905"/>
                <a:gd name="T66" fmla="*/ 1426 w 1906"/>
                <a:gd name="T67" fmla="*/ 2550 h 2905"/>
                <a:gd name="T68" fmla="*/ 1427 w 1906"/>
                <a:gd name="T69" fmla="*/ 2552 h 2905"/>
                <a:gd name="T70" fmla="*/ 1450 w 1906"/>
                <a:gd name="T71" fmla="*/ 2574 h 2905"/>
                <a:gd name="T72" fmla="*/ 1452 w 1906"/>
                <a:gd name="T73" fmla="*/ 2574 h 2905"/>
                <a:gd name="T74" fmla="*/ 1454 w 1906"/>
                <a:gd name="T75" fmla="*/ 2563 h 2905"/>
                <a:gd name="T76" fmla="*/ 1456 w 1906"/>
                <a:gd name="T77" fmla="*/ 2551 h 2905"/>
                <a:gd name="T78" fmla="*/ 1586 w 1906"/>
                <a:gd name="T79" fmla="*/ 1981 h 2905"/>
                <a:gd name="T80" fmla="*/ 1617 w 1906"/>
                <a:gd name="T81" fmla="*/ 1822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6" h="2905">
                  <a:moveTo>
                    <a:pt x="1617" y="1822"/>
                  </a:moveTo>
                  <a:cubicBezTo>
                    <a:pt x="1668" y="1569"/>
                    <a:pt x="1718" y="1312"/>
                    <a:pt x="1767" y="1063"/>
                  </a:cubicBezTo>
                  <a:cubicBezTo>
                    <a:pt x="1786" y="963"/>
                    <a:pt x="1806" y="864"/>
                    <a:pt x="1825" y="764"/>
                  </a:cubicBezTo>
                  <a:cubicBezTo>
                    <a:pt x="1834" y="720"/>
                    <a:pt x="1842" y="676"/>
                    <a:pt x="1851" y="631"/>
                  </a:cubicBezTo>
                  <a:cubicBezTo>
                    <a:pt x="1868" y="542"/>
                    <a:pt x="1886" y="450"/>
                    <a:pt x="1905" y="359"/>
                  </a:cubicBezTo>
                  <a:cubicBezTo>
                    <a:pt x="1906" y="350"/>
                    <a:pt x="1906" y="347"/>
                    <a:pt x="1906" y="347"/>
                  </a:cubicBezTo>
                  <a:cubicBezTo>
                    <a:pt x="1906" y="347"/>
                    <a:pt x="1903" y="345"/>
                    <a:pt x="1894" y="344"/>
                  </a:cubicBezTo>
                  <a:cubicBezTo>
                    <a:pt x="1863" y="339"/>
                    <a:pt x="1832" y="333"/>
                    <a:pt x="1802" y="327"/>
                  </a:cubicBezTo>
                  <a:cubicBezTo>
                    <a:pt x="1783" y="323"/>
                    <a:pt x="1763" y="319"/>
                    <a:pt x="1744" y="315"/>
                  </a:cubicBezTo>
                  <a:cubicBezTo>
                    <a:pt x="1290" y="231"/>
                    <a:pt x="913" y="152"/>
                    <a:pt x="557" y="64"/>
                  </a:cubicBezTo>
                  <a:cubicBezTo>
                    <a:pt x="495" y="49"/>
                    <a:pt x="433" y="34"/>
                    <a:pt x="371" y="20"/>
                  </a:cubicBezTo>
                  <a:cubicBezTo>
                    <a:pt x="343" y="13"/>
                    <a:pt x="314" y="7"/>
                    <a:pt x="286" y="0"/>
                  </a:cubicBezTo>
                  <a:cubicBezTo>
                    <a:pt x="285" y="0"/>
                    <a:pt x="283" y="0"/>
                    <a:pt x="282" y="0"/>
                  </a:cubicBezTo>
                  <a:cubicBezTo>
                    <a:pt x="279" y="0"/>
                    <a:pt x="278" y="0"/>
                    <a:pt x="274" y="15"/>
                  </a:cubicBezTo>
                  <a:cubicBezTo>
                    <a:pt x="274" y="17"/>
                    <a:pt x="274" y="17"/>
                    <a:pt x="274" y="17"/>
                  </a:cubicBezTo>
                  <a:cubicBezTo>
                    <a:pt x="188" y="361"/>
                    <a:pt x="96" y="727"/>
                    <a:pt x="4" y="1085"/>
                  </a:cubicBezTo>
                  <a:cubicBezTo>
                    <a:pt x="0" y="1100"/>
                    <a:pt x="5" y="1109"/>
                    <a:pt x="14" y="1123"/>
                  </a:cubicBezTo>
                  <a:cubicBezTo>
                    <a:pt x="70" y="1204"/>
                    <a:pt x="70" y="1204"/>
                    <a:pt x="70" y="1204"/>
                  </a:cubicBezTo>
                  <a:cubicBezTo>
                    <a:pt x="135" y="1298"/>
                    <a:pt x="199" y="1392"/>
                    <a:pt x="263" y="1486"/>
                  </a:cubicBezTo>
                  <a:cubicBezTo>
                    <a:pt x="1134" y="2760"/>
                    <a:pt x="1134" y="2760"/>
                    <a:pt x="1134" y="2760"/>
                  </a:cubicBezTo>
                  <a:cubicBezTo>
                    <a:pt x="1166" y="2807"/>
                    <a:pt x="1198" y="2854"/>
                    <a:pt x="1231" y="2901"/>
                  </a:cubicBezTo>
                  <a:cubicBezTo>
                    <a:pt x="1232" y="2903"/>
                    <a:pt x="1232" y="2904"/>
                    <a:pt x="1233" y="2905"/>
                  </a:cubicBezTo>
                  <a:cubicBezTo>
                    <a:pt x="1241" y="2888"/>
                    <a:pt x="1254" y="2850"/>
                    <a:pt x="1256" y="2835"/>
                  </a:cubicBezTo>
                  <a:cubicBezTo>
                    <a:pt x="1229" y="2813"/>
                    <a:pt x="1236" y="2784"/>
                    <a:pt x="1240" y="2765"/>
                  </a:cubicBezTo>
                  <a:cubicBezTo>
                    <a:pt x="1241" y="2760"/>
                    <a:pt x="1242" y="2755"/>
                    <a:pt x="1243" y="2750"/>
                  </a:cubicBezTo>
                  <a:cubicBezTo>
                    <a:pt x="1245" y="2735"/>
                    <a:pt x="1247" y="2720"/>
                    <a:pt x="1250" y="2705"/>
                  </a:cubicBezTo>
                  <a:cubicBezTo>
                    <a:pt x="1258" y="2659"/>
                    <a:pt x="1266" y="2614"/>
                    <a:pt x="1251" y="2570"/>
                  </a:cubicBezTo>
                  <a:cubicBezTo>
                    <a:pt x="1247" y="2556"/>
                    <a:pt x="1248" y="2542"/>
                    <a:pt x="1254" y="2529"/>
                  </a:cubicBezTo>
                  <a:cubicBezTo>
                    <a:pt x="1260" y="2518"/>
                    <a:pt x="1269" y="2510"/>
                    <a:pt x="1280" y="2506"/>
                  </a:cubicBezTo>
                  <a:cubicBezTo>
                    <a:pt x="1295" y="2501"/>
                    <a:pt x="1311" y="2499"/>
                    <a:pt x="1331" y="2499"/>
                  </a:cubicBezTo>
                  <a:cubicBezTo>
                    <a:pt x="1344" y="2499"/>
                    <a:pt x="1357" y="2500"/>
                    <a:pt x="1369" y="2501"/>
                  </a:cubicBezTo>
                  <a:cubicBezTo>
                    <a:pt x="1375" y="2501"/>
                    <a:pt x="1380" y="2502"/>
                    <a:pt x="1386" y="2502"/>
                  </a:cubicBezTo>
                  <a:cubicBezTo>
                    <a:pt x="1412" y="2504"/>
                    <a:pt x="1418" y="2526"/>
                    <a:pt x="1422" y="2538"/>
                  </a:cubicBezTo>
                  <a:cubicBezTo>
                    <a:pt x="1423" y="2542"/>
                    <a:pt x="1424" y="2547"/>
                    <a:pt x="1426" y="2550"/>
                  </a:cubicBezTo>
                  <a:cubicBezTo>
                    <a:pt x="1427" y="2552"/>
                    <a:pt x="1427" y="2552"/>
                    <a:pt x="1427" y="2552"/>
                  </a:cubicBezTo>
                  <a:cubicBezTo>
                    <a:pt x="1436" y="2566"/>
                    <a:pt x="1441" y="2574"/>
                    <a:pt x="1450" y="2574"/>
                  </a:cubicBezTo>
                  <a:cubicBezTo>
                    <a:pt x="1451" y="2574"/>
                    <a:pt x="1452" y="2574"/>
                    <a:pt x="1452" y="2574"/>
                  </a:cubicBezTo>
                  <a:cubicBezTo>
                    <a:pt x="1452" y="2573"/>
                    <a:pt x="1453" y="2567"/>
                    <a:pt x="1454" y="2563"/>
                  </a:cubicBezTo>
                  <a:cubicBezTo>
                    <a:pt x="1454" y="2559"/>
                    <a:pt x="1455" y="2555"/>
                    <a:pt x="1456" y="2551"/>
                  </a:cubicBezTo>
                  <a:cubicBezTo>
                    <a:pt x="1512" y="2364"/>
                    <a:pt x="1550" y="2169"/>
                    <a:pt x="1586" y="1981"/>
                  </a:cubicBezTo>
                  <a:cubicBezTo>
                    <a:pt x="1596" y="1928"/>
                    <a:pt x="1607" y="1875"/>
                    <a:pt x="1617" y="18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5" name="Freeform 47">
              <a:extLst>
                <a:ext uri="{FF2B5EF4-FFF2-40B4-BE49-F238E27FC236}">
                  <a16:creationId xmlns:a16="http://schemas.microsoft.com/office/drawing/2014/main" id="{8B891975-41EE-EF47-87D0-8D3A04A13DCD}"/>
                </a:ext>
              </a:extLst>
            </p:cNvPr>
            <p:cNvSpPr>
              <a:spLocks/>
            </p:cNvSpPr>
            <p:nvPr/>
          </p:nvSpPr>
          <p:spPr bwMode="auto">
            <a:xfrm>
              <a:off x="4462098" y="3310935"/>
              <a:ext cx="903671" cy="706023"/>
            </a:xfrm>
            <a:custGeom>
              <a:avLst/>
              <a:gdLst>
                <a:gd name="T0" fmla="*/ 2130 w 2193"/>
                <a:gd name="T1" fmla="*/ 1355 h 1711"/>
                <a:gd name="T2" fmla="*/ 2139 w 2193"/>
                <a:gd name="T3" fmla="*/ 1199 h 1711"/>
                <a:gd name="T4" fmla="*/ 2155 w 2193"/>
                <a:gd name="T5" fmla="*/ 935 h 1711"/>
                <a:gd name="T6" fmla="*/ 2193 w 2193"/>
                <a:gd name="T7" fmla="*/ 291 h 1711"/>
                <a:gd name="T8" fmla="*/ 2193 w 2193"/>
                <a:gd name="T9" fmla="*/ 269 h 1711"/>
                <a:gd name="T10" fmla="*/ 2193 w 2193"/>
                <a:gd name="T11" fmla="*/ 213 h 1711"/>
                <a:gd name="T12" fmla="*/ 2193 w 2193"/>
                <a:gd name="T13" fmla="*/ 205 h 1711"/>
                <a:gd name="T14" fmla="*/ 2189 w 2193"/>
                <a:gd name="T15" fmla="*/ 205 h 1711"/>
                <a:gd name="T16" fmla="*/ 2085 w 2193"/>
                <a:gd name="T17" fmla="*/ 197 h 1711"/>
                <a:gd name="T18" fmla="*/ 2010 w 2193"/>
                <a:gd name="T19" fmla="*/ 190 h 1711"/>
                <a:gd name="T20" fmla="*/ 1901 w 2193"/>
                <a:gd name="T21" fmla="*/ 183 h 1711"/>
                <a:gd name="T22" fmla="*/ 1683 w 2193"/>
                <a:gd name="T23" fmla="*/ 165 h 1711"/>
                <a:gd name="T24" fmla="*/ 1218 w 2193"/>
                <a:gd name="T25" fmla="*/ 113 h 1711"/>
                <a:gd name="T26" fmla="*/ 924 w 2193"/>
                <a:gd name="T27" fmla="*/ 79 h 1711"/>
                <a:gd name="T28" fmla="*/ 672 w 2193"/>
                <a:gd name="T29" fmla="*/ 51 h 1711"/>
                <a:gd name="T30" fmla="*/ 224 w 2193"/>
                <a:gd name="T31" fmla="*/ 1 h 1711"/>
                <a:gd name="T32" fmla="*/ 214 w 2193"/>
                <a:gd name="T33" fmla="*/ 0 h 1711"/>
                <a:gd name="T34" fmla="*/ 200 w 2193"/>
                <a:gd name="T35" fmla="*/ 19 h 1711"/>
                <a:gd name="T36" fmla="*/ 167 w 2193"/>
                <a:gd name="T37" fmla="*/ 263 h 1711"/>
                <a:gd name="T38" fmla="*/ 148 w 2193"/>
                <a:gd name="T39" fmla="*/ 400 h 1711"/>
                <a:gd name="T40" fmla="*/ 113 w 2193"/>
                <a:gd name="T41" fmla="*/ 659 h 1711"/>
                <a:gd name="T42" fmla="*/ 2 w 2193"/>
                <a:gd name="T43" fmla="*/ 1466 h 1711"/>
                <a:gd name="T44" fmla="*/ 3 w 2193"/>
                <a:gd name="T45" fmla="*/ 1490 h 1711"/>
                <a:gd name="T46" fmla="*/ 26 w 2193"/>
                <a:gd name="T47" fmla="*/ 1495 h 1711"/>
                <a:gd name="T48" fmla="*/ 393 w 2193"/>
                <a:gd name="T49" fmla="*/ 1535 h 1711"/>
                <a:gd name="T50" fmla="*/ 702 w 2193"/>
                <a:gd name="T51" fmla="*/ 1570 h 1711"/>
                <a:gd name="T52" fmla="*/ 1218 w 2193"/>
                <a:gd name="T53" fmla="*/ 1629 h 1711"/>
                <a:gd name="T54" fmla="*/ 1416 w 2193"/>
                <a:gd name="T55" fmla="*/ 1651 h 1711"/>
                <a:gd name="T56" fmla="*/ 2096 w 2193"/>
                <a:gd name="T57" fmla="*/ 1711 h 1711"/>
                <a:gd name="T58" fmla="*/ 2099 w 2193"/>
                <a:gd name="T59" fmla="*/ 1711 h 1711"/>
                <a:gd name="T60" fmla="*/ 2106 w 2193"/>
                <a:gd name="T61" fmla="*/ 1710 h 1711"/>
                <a:gd name="T62" fmla="*/ 2108 w 2193"/>
                <a:gd name="T63" fmla="*/ 1701 h 1711"/>
                <a:gd name="T64" fmla="*/ 2120 w 2193"/>
                <a:gd name="T65" fmla="*/ 1504 h 1711"/>
                <a:gd name="T66" fmla="*/ 2130 w 2193"/>
                <a:gd name="T67" fmla="*/ 1355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3" h="1711">
                  <a:moveTo>
                    <a:pt x="2130" y="1355"/>
                  </a:moveTo>
                  <a:cubicBezTo>
                    <a:pt x="2133" y="1303"/>
                    <a:pt x="2136" y="1251"/>
                    <a:pt x="2139" y="1199"/>
                  </a:cubicBezTo>
                  <a:cubicBezTo>
                    <a:pt x="2144" y="1112"/>
                    <a:pt x="2149" y="1023"/>
                    <a:pt x="2155" y="935"/>
                  </a:cubicBezTo>
                  <a:cubicBezTo>
                    <a:pt x="2172" y="694"/>
                    <a:pt x="2184" y="484"/>
                    <a:pt x="2193" y="291"/>
                  </a:cubicBezTo>
                  <a:cubicBezTo>
                    <a:pt x="2193" y="269"/>
                    <a:pt x="2193" y="269"/>
                    <a:pt x="2193" y="269"/>
                  </a:cubicBezTo>
                  <a:cubicBezTo>
                    <a:pt x="2193" y="250"/>
                    <a:pt x="2192" y="232"/>
                    <a:pt x="2193" y="213"/>
                  </a:cubicBezTo>
                  <a:cubicBezTo>
                    <a:pt x="2193" y="208"/>
                    <a:pt x="2193" y="206"/>
                    <a:pt x="2193" y="205"/>
                  </a:cubicBezTo>
                  <a:cubicBezTo>
                    <a:pt x="2192" y="205"/>
                    <a:pt x="2191" y="205"/>
                    <a:pt x="2189" y="205"/>
                  </a:cubicBezTo>
                  <a:cubicBezTo>
                    <a:pt x="2154" y="202"/>
                    <a:pt x="2119" y="199"/>
                    <a:pt x="2085" y="197"/>
                  </a:cubicBezTo>
                  <a:cubicBezTo>
                    <a:pt x="2060" y="194"/>
                    <a:pt x="2035" y="192"/>
                    <a:pt x="2010" y="190"/>
                  </a:cubicBezTo>
                  <a:cubicBezTo>
                    <a:pt x="1974" y="188"/>
                    <a:pt x="1938" y="185"/>
                    <a:pt x="1901" y="183"/>
                  </a:cubicBezTo>
                  <a:cubicBezTo>
                    <a:pt x="1830" y="178"/>
                    <a:pt x="1756" y="173"/>
                    <a:pt x="1683" y="165"/>
                  </a:cubicBezTo>
                  <a:cubicBezTo>
                    <a:pt x="1528" y="149"/>
                    <a:pt x="1371" y="131"/>
                    <a:pt x="1218" y="113"/>
                  </a:cubicBezTo>
                  <a:cubicBezTo>
                    <a:pt x="1120" y="102"/>
                    <a:pt x="1022" y="90"/>
                    <a:pt x="924" y="79"/>
                  </a:cubicBezTo>
                  <a:cubicBezTo>
                    <a:pt x="840" y="70"/>
                    <a:pt x="756" y="60"/>
                    <a:pt x="672" y="51"/>
                  </a:cubicBezTo>
                  <a:cubicBezTo>
                    <a:pt x="525" y="35"/>
                    <a:pt x="374" y="19"/>
                    <a:pt x="224" y="1"/>
                  </a:cubicBezTo>
                  <a:cubicBezTo>
                    <a:pt x="221" y="0"/>
                    <a:pt x="217" y="0"/>
                    <a:pt x="214" y="0"/>
                  </a:cubicBezTo>
                  <a:cubicBezTo>
                    <a:pt x="204" y="0"/>
                    <a:pt x="202" y="0"/>
                    <a:pt x="200" y="19"/>
                  </a:cubicBezTo>
                  <a:cubicBezTo>
                    <a:pt x="189" y="101"/>
                    <a:pt x="178" y="182"/>
                    <a:pt x="167" y="263"/>
                  </a:cubicBezTo>
                  <a:cubicBezTo>
                    <a:pt x="160" y="308"/>
                    <a:pt x="154" y="354"/>
                    <a:pt x="148" y="400"/>
                  </a:cubicBezTo>
                  <a:cubicBezTo>
                    <a:pt x="136" y="486"/>
                    <a:pt x="124" y="573"/>
                    <a:pt x="113" y="659"/>
                  </a:cubicBezTo>
                  <a:cubicBezTo>
                    <a:pt x="77" y="924"/>
                    <a:pt x="40" y="1197"/>
                    <a:pt x="2" y="1466"/>
                  </a:cubicBezTo>
                  <a:cubicBezTo>
                    <a:pt x="0" y="1483"/>
                    <a:pt x="2" y="1488"/>
                    <a:pt x="3" y="1490"/>
                  </a:cubicBezTo>
                  <a:cubicBezTo>
                    <a:pt x="6" y="1493"/>
                    <a:pt x="20" y="1495"/>
                    <a:pt x="26" y="1495"/>
                  </a:cubicBezTo>
                  <a:cubicBezTo>
                    <a:pt x="148" y="1508"/>
                    <a:pt x="271" y="1521"/>
                    <a:pt x="393" y="1535"/>
                  </a:cubicBezTo>
                  <a:cubicBezTo>
                    <a:pt x="496" y="1546"/>
                    <a:pt x="599" y="1558"/>
                    <a:pt x="702" y="1570"/>
                  </a:cubicBezTo>
                  <a:cubicBezTo>
                    <a:pt x="871" y="1590"/>
                    <a:pt x="1046" y="1610"/>
                    <a:pt x="1218" y="1629"/>
                  </a:cubicBezTo>
                  <a:cubicBezTo>
                    <a:pt x="1284" y="1636"/>
                    <a:pt x="1350" y="1644"/>
                    <a:pt x="1416" y="1651"/>
                  </a:cubicBezTo>
                  <a:cubicBezTo>
                    <a:pt x="1639" y="1677"/>
                    <a:pt x="1869" y="1704"/>
                    <a:pt x="2096" y="1711"/>
                  </a:cubicBezTo>
                  <a:cubicBezTo>
                    <a:pt x="2099" y="1711"/>
                    <a:pt x="2099" y="1711"/>
                    <a:pt x="2099" y="1711"/>
                  </a:cubicBezTo>
                  <a:cubicBezTo>
                    <a:pt x="2104" y="1711"/>
                    <a:pt x="2106" y="1710"/>
                    <a:pt x="2106" y="1710"/>
                  </a:cubicBezTo>
                  <a:cubicBezTo>
                    <a:pt x="2106" y="1710"/>
                    <a:pt x="2107" y="1708"/>
                    <a:pt x="2108" y="1701"/>
                  </a:cubicBezTo>
                  <a:cubicBezTo>
                    <a:pt x="2111" y="1635"/>
                    <a:pt x="2116" y="1569"/>
                    <a:pt x="2120" y="1504"/>
                  </a:cubicBezTo>
                  <a:cubicBezTo>
                    <a:pt x="2123" y="1454"/>
                    <a:pt x="2127" y="1405"/>
                    <a:pt x="2130" y="135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6" name="Freeform 48">
              <a:extLst>
                <a:ext uri="{FF2B5EF4-FFF2-40B4-BE49-F238E27FC236}">
                  <a16:creationId xmlns:a16="http://schemas.microsoft.com/office/drawing/2014/main" id="{C248664C-85C2-8043-87E8-E8F92109F48E}"/>
                </a:ext>
              </a:extLst>
            </p:cNvPr>
            <p:cNvSpPr>
              <a:spLocks/>
            </p:cNvSpPr>
            <p:nvPr/>
          </p:nvSpPr>
          <p:spPr bwMode="auto">
            <a:xfrm>
              <a:off x="4312912" y="2652424"/>
              <a:ext cx="866612" cy="703173"/>
            </a:xfrm>
            <a:custGeom>
              <a:avLst/>
              <a:gdLst>
                <a:gd name="T0" fmla="*/ 2 w 2102"/>
                <a:gd name="T1" fmla="*/ 1438 h 1705"/>
                <a:gd name="T2" fmla="*/ 3 w 2102"/>
                <a:gd name="T3" fmla="*/ 1459 h 1705"/>
                <a:gd name="T4" fmla="*/ 23 w 2102"/>
                <a:gd name="T5" fmla="*/ 1466 h 1705"/>
                <a:gd name="T6" fmla="*/ 340 w 2102"/>
                <a:gd name="T7" fmla="*/ 1515 h 1705"/>
                <a:gd name="T8" fmla="*/ 767 w 2102"/>
                <a:gd name="T9" fmla="*/ 1570 h 1705"/>
                <a:gd name="T10" fmla="*/ 1055 w 2102"/>
                <a:gd name="T11" fmla="*/ 1602 h 1705"/>
                <a:gd name="T12" fmla="*/ 1369 w 2102"/>
                <a:gd name="T13" fmla="*/ 1637 h 1705"/>
                <a:gd name="T14" fmla="*/ 1493 w 2102"/>
                <a:gd name="T15" fmla="*/ 1652 h 1705"/>
                <a:gd name="T16" fmla="*/ 1664 w 2102"/>
                <a:gd name="T17" fmla="*/ 1672 h 1705"/>
                <a:gd name="T18" fmla="*/ 1873 w 2102"/>
                <a:gd name="T19" fmla="*/ 1695 h 1705"/>
                <a:gd name="T20" fmla="*/ 1962 w 2102"/>
                <a:gd name="T21" fmla="*/ 1704 h 1705"/>
                <a:gd name="T22" fmla="*/ 1967 w 2102"/>
                <a:gd name="T23" fmla="*/ 1704 h 1705"/>
                <a:gd name="T24" fmla="*/ 1977 w 2102"/>
                <a:gd name="T25" fmla="*/ 1705 h 1705"/>
                <a:gd name="T26" fmla="*/ 1985 w 2102"/>
                <a:gd name="T27" fmla="*/ 1705 h 1705"/>
                <a:gd name="T28" fmla="*/ 1986 w 2102"/>
                <a:gd name="T29" fmla="*/ 1698 h 1705"/>
                <a:gd name="T30" fmla="*/ 1998 w 2102"/>
                <a:gd name="T31" fmla="*/ 1556 h 1705"/>
                <a:gd name="T32" fmla="*/ 2008 w 2102"/>
                <a:gd name="T33" fmla="*/ 1438 h 1705"/>
                <a:gd name="T34" fmla="*/ 2019 w 2102"/>
                <a:gd name="T35" fmla="*/ 1281 h 1705"/>
                <a:gd name="T36" fmla="*/ 2032 w 2102"/>
                <a:gd name="T37" fmla="*/ 1093 h 1705"/>
                <a:gd name="T38" fmla="*/ 2054 w 2102"/>
                <a:gd name="T39" fmla="*/ 825 h 1705"/>
                <a:gd name="T40" fmla="*/ 2075 w 2102"/>
                <a:gd name="T41" fmla="*/ 574 h 1705"/>
                <a:gd name="T42" fmla="*/ 2084 w 2102"/>
                <a:gd name="T43" fmla="*/ 451 h 1705"/>
                <a:gd name="T44" fmla="*/ 2101 w 2102"/>
                <a:gd name="T45" fmla="*/ 240 h 1705"/>
                <a:gd name="T46" fmla="*/ 2099 w 2102"/>
                <a:gd name="T47" fmla="*/ 218 h 1705"/>
                <a:gd name="T48" fmla="*/ 2077 w 2102"/>
                <a:gd name="T49" fmla="*/ 212 h 1705"/>
                <a:gd name="T50" fmla="*/ 1722 w 2102"/>
                <a:gd name="T51" fmla="*/ 173 h 1705"/>
                <a:gd name="T52" fmla="*/ 1386 w 2102"/>
                <a:gd name="T53" fmla="*/ 133 h 1705"/>
                <a:gd name="T54" fmla="*/ 990 w 2102"/>
                <a:gd name="T55" fmla="*/ 86 h 1705"/>
                <a:gd name="T56" fmla="*/ 689 w 2102"/>
                <a:gd name="T57" fmla="*/ 51 h 1705"/>
                <a:gd name="T58" fmla="*/ 247 w 2102"/>
                <a:gd name="T59" fmla="*/ 0 h 1705"/>
                <a:gd name="T60" fmla="*/ 240 w 2102"/>
                <a:gd name="T61" fmla="*/ 0 h 1705"/>
                <a:gd name="T62" fmla="*/ 234 w 2102"/>
                <a:gd name="T63" fmla="*/ 0 h 1705"/>
                <a:gd name="T64" fmla="*/ 231 w 2102"/>
                <a:gd name="T65" fmla="*/ 15 h 1705"/>
                <a:gd name="T66" fmla="*/ 217 w 2102"/>
                <a:gd name="T67" fmla="*/ 123 h 1705"/>
                <a:gd name="T68" fmla="*/ 169 w 2102"/>
                <a:gd name="T69" fmla="*/ 440 h 1705"/>
                <a:gd name="T70" fmla="*/ 130 w 2102"/>
                <a:gd name="T71" fmla="*/ 714 h 1705"/>
                <a:gd name="T72" fmla="*/ 48 w 2102"/>
                <a:gd name="T73" fmla="*/ 1176 h 1705"/>
                <a:gd name="T74" fmla="*/ 16 w 2102"/>
                <a:gd name="T75" fmla="*/ 1346 h 1705"/>
                <a:gd name="T76" fmla="*/ 2 w 2102"/>
                <a:gd name="T77" fmla="*/ 1438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1705">
                  <a:moveTo>
                    <a:pt x="2" y="1438"/>
                  </a:moveTo>
                  <a:cubicBezTo>
                    <a:pt x="0" y="1448"/>
                    <a:pt x="1" y="1455"/>
                    <a:pt x="3" y="1459"/>
                  </a:cubicBezTo>
                  <a:cubicBezTo>
                    <a:pt x="5" y="1461"/>
                    <a:pt x="10" y="1464"/>
                    <a:pt x="23" y="1466"/>
                  </a:cubicBezTo>
                  <a:cubicBezTo>
                    <a:pt x="122" y="1480"/>
                    <a:pt x="226" y="1496"/>
                    <a:pt x="340" y="1515"/>
                  </a:cubicBezTo>
                  <a:cubicBezTo>
                    <a:pt x="482" y="1539"/>
                    <a:pt x="623" y="1555"/>
                    <a:pt x="767" y="1570"/>
                  </a:cubicBezTo>
                  <a:cubicBezTo>
                    <a:pt x="863" y="1580"/>
                    <a:pt x="959" y="1591"/>
                    <a:pt x="1055" y="1602"/>
                  </a:cubicBezTo>
                  <a:cubicBezTo>
                    <a:pt x="1159" y="1613"/>
                    <a:pt x="1264" y="1625"/>
                    <a:pt x="1369" y="1637"/>
                  </a:cubicBezTo>
                  <a:cubicBezTo>
                    <a:pt x="1410" y="1642"/>
                    <a:pt x="1451" y="1647"/>
                    <a:pt x="1493" y="1652"/>
                  </a:cubicBezTo>
                  <a:cubicBezTo>
                    <a:pt x="1550" y="1658"/>
                    <a:pt x="1607" y="1665"/>
                    <a:pt x="1664" y="1672"/>
                  </a:cubicBezTo>
                  <a:cubicBezTo>
                    <a:pt x="1733" y="1679"/>
                    <a:pt x="1803" y="1687"/>
                    <a:pt x="1873" y="1695"/>
                  </a:cubicBezTo>
                  <a:cubicBezTo>
                    <a:pt x="1962" y="1704"/>
                    <a:pt x="1962" y="1704"/>
                    <a:pt x="1962" y="1704"/>
                  </a:cubicBezTo>
                  <a:cubicBezTo>
                    <a:pt x="1964" y="1704"/>
                    <a:pt x="1965" y="1704"/>
                    <a:pt x="1967" y="1704"/>
                  </a:cubicBezTo>
                  <a:cubicBezTo>
                    <a:pt x="1970" y="1704"/>
                    <a:pt x="1974" y="1704"/>
                    <a:pt x="1977" y="1705"/>
                  </a:cubicBezTo>
                  <a:cubicBezTo>
                    <a:pt x="1980" y="1705"/>
                    <a:pt x="1984" y="1705"/>
                    <a:pt x="1985" y="1705"/>
                  </a:cubicBezTo>
                  <a:cubicBezTo>
                    <a:pt x="1985" y="1705"/>
                    <a:pt x="1986" y="1702"/>
                    <a:pt x="1986" y="1698"/>
                  </a:cubicBezTo>
                  <a:cubicBezTo>
                    <a:pt x="1990" y="1650"/>
                    <a:pt x="1994" y="1602"/>
                    <a:pt x="1998" y="1556"/>
                  </a:cubicBezTo>
                  <a:cubicBezTo>
                    <a:pt x="2001" y="1517"/>
                    <a:pt x="2005" y="1477"/>
                    <a:pt x="2008" y="1438"/>
                  </a:cubicBezTo>
                  <a:cubicBezTo>
                    <a:pt x="2012" y="1386"/>
                    <a:pt x="2015" y="1334"/>
                    <a:pt x="2019" y="1281"/>
                  </a:cubicBezTo>
                  <a:cubicBezTo>
                    <a:pt x="2023" y="1220"/>
                    <a:pt x="2027" y="1156"/>
                    <a:pt x="2032" y="1093"/>
                  </a:cubicBezTo>
                  <a:cubicBezTo>
                    <a:pt x="2039" y="1004"/>
                    <a:pt x="2047" y="914"/>
                    <a:pt x="2054" y="825"/>
                  </a:cubicBezTo>
                  <a:cubicBezTo>
                    <a:pt x="2061" y="742"/>
                    <a:pt x="2069" y="658"/>
                    <a:pt x="2075" y="574"/>
                  </a:cubicBezTo>
                  <a:cubicBezTo>
                    <a:pt x="2079" y="533"/>
                    <a:pt x="2081" y="492"/>
                    <a:pt x="2084" y="451"/>
                  </a:cubicBezTo>
                  <a:cubicBezTo>
                    <a:pt x="2088" y="381"/>
                    <a:pt x="2093" y="310"/>
                    <a:pt x="2101" y="240"/>
                  </a:cubicBezTo>
                  <a:cubicBezTo>
                    <a:pt x="2102" y="224"/>
                    <a:pt x="2100" y="219"/>
                    <a:pt x="2099" y="218"/>
                  </a:cubicBezTo>
                  <a:cubicBezTo>
                    <a:pt x="2096" y="214"/>
                    <a:pt x="2083" y="213"/>
                    <a:pt x="2077" y="212"/>
                  </a:cubicBezTo>
                  <a:cubicBezTo>
                    <a:pt x="1979" y="202"/>
                    <a:pt x="1850" y="188"/>
                    <a:pt x="1722" y="173"/>
                  </a:cubicBezTo>
                  <a:cubicBezTo>
                    <a:pt x="1610" y="160"/>
                    <a:pt x="1498" y="146"/>
                    <a:pt x="1386" y="133"/>
                  </a:cubicBezTo>
                  <a:cubicBezTo>
                    <a:pt x="1254" y="117"/>
                    <a:pt x="1122" y="101"/>
                    <a:pt x="990" y="86"/>
                  </a:cubicBezTo>
                  <a:cubicBezTo>
                    <a:pt x="890" y="74"/>
                    <a:pt x="789" y="63"/>
                    <a:pt x="689" y="51"/>
                  </a:cubicBezTo>
                  <a:cubicBezTo>
                    <a:pt x="544" y="35"/>
                    <a:pt x="394" y="18"/>
                    <a:pt x="247" y="0"/>
                  </a:cubicBezTo>
                  <a:cubicBezTo>
                    <a:pt x="245" y="0"/>
                    <a:pt x="242" y="0"/>
                    <a:pt x="240" y="0"/>
                  </a:cubicBezTo>
                  <a:cubicBezTo>
                    <a:pt x="236" y="0"/>
                    <a:pt x="234" y="0"/>
                    <a:pt x="234" y="0"/>
                  </a:cubicBezTo>
                  <a:cubicBezTo>
                    <a:pt x="233" y="2"/>
                    <a:pt x="232" y="11"/>
                    <a:pt x="231" y="15"/>
                  </a:cubicBezTo>
                  <a:cubicBezTo>
                    <a:pt x="226" y="51"/>
                    <a:pt x="221" y="87"/>
                    <a:pt x="217" y="123"/>
                  </a:cubicBezTo>
                  <a:cubicBezTo>
                    <a:pt x="202" y="227"/>
                    <a:pt x="188" y="334"/>
                    <a:pt x="169" y="440"/>
                  </a:cubicBezTo>
                  <a:cubicBezTo>
                    <a:pt x="153" y="530"/>
                    <a:pt x="141" y="624"/>
                    <a:pt x="130" y="714"/>
                  </a:cubicBezTo>
                  <a:cubicBezTo>
                    <a:pt x="111" y="866"/>
                    <a:pt x="91" y="1024"/>
                    <a:pt x="48" y="1176"/>
                  </a:cubicBezTo>
                  <a:cubicBezTo>
                    <a:pt x="33" y="1231"/>
                    <a:pt x="24" y="1290"/>
                    <a:pt x="16" y="1346"/>
                  </a:cubicBezTo>
                  <a:cubicBezTo>
                    <a:pt x="12" y="1376"/>
                    <a:pt x="8" y="1408"/>
                    <a:pt x="2" y="143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7" name="Freeform 49">
              <a:extLst>
                <a:ext uri="{FF2B5EF4-FFF2-40B4-BE49-F238E27FC236}">
                  <a16:creationId xmlns:a16="http://schemas.microsoft.com/office/drawing/2014/main" id="{7FF9F006-BD24-154A-B82F-057DA41CF156}"/>
                </a:ext>
              </a:extLst>
            </p:cNvPr>
            <p:cNvSpPr>
              <a:spLocks/>
            </p:cNvSpPr>
            <p:nvPr/>
          </p:nvSpPr>
          <p:spPr bwMode="auto">
            <a:xfrm>
              <a:off x="3835895" y="3060073"/>
              <a:ext cx="690819" cy="864712"/>
            </a:xfrm>
            <a:custGeom>
              <a:avLst/>
              <a:gdLst>
                <a:gd name="T0" fmla="*/ 1655 w 1676"/>
                <a:gd name="T1" fmla="*/ 598 h 2096"/>
                <a:gd name="T2" fmla="*/ 1623 w 1676"/>
                <a:gd name="T3" fmla="*/ 593 h 2096"/>
                <a:gd name="T4" fmla="*/ 1597 w 1676"/>
                <a:gd name="T5" fmla="*/ 589 h 2096"/>
                <a:gd name="T6" fmla="*/ 1149 w 1676"/>
                <a:gd name="T7" fmla="*/ 520 h 2096"/>
                <a:gd name="T8" fmla="*/ 1115 w 1676"/>
                <a:gd name="T9" fmla="*/ 503 h 2096"/>
                <a:gd name="T10" fmla="*/ 1110 w 1676"/>
                <a:gd name="T11" fmla="*/ 461 h 2096"/>
                <a:gd name="T12" fmla="*/ 1140 w 1676"/>
                <a:gd name="T13" fmla="*/ 287 h 2096"/>
                <a:gd name="T14" fmla="*/ 1160 w 1676"/>
                <a:gd name="T15" fmla="*/ 165 h 2096"/>
                <a:gd name="T16" fmla="*/ 1161 w 1676"/>
                <a:gd name="T17" fmla="*/ 151 h 2096"/>
                <a:gd name="T18" fmla="*/ 1161 w 1676"/>
                <a:gd name="T19" fmla="*/ 151 h 2096"/>
                <a:gd name="T20" fmla="*/ 1150 w 1676"/>
                <a:gd name="T21" fmla="*/ 148 h 2096"/>
                <a:gd name="T22" fmla="*/ 656 w 1676"/>
                <a:gd name="T23" fmla="*/ 53 h 2096"/>
                <a:gd name="T24" fmla="*/ 416 w 1676"/>
                <a:gd name="T25" fmla="*/ 6 h 2096"/>
                <a:gd name="T26" fmla="*/ 376 w 1676"/>
                <a:gd name="T27" fmla="*/ 0 h 2096"/>
                <a:gd name="T28" fmla="*/ 357 w 1676"/>
                <a:gd name="T29" fmla="*/ 45 h 2096"/>
                <a:gd name="T30" fmla="*/ 269 w 1676"/>
                <a:gd name="T31" fmla="*/ 491 h 2096"/>
                <a:gd name="T32" fmla="*/ 188 w 1676"/>
                <a:gd name="T33" fmla="*/ 904 h 2096"/>
                <a:gd name="T34" fmla="*/ 88 w 1676"/>
                <a:gd name="T35" fmla="*/ 1410 h 2096"/>
                <a:gd name="T36" fmla="*/ 39 w 1676"/>
                <a:gd name="T37" fmla="*/ 1658 h 2096"/>
                <a:gd name="T38" fmla="*/ 2 w 1676"/>
                <a:gd name="T39" fmla="*/ 1843 h 2096"/>
                <a:gd name="T40" fmla="*/ 2 w 1676"/>
                <a:gd name="T41" fmla="*/ 1860 h 2096"/>
                <a:gd name="T42" fmla="*/ 17 w 1676"/>
                <a:gd name="T43" fmla="*/ 1865 h 2096"/>
                <a:gd name="T44" fmla="*/ 660 w 1676"/>
                <a:gd name="T45" fmla="*/ 1964 h 2096"/>
                <a:gd name="T46" fmla="*/ 1094 w 1676"/>
                <a:gd name="T47" fmla="*/ 2033 h 2096"/>
                <a:gd name="T48" fmla="*/ 1391 w 1676"/>
                <a:gd name="T49" fmla="*/ 2081 h 2096"/>
                <a:gd name="T50" fmla="*/ 1419 w 1676"/>
                <a:gd name="T51" fmla="*/ 2087 h 2096"/>
                <a:gd name="T52" fmla="*/ 1471 w 1676"/>
                <a:gd name="T53" fmla="*/ 2091 h 2096"/>
                <a:gd name="T54" fmla="*/ 1479 w 1676"/>
                <a:gd name="T55" fmla="*/ 2054 h 2096"/>
                <a:gd name="T56" fmla="*/ 1484 w 1676"/>
                <a:gd name="T57" fmla="*/ 2014 h 2096"/>
                <a:gd name="T58" fmla="*/ 1485 w 1676"/>
                <a:gd name="T59" fmla="*/ 2005 h 2096"/>
                <a:gd name="T60" fmla="*/ 1486 w 1676"/>
                <a:gd name="T61" fmla="*/ 1998 h 2096"/>
                <a:gd name="T62" fmla="*/ 1500 w 1676"/>
                <a:gd name="T63" fmla="*/ 1890 h 2096"/>
                <a:gd name="T64" fmla="*/ 1534 w 1676"/>
                <a:gd name="T65" fmla="*/ 1637 h 2096"/>
                <a:gd name="T66" fmla="*/ 1568 w 1676"/>
                <a:gd name="T67" fmla="*/ 1391 h 2096"/>
                <a:gd name="T68" fmla="*/ 1591 w 1676"/>
                <a:gd name="T69" fmla="*/ 1226 h 2096"/>
                <a:gd name="T70" fmla="*/ 1632 w 1676"/>
                <a:gd name="T71" fmla="*/ 923 h 2096"/>
                <a:gd name="T72" fmla="*/ 1641 w 1676"/>
                <a:gd name="T73" fmla="*/ 862 h 2096"/>
                <a:gd name="T74" fmla="*/ 1663 w 1676"/>
                <a:gd name="T75" fmla="*/ 696 h 2096"/>
                <a:gd name="T76" fmla="*/ 1675 w 1676"/>
                <a:gd name="T77" fmla="*/ 610 h 2096"/>
                <a:gd name="T78" fmla="*/ 1676 w 1676"/>
                <a:gd name="T79" fmla="*/ 605 h 2096"/>
                <a:gd name="T80" fmla="*/ 1655 w 1676"/>
                <a:gd name="T81" fmla="*/ 598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6" h="2096">
                  <a:moveTo>
                    <a:pt x="1655" y="598"/>
                  </a:moveTo>
                  <a:cubicBezTo>
                    <a:pt x="1645" y="596"/>
                    <a:pt x="1634" y="594"/>
                    <a:pt x="1623" y="593"/>
                  </a:cubicBezTo>
                  <a:cubicBezTo>
                    <a:pt x="1615" y="592"/>
                    <a:pt x="1606" y="591"/>
                    <a:pt x="1597" y="589"/>
                  </a:cubicBezTo>
                  <a:cubicBezTo>
                    <a:pt x="1448" y="566"/>
                    <a:pt x="1298" y="543"/>
                    <a:pt x="1149" y="520"/>
                  </a:cubicBezTo>
                  <a:cubicBezTo>
                    <a:pt x="1139" y="519"/>
                    <a:pt x="1124" y="515"/>
                    <a:pt x="1115" y="503"/>
                  </a:cubicBezTo>
                  <a:cubicBezTo>
                    <a:pt x="1106" y="490"/>
                    <a:pt x="1108" y="473"/>
                    <a:pt x="1110" y="461"/>
                  </a:cubicBezTo>
                  <a:cubicBezTo>
                    <a:pt x="1121" y="404"/>
                    <a:pt x="1131" y="344"/>
                    <a:pt x="1140" y="287"/>
                  </a:cubicBezTo>
                  <a:cubicBezTo>
                    <a:pt x="1146" y="246"/>
                    <a:pt x="1153" y="205"/>
                    <a:pt x="1160" y="165"/>
                  </a:cubicBezTo>
                  <a:cubicBezTo>
                    <a:pt x="1162" y="155"/>
                    <a:pt x="1161" y="152"/>
                    <a:pt x="1161" y="151"/>
                  </a:cubicBezTo>
                  <a:cubicBezTo>
                    <a:pt x="1161" y="151"/>
                    <a:pt x="1161" y="151"/>
                    <a:pt x="1161" y="151"/>
                  </a:cubicBezTo>
                  <a:cubicBezTo>
                    <a:pt x="1161" y="151"/>
                    <a:pt x="1159" y="150"/>
                    <a:pt x="1150" y="148"/>
                  </a:cubicBezTo>
                  <a:cubicBezTo>
                    <a:pt x="985" y="117"/>
                    <a:pt x="818" y="84"/>
                    <a:pt x="656" y="53"/>
                  </a:cubicBezTo>
                  <a:cubicBezTo>
                    <a:pt x="576" y="37"/>
                    <a:pt x="496" y="22"/>
                    <a:pt x="416" y="6"/>
                  </a:cubicBezTo>
                  <a:cubicBezTo>
                    <a:pt x="399" y="3"/>
                    <a:pt x="385" y="0"/>
                    <a:pt x="376" y="0"/>
                  </a:cubicBezTo>
                  <a:cubicBezTo>
                    <a:pt x="367" y="0"/>
                    <a:pt x="366" y="0"/>
                    <a:pt x="357" y="45"/>
                  </a:cubicBezTo>
                  <a:cubicBezTo>
                    <a:pt x="327" y="193"/>
                    <a:pt x="298" y="342"/>
                    <a:pt x="269" y="491"/>
                  </a:cubicBezTo>
                  <a:cubicBezTo>
                    <a:pt x="188" y="904"/>
                    <a:pt x="188" y="904"/>
                    <a:pt x="188" y="904"/>
                  </a:cubicBezTo>
                  <a:cubicBezTo>
                    <a:pt x="155" y="1073"/>
                    <a:pt x="122" y="1241"/>
                    <a:pt x="88" y="1410"/>
                  </a:cubicBezTo>
                  <a:cubicBezTo>
                    <a:pt x="72" y="1493"/>
                    <a:pt x="55" y="1575"/>
                    <a:pt x="39" y="1658"/>
                  </a:cubicBezTo>
                  <a:cubicBezTo>
                    <a:pt x="27" y="1720"/>
                    <a:pt x="14" y="1782"/>
                    <a:pt x="2" y="1843"/>
                  </a:cubicBezTo>
                  <a:cubicBezTo>
                    <a:pt x="0" y="1855"/>
                    <a:pt x="1" y="1859"/>
                    <a:pt x="2" y="1860"/>
                  </a:cubicBezTo>
                  <a:cubicBezTo>
                    <a:pt x="3" y="1861"/>
                    <a:pt x="6" y="1864"/>
                    <a:pt x="17" y="1865"/>
                  </a:cubicBezTo>
                  <a:cubicBezTo>
                    <a:pt x="207" y="1894"/>
                    <a:pt x="411" y="1925"/>
                    <a:pt x="660" y="1964"/>
                  </a:cubicBezTo>
                  <a:cubicBezTo>
                    <a:pt x="805" y="1987"/>
                    <a:pt x="949" y="2010"/>
                    <a:pt x="1094" y="2033"/>
                  </a:cubicBezTo>
                  <a:cubicBezTo>
                    <a:pt x="1193" y="2049"/>
                    <a:pt x="1292" y="2065"/>
                    <a:pt x="1391" y="2081"/>
                  </a:cubicBezTo>
                  <a:cubicBezTo>
                    <a:pt x="1400" y="2082"/>
                    <a:pt x="1409" y="2084"/>
                    <a:pt x="1419" y="2087"/>
                  </a:cubicBezTo>
                  <a:cubicBezTo>
                    <a:pt x="1439" y="2092"/>
                    <a:pt x="1462" y="2096"/>
                    <a:pt x="1471" y="2091"/>
                  </a:cubicBezTo>
                  <a:cubicBezTo>
                    <a:pt x="1479" y="2087"/>
                    <a:pt x="1479" y="2070"/>
                    <a:pt x="1479" y="2054"/>
                  </a:cubicBezTo>
                  <a:cubicBezTo>
                    <a:pt x="1480" y="2041"/>
                    <a:pt x="1480" y="2027"/>
                    <a:pt x="1484" y="2014"/>
                  </a:cubicBezTo>
                  <a:cubicBezTo>
                    <a:pt x="1485" y="2012"/>
                    <a:pt x="1485" y="2009"/>
                    <a:pt x="1485" y="2005"/>
                  </a:cubicBezTo>
                  <a:cubicBezTo>
                    <a:pt x="1485" y="2003"/>
                    <a:pt x="1486" y="2000"/>
                    <a:pt x="1486" y="1998"/>
                  </a:cubicBezTo>
                  <a:cubicBezTo>
                    <a:pt x="1500" y="1890"/>
                    <a:pt x="1500" y="1890"/>
                    <a:pt x="1500" y="1890"/>
                  </a:cubicBezTo>
                  <a:cubicBezTo>
                    <a:pt x="1511" y="1806"/>
                    <a:pt x="1522" y="1721"/>
                    <a:pt x="1534" y="1637"/>
                  </a:cubicBezTo>
                  <a:cubicBezTo>
                    <a:pt x="1545" y="1555"/>
                    <a:pt x="1556" y="1473"/>
                    <a:pt x="1568" y="1391"/>
                  </a:cubicBezTo>
                  <a:cubicBezTo>
                    <a:pt x="1576" y="1336"/>
                    <a:pt x="1583" y="1281"/>
                    <a:pt x="1591" y="1226"/>
                  </a:cubicBezTo>
                  <a:cubicBezTo>
                    <a:pt x="1605" y="1125"/>
                    <a:pt x="1619" y="1024"/>
                    <a:pt x="1632" y="923"/>
                  </a:cubicBezTo>
                  <a:cubicBezTo>
                    <a:pt x="1641" y="862"/>
                    <a:pt x="1641" y="862"/>
                    <a:pt x="1641" y="862"/>
                  </a:cubicBezTo>
                  <a:cubicBezTo>
                    <a:pt x="1648" y="807"/>
                    <a:pt x="1656" y="753"/>
                    <a:pt x="1663" y="696"/>
                  </a:cubicBezTo>
                  <a:cubicBezTo>
                    <a:pt x="1675" y="610"/>
                    <a:pt x="1675" y="610"/>
                    <a:pt x="1675" y="610"/>
                  </a:cubicBezTo>
                  <a:cubicBezTo>
                    <a:pt x="1676" y="606"/>
                    <a:pt x="1676" y="605"/>
                    <a:pt x="1676" y="605"/>
                  </a:cubicBezTo>
                  <a:cubicBezTo>
                    <a:pt x="1676" y="605"/>
                    <a:pt x="1673" y="600"/>
                    <a:pt x="1655" y="5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8" name="Freeform 50">
              <a:extLst>
                <a:ext uri="{FF2B5EF4-FFF2-40B4-BE49-F238E27FC236}">
                  <a16:creationId xmlns:a16="http://schemas.microsoft.com/office/drawing/2014/main" id="{5666AD62-EBD1-6043-9657-DCF38BFC303B}"/>
                </a:ext>
              </a:extLst>
            </p:cNvPr>
            <p:cNvSpPr>
              <a:spLocks/>
            </p:cNvSpPr>
            <p:nvPr/>
          </p:nvSpPr>
          <p:spPr bwMode="auto">
            <a:xfrm>
              <a:off x="5349616" y="3550394"/>
              <a:ext cx="917925" cy="485569"/>
            </a:xfrm>
            <a:custGeom>
              <a:avLst/>
              <a:gdLst>
                <a:gd name="T0" fmla="*/ 2226 w 2227"/>
                <a:gd name="T1" fmla="*/ 400 h 1178"/>
                <a:gd name="T2" fmla="*/ 2226 w 2227"/>
                <a:gd name="T3" fmla="*/ 396 h 1178"/>
                <a:gd name="T4" fmla="*/ 2223 w 2227"/>
                <a:gd name="T5" fmla="*/ 385 h 1178"/>
                <a:gd name="T6" fmla="*/ 2134 w 2227"/>
                <a:gd name="T7" fmla="*/ 292 h 1178"/>
                <a:gd name="T8" fmla="*/ 2107 w 2227"/>
                <a:gd name="T9" fmla="*/ 267 h 1178"/>
                <a:gd name="T10" fmla="*/ 2084 w 2227"/>
                <a:gd name="T11" fmla="*/ 201 h 1178"/>
                <a:gd name="T12" fmla="*/ 2091 w 2227"/>
                <a:gd name="T13" fmla="*/ 185 h 1178"/>
                <a:gd name="T14" fmla="*/ 2103 w 2227"/>
                <a:gd name="T15" fmla="*/ 158 h 1178"/>
                <a:gd name="T16" fmla="*/ 2111 w 2227"/>
                <a:gd name="T17" fmla="*/ 135 h 1178"/>
                <a:gd name="T18" fmla="*/ 2091 w 2227"/>
                <a:gd name="T19" fmla="*/ 114 h 1178"/>
                <a:gd name="T20" fmla="*/ 2044 w 2227"/>
                <a:gd name="T21" fmla="*/ 80 h 1178"/>
                <a:gd name="T22" fmla="*/ 2033 w 2227"/>
                <a:gd name="T23" fmla="*/ 71 h 1178"/>
                <a:gd name="T24" fmla="*/ 2001 w 2227"/>
                <a:gd name="T25" fmla="*/ 59 h 1178"/>
                <a:gd name="T26" fmla="*/ 1827 w 2227"/>
                <a:gd name="T27" fmla="*/ 53 h 1178"/>
                <a:gd name="T28" fmla="*/ 1547 w 2227"/>
                <a:gd name="T29" fmla="*/ 45 h 1178"/>
                <a:gd name="T30" fmla="*/ 1223 w 2227"/>
                <a:gd name="T31" fmla="*/ 36 h 1178"/>
                <a:gd name="T32" fmla="*/ 1077 w 2227"/>
                <a:gd name="T33" fmla="*/ 31 h 1178"/>
                <a:gd name="T34" fmla="*/ 910 w 2227"/>
                <a:gd name="T35" fmla="*/ 26 h 1178"/>
                <a:gd name="T36" fmla="*/ 560 w 2227"/>
                <a:gd name="T37" fmla="*/ 15 h 1178"/>
                <a:gd name="T38" fmla="*/ 278 w 2227"/>
                <a:gd name="T39" fmla="*/ 9 h 1178"/>
                <a:gd name="T40" fmla="*/ 146 w 2227"/>
                <a:gd name="T41" fmla="*/ 6 h 1178"/>
                <a:gd name="T42" fmla="*/ 115 w 2227"/>
                <a:gd name="T43" fmla="*/ 4 h 1178"/>
                <a:gd name="T44" fmla="*/ 81 w 2227"/>
                <a:gd name="T45" fmla="*/ 0 h 1178"/>
                <a:gd name="T46" fmla="*/ 74 w 2227"/>
                <a:gd name="T47" fmla="*/ 1 h 1178"/>
                <a:gd name="T48" fmla="*/ 69 w 2227"/>
                <a:gd name="T49" fmla="*/ 44 h 1178"/>
                <a:gd name="T50" fmla="*/ 44 w 2227"/>
                <a:gd name="T51" fmla="*/ 457 h 1178"/>
                <a:gd name="T52" fmla="*/ 15 w 2227"/>
                <a:gd name="T53" fmla="*/ 901 h 1178"/>
                <a:gd name="T54" fmla="*/ 2 w 2227"/>
                <a:gd name="T55" fmla="*/ 1092 h 1178"/>
                <a:gd name="T56" fmla="*/ 1 w 2227"/>
                <a:gd name="T57" fmla="*/ 1109 h 1178"/>
                <a:gd name="T58" fmla="*/ 1 w 2227"/>
                <a:gd name="T59" fmla="*/ 1133 h 1178"/>
                <a:gd name="T60" fmla="*/ 12 w 2227"/>
                <a:gd name="T61" fmla="*/ 1133 h 1178"/>
                <a:gd name="T62" fmla="*/ 34 w 2227"/>
                <a:gd name="T63" fmla="*/ 1133 h 1178"/>
                <a:gd name="T64" fmla="*/ 38 w 2227"/>
                <a:gd name="T65" fmla="*/ 1133 h 1178"/>
                <a:gd name="T66" fmla="*/ 307 w 2227"/>
                <a:gd name="T67" fmla="*/ 1139 h 1178"/>
                <a:gd name="T68" fmla="*/ 478 w 2227"/>
                <a:gd name="T69" fmla="*/ 1142 h 1178"/>
                <a:gd name="T70" fmla="*/ 665 w 2227"/>
                <a:gd name="T71" fmla="*/ 1146 h 1178"/>
                <a:gd name="T72" fmla="*/ 893 w 2227"/>
                <a:gd name="T73" fmla="*/ 1151 h 1178"/>
                <a:gd name="T74" fmla="*/ 1064 w 2227"/>
                <a:gd name="T75" fmla="*/ 1154 h 1178"/>
                <a:gd name="T76" fmla="*/ 1533 w 2227"/>
                <a:gd name="T77" fmla="*/ 1162 h 1178"/>
                <a:gd name="T78" fmla="*/ 1731 w 2227"/>
                <a:gd name="T79" fmla="*/ 1164 h 1178"/>
                <a:gd name="T80" fmla="*/ 1738 w 2227"/>
                <a:gd name="T81" fmla="*/ 1164 h 1178"/>
                <a:gd name="T82" fmla="*/ 1758 w 2227"/>
                <a:gd name="T83" fmla="*/ 1165 h 1178"/>
                <a:gd name="T84" fmla="*/ 1941 w 2227"/>
                <a:gd name="T85" fmla="*/ 1171 h 1178"/>
                <a:gd name="T86" fmla="*/ 2026 w 2227"/>
                <a:gd name="T87" fmla="*/ 1171 h 1178"/>
                <a:gd name="T88" fmla="*/ 2216 w 2227"/>
                <a:gd name="T89" fmla="*/ 1178 h 1178"/>
                <a:gd name="T90" fmla="*/ 2225 w 2227"/>
                <a:gd name="T91" fmla="*/ 1177 h 1178"/>
                <a:gd name="T92" fmla="*/ 2227 w 2227"/>
                <a:gd name="T93" fmla="*/ 1165 h 1178"/>
                <a:gd name="T94" fmla="*/ 2226 w 2227"/>
                <a:gd name="T95" fmla="*/ 615 h 1178"/>
                <a:gd name="T96" fmla="*/ 2226 w 2227"/>
                <a:gd name="T97" fmla="*/ 40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7" h="1178">
                  <a:moveTo>
                    <a:pt x="2226" y="400"/>
                  </a:moveTo>
                  <a:cubicBezTo>
                    <a:pt x="2226" y="396"/>
                    <a:pt x="2226" y="396"/>
                    <a:pt x="2226" y="396"/>
                  </a:cubicBezTo>
                  <a:cubicBezTo>
                    <a:pt x="2227" y="386"/>
                    <a:pt x="2227" y="386"/>
                    <a:pt x="2223" y="385"/>
                  </a:cubicBezTo>
                  <a:cubicBezTo>
                    <a:pt x="2182" y="369"/>
                    <a:pt x="2153" y="339"/>
                    <a:pt x="2134" y="292"/>
                  </a:cubicBezTo>
                  <a:cubicBezTo>
                    <a:pt x="2130" y="281"/>
                    <a:pt x="2122" y="275"/>
                    <a:pt x="2107" y="267"/>
                  </a:cubicBezTo>
                  <a:cubicBezTo>
                    <a:pt x="2079" y="252"/>
                    <a:pt x="2070" y="228"/>
                    <a:pt x="2084" y="201"/>
                  </a:cubicBezTo>
                  <a:cubicBezTo>
                    <a:pt x="2087" y="196"/>
                    <a:pt x="2089" y="191"/>
                    <a:pt x="2091" y="185"/>
                  </a:cubicBezTo>
                  <a:cubicBezTo>
                    <a:pt x="2094" y="176"/>
                    <a:pt x="2097" y="167"/>
                    <a:pt x="2103" y="158"/>
                  </a:cubicBezTo>
                  <a:cubicBezTo>
                    <a:pt x="2110" y="149"/>
                    <a:pt x="2112" y="141"/>
                    <a:pt x="2111" y="135"/>
                  </a:cubicBezTo>
                  <a:cubicBezTo>
                    <a:pt x="2110" y="129"/>
                    <a:pt x="2103" y="122"/>
                    <a:pt x="2091" y="114"/>
                  </a:cubicBezTo>
                  <a:cubicBezTo>
                    <a:pt x="2074" y="104"/>
                    <a:pt x="2059" y="92"/>
                    <a:pt x="2044" y="80"/>
                  </a:cubicBezTo>
                  <a:cubicBezTo>
                    <a:pt x="2033" y="71"/>
                    <a:pt x="2033" y="71"/>
                    <a:pt x="2033" y="71"/>
                  </a:cubicBezTo>
                  <a:cubicBezTo>
                    <a:pt x="2022" y="63"/>
                    <a:pt x="2013" y="59"/>
                    <a:pt x="2001" y="59"/>
                  </a:cubicBezTo>
                  <a:cubicBezTo>
                    <a:pt x="1943" y="57"/>
                    <a:pt x="1885" y="55"/>
                    <a:pt x="1827" y="53"/>
                  </a:cubicBezTo>
                  <a:cubicBezTo>
                    <a:pt x="1735" y="50"/>
                    <a:pt x="1640" y="47"/>
                    <a:pt x="1547" y="45"/>
                  </a:cubicBezTo>
                  <a:cubicBezTo>
                    <a:pt x="1439" y="43"/>
                    <a:pt x="1329" y="39"/>
                    <a:pt x="1223" y="36"/>
                  </a:cubicBezTo>
                  <a:cubicBezTo>
                    <a:pt x="1175" y="34"/>
                    <a:pt x="1126" y="33"/>
                    <a:pt x="1077" y="31"/>
                  </a:cubicBezTo>
                  <a:cubicBezTo>
                    <a:pt x="1022" y="29"/>
                    <a:pt x="966" y="28"/>
                    <a:pt x="910" y="26"/>
                  </a:cubicBezTo>
                  <a:cubicBezTo>
                    <a:pt x="795" y="23"/>
                    <a:pt x="677" y="20"/>
                    <a:pt x="560" y="15"/>
                  </a:cubicBezTo>
                  <a:cubicBezTo>
                    <a:pt x="466" y="12"/>
                    <a:pt x="370" y="10"/>
                    <a:pt x="278" y="9"/>
                  </a:cubicBezTo>
                  <a:cubicBezTo>
                    <a:pt x="234" y="8"/>
                    <a:pt x="190" y="7"/>
                    <a:pt x="146" y="6"/>
                  </a:cubicBezTo>
                  <a:cubicBezTo>
                    <a:pt x="138" y="6"/>
                    <a:pt x="126" y="5"/>
                    <a:pt x="115" y="4"/>
                  </a:cubicBezTo>
                  <a:cubicBezTo>
                    <a:pt x="98" y="2"/>
                    <a:pt x="88" y="0"/>
                    <a:pt x="81" y="0"/>
                  </a:cubicBezTo>
                  <a:cubicBezTo>
                    <a:pt x="75" y="0"/>
                    <a:pt x="74" y="1"/>
                    <a:pt x="74" y="1"/>
                  </a:cubicBezTo>
                  <a:cubicBezTo>
                    <a:pt x="71" y="4"/>
                    <a:pt x="70" y="24"/>
                    <a:pt x="69" y="44"/>
                  </a:cubicBezTo>
                  <a:cubicBezTo>
                    <a:pt x="60" y="201"/>
                    <a:pt x="52" y="332"/>
                    <a:pt x="44" y="457"/>
                  </a:cubicBezTo>
                  <a:cubicBezTo>
                    <a:pt x="35" y="606"/>
                    <a:pt x="25" y="754"/>
                    <a:pt x="15" y="901"/>
                  </a:cubicBezTo>
                  <a:cubicBezTo>
                    <a:pt x="2" y="1092"/>
                    <a:pt x="2" y="1092"/>
                    <a:pt x="2" y="1092"/>
                  </a:cubicBezTo>
                  <a:cubicBezTo>
                    <a:pt x="2" y="1098"/>
                    <a:pt x="1" y="1103"/>
                    <a:pt x="1" y="1109"/>
                  </a:cubicBezTo>
                  <a:cubicBezTo>
                    <a:pt x="1" y="1118"/>
                    <a:pt x="0" y="1128"/>
                    <a:pt x="1" y="1133"/>
                  </a:cubicBezTo>
                  <a:cubicBezTo>
                    <a:pt x="3" y="1133"/>
                    <a:pt x="6" y="1133"/>
                    <a:pt x="12" y="1133"/>
                  </a:cubicBezTo>
                  <a:cubicBezTo>
                    <a:pt x="34" y="1133"/>
                    <a:pt x="34" y="1133"/>
                    <a:pt x="34" y="1133"/>
                  </a:cubicBezTo>
                  <a:cubicBezTo>
                    <a:pt x="38" y="1133"/>
                    <a:pt x="38" y="1133"/>
                    <a:pt x="38" y="1133"/>
                  </a:cubicBezTo>
                  <a:cubicBezTo>
                    <a:pt x="146" y="1134"/>
                    <a:pt x="229" y="1136"/>
                    <a:pt x="307" y="1139"/>
                  </a:cubicBezTo>
                  <a:cubicBezTo>
                    <a:pt x="364" y="1142"/>
                    <a:pt x="422" y="1142"/>
                    <a:pt x="478" y="1142"/>
                  </a:cubicBezTo>
                  <a:cubicBezTo>
                    <a:pt x="539" y="1143"/>
                    <a:pt x="603" y="1143"/>
                    <a:pt x="665" y="1146"/>
                  </a:cubicBezTo>
                  <a:cubicBezTo>
                    <a:pt x="741" y="1150"/>
                    <a:pt x="819" y="1151"/>
                    <a:pt x="893" y="1151"/>
                  </a:cubicBezTo>
                  <a:cubicBezTo>
                    <a:pt x="949" y="1152"/>
                    <a:pt x="1007" y="1152"/>
                    <a:pt x="1064" y="1154"/>
                  </a:cubicBezTo>
                  <a:cubicBezTo>
                    <a:pt x="1220" y="1159"/>
                    <a:pt x="1379" y="1160"/>
                    <a:pt x="1533" y="1162"/>
                  </a:cubicBezTo>
                  <a:cubicBezTo>
                    <a:pt x="1599" y="1163"/>
                    <a:pt x="1665" y="1163"/>
                    <a:pt x="1731" y="1164"/>
                  </a:cubicBezTo>
                  <a:cubicBezTo>
                    <a:pt x="1738" y="1164"/>
                    <a:pt x="1738" y="1164"/>
                    <a:pt x="1738" y="1164"/>
                  </a:cubicBezTo>
                  <a:cubicBezTo>
                    <a:pt x="1745" y="1164"/>
                    <a:pt x="1751" y="1164"/>
                    <a:pt x="1758" y="1165"/>
                  </a:cubicBezTo>
                  <a:cubicBezTo>
                    <a:pt x="1820" y="1170"/>
                    <a:pt x="1883" y="1171"/>
                    <a:pt x="1941" y="1171"/>
                  </a:cubicBezTo>
                  <a:cubicBezTo>
                    <a:pt x="2026" y="1171"/>
                    <a:pt x="2026" y="1171"/>
                    <a:pt x="2026" y="1171"/>
                  </a:cubicBezTo>
                  <a:cubicBezTo>
                    <a:pt x="2087" y="1171"/>
                    <a:pt x="2152" y="1172"/>
                    <a:pt x="2216" y="1178"/>
                  </a:cubicBezTo>
                  <a:cubicBezTo>
                    <a:pt x="2222" y="1178"/>
                    <a:pt x="2225" y="1177"/>
                    <a:pt x="2225" y="1177"/>
                  </a:cubicBezTo>
                  <a:cubicBezTo>
                    <a:pt x="2225" y="1177"/>
                    <a:pt x="2227" y="1175"/>
                    <a:pt x="2227" y="1165"/>
                  </a:cubicBezTo>
                  <a:cubicBezTo>
                    <a:pt x="2226" y="982"/>
                    <a:pt x="2226" y="799"/>
                    <a:pt x="2226" y="615"/>
                  </a:cubicBezTo>
                  <a:lnTo>
                    <a:pt x="2226" y="4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9" name="Freeform 51">
              <a:extLst>
                <a:ext uri="{FF2B5EF4-FFF2-40B4-BE49-F238E27FC236}">
                  <a16:creationId xmlns:a16="http://schemas.microsoft.com/office/drawing/2014/main" id="{28B768D6-3C5F-D84E-A6E1-5CCDEB363146}"/>
                </a:ext>
              </a:extLst>
            </p:cNvPr>
            <p:cNvSpPr>
              <a:spLocks/>
            </p:cNvSpPr>
            <p:nvPr/>
          </p:nvSpPr>
          <p:spPr bwMode="auto">
            <a:xfrm>
              <a:off x="5174774" y="2589708"/>
              <a:ext cx="870414" cy="562538"/>
            </a:xfrm>
            <a:custGeom>
              <a:avLst/>
              <a:gdLst>
                <a:gd name="T0" fmla="*/ 237 w 2112"/>
                <a:gd name="T1" fmla="*/ 9 h 1363"/>
                <a:gd name="T2" fmla="*/ 131 w 2112"/>
                <a:gd name="T3" fmla="*/ 1 h 1363"/>
                <a:gd name="T4" fmla="*/ 116 w 2112"/>
                <a:gd name="T5" fmla="*/ 0 h 1363"/>
                <a:gd name="T6" fmla="*/ 97 w 2112"/>
                <a:gd name="T7" fmla="*/ 29 h 1363"/>
                <a:gd name="T8" fmla="*/ 76 w 2112"/>
                <a:gd name="T9" fmla="*/ 221 h 1363"/>
                <a:gd name="T10" fmla="*/ 50 w 2112"/>
                <a:gd name="T11" fmla="*/ 480 h 1363"/>
                <a:gd name="T12" fmla="*/ 15 w 2112"/>
                <a:gd name="T13" fmla="*/ 911 h 1363"/>
                <a:gd name="T14" fmla="*/ 1 w 2112"/>
                <a:gd name="T15" fmla="*/ 1078 h 1363"/>
                <a:gd name="T16" fmla="*/ 1 w 2112"/>
                <a:gd name="T17" fmla="*/ 1086 h 1363"/>
                <a:gd name="T18" fmla="*/ 7 w 2112"/>
                <a:gd name="T19" fmla="*/ 1086 h 1363"/>
                <a:gd name="T20" fmla="*/ 74 w 2112"/>
                <a:gd name="T21" fmla="*/ 1090 h 1363"/>
                <a:gd name="T22" fmla="*/ 119 w 2112"/>
                <a:gd name="T23" fmla="*/ 1093 h 1363"/>
                <a:gd name="T24" fmla="*/ 242 w 2112"/>
                <a:gd name="T25" fmla="*/ 1099 h 1363"/>
                <a:gd name="T26" fmla="*/ 446 w 2112"/>
                <a:gd name="T27" fmla="*/ 1110 h 1363"/>
                <a:gd name="T28" fmla="*/ 724 w 2112"/>
                <a:gd name="T29" fmla="*/ 1127 h 1363"/>
                <a:gd name="T30" fmla="*/ 1022 w 2112"/>
                <a:gd name="T31" fmla="*/ 1145 h 1363"/>
                <a:gd name="T32" fmla="*/ 1151 w 2112"/>
                <a:gd name="T33" fmla="*/ 1151 h 1363"/>
                <a:gd name="T34" fmla="*/ 1361 w 2112"/>
                <a:gd name="T35" fmla="*/ 1163 h 1363"/>
                <a:gd name="T36" fmla="*/ 1425 w 2112"/>
                <a:gd name="T37" fmla="*/ 1166 h 1363"/>
                <a:gd name="T38" fmla="*/ 1526 w 2112"/>
                <a:gd name="T39" fmla="*/ 1173 h 1363"/>
                <a:gd name="T40" fmla="*/ 1580 w 2112"/>
                <a:gd name="T41" fmla="*/ 1214 h 1363"/>
                <a:gd name="T42" fmla="*/ 1606 w 2112"/>
                <a:gd name="T43" fmla="*/ 1237 h 1363"/>
                <a:gd name="T44" fmla="*/ 1632 w 2112"/>
                <a:gd name="T45" fmla="*/ 1232 h 1363"/>
                <a:gd name="T46" fmla="*/ 1661 w 2112"/>
                <a:gd name="T47" fmla="*/ 1227 h 1363"/>
                <a:gd name="T48" fmla="*/ 1736 w 2112"/>
                <a:gd name="T49" fmla="*/ 1273 h 1363"/>
                <a:gd name="T50" fmla="*/ 1764 w 2112"/>
                <a:gd name="T51" fmla="*/ 1305 h 1363"/>
                <a:gd name="T52" fmla="*/ 1795 w 2112"/>
                <a:gd name="T53" fmla="*/ 1291 h 1363"/>
                <a:gd name="T54" fmla="*/ 1869 w 2112"/>
                <a:gd name="T55" fmla="*/ 1265 h 1363"/>
                <a:gd name="T56" fmla="*/ 1953 w 2112"/>
                <a:gd name="T57" fmla="*/ 1293 h 1363"/>
                <a:gd name="T58" fmla="*/ 2058 w 2112"/>
                <a:gd name="T59" fmla="*/ 1353 h 1363"/>
                <a:gd name="T60" fmla="*/ 2076 w 2112"/>
                <a:gd name="T61" fmla="*/ 1363 h 1363"/>
                <a:gd name="T62" fmla="*/ 2079 w 2112"/>
                <a:gd name="T63" fmla="*/ 1209 h 1363"/>
                <a:gd name="T64" fmla="*/ 2097 w 2112"/>
                <a:gd name="T65" fmla="*/ 1180 h 1363"/>
                <a:gd name="T66" fmla="*/ 2104 w 2112"/>
                <a:gd name="T67" fmla="*/ 1173 h 1363"/>
                <a:gd name="T68" fmla="*/ 2074 w 2112"/>
                <a:gd name="T69" fmla="*/ 1038 h 1363"/>
                <a:gd name="T70" fmla="*/ 2073 w 2112"/>
                <a:gd name="T71" fmla="*/ 1036 h 1363"/>
                <a:gd name="T72" fmla="*/ 2071 w 2112"/>
                <a:gd name="T73" fmla="*/ 1009 h 1363"/>
                <a:gd name="T74" fmla="*/ 2099 w 2112"/>
                <a:gd name="T75" fmla="*/ 997 h 1363"/>
                <a:gd name="T76" fmla="*/ 2109 w 2112"/>
                <a:gd name="T77" fmla="*/ 997 h 1363"/>
                <a:gd name="T78" fmla="*/ 2111 w 2112"/>
                <a:gd name="T79" fmla="*/ 978 h 1363"/>
                <a:gd name="T80" fmla="*/ 2111 w 2112"/>
                <a:gd name="T81" fmla="*/ 878 h 1363"/>
                <a:gd name="T82" fmla="*/ 2112 w 2112"/>
                <a:gd name="T83" fmla="*/ 374 h 1363"/>
                <a:gd name="T84" fmla="*/ 2078 w 2112"/>
                <a:gd name="T85" fmla="*/ 303 h 1363"/>
                <a:gd name="T86" fmla="*/ 2004 w 2112"/>
                <a:gd name="T87" fmla="*/ 217 h 1363"/>
                <a:gd name="T88" fmla="*/ 2064 w 2112"/>
                <a:gd name="T89" fmla="*/ 115 h 1363"/>
                <a:gd name="T90" fmla="*/ 2068 w 2112"/>
                <a:gd name="T91" fmla="*/ 111 h 1363"/>
                <a:gd name="T92" fmla="*/ 2073 w 2112"/>
                <a:gd name="T93" fmla="*/ 104 h 1363"/>
                <a:gd name="T94" fmla="*/ 2063 w 2112"/>
                <a:gd name="T95" fmla="*/ 102 h 1363"/>
                <a:gd name="T96" fmla="*/ 2059 w 2112"/>
                <a:gd name="T97" fmla="*/ 102 h 1363"/>
                <a:gd name="T98" fmla="*/ 1965 w 2112"/>
                <a:gd name="T99" fmla="*/ 96 h 1363"/>
                <a:gd name="T100" fmla="*/ 1814 w 2112"/>
                <a:gd name="T101" fmla="*/ 87 h 1363"/>
                <a:gd name="T102" fmla="*/ 1502 w 2112"/>
                <a:gd name="T103" fmla="*/ 71 h 1363"/>
                <a:gd name="T104" fmla="*/ 1215 w 2112"/>
                <a:gd name="T105" fmla="*/ 56 h 1363"/>
                <a:gd name="T106" fmla="*/ 806 w 2112"/>
                <a:gd name="T107" fmla="*/ 35 h 1363"/>
                <a:gd name="T108" fmla="*/ 620 w 2112"/>
                <a:gd name="T109" fmla="*/ 26 h 1363"/>
                <a:gd name="T110" fmla="*/ 293 w 2112"/>
                <a:gd name="T111" fmla="*/ 10 h 1363"/>
                <a:gd name="T112" fmla="*/ 237 w 2112"/>
                <a:gd name="T113" fmla="*/ 9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2" h="1363">
                  <a:moveTo>
                    <a:pt x="237" y="9"/>
                  </a:moveTo>
                  <a:cubicBezTo>
                    <a:pt x="202" y="8"/>
                    <a:pt x="166" y="8"/>
                    <a:pt x="131" y="1"/>
                  </a:cubicBezTo>
                  <a:cubicBezTo>
                    <a:pt x="125" y="0"/>
                    <a:pt x="120" y="0"/>
                    <a:pt x="116" y="0"/>
                  </a:cubicBezTo>
                  <a:cubicBezTo>
                    <a:pt x="106" y="0"/>
                    <a:pt x="100" y="0"/>
                    <a:pt x="97" y="29"/>
                  </a:cubicBezTo>
                  <a:cubicBezTo>
                    <a:pt x="92" y="93"/>
                    <a:pt x="84" y="158"/>
                    <a:pt x="76" y="221"/>
                  </a:cubicBezTo>
                  <a:cubicBezTo>
                    <a:pt x="66" y="306"/>
                    <a:pt x="56" y="394"/>
                    <a:pt x="50" y="480"/>
                  </a:cubicBezTo>
                  <a:cubicBezTo>
                    <a:pt x="41" y="624"/>
                    <a:pt x="28" y="770"/>
                    <a:pt x="15" y="911"/>
                  </a:cubicBezTo>
                  <a:cubicBezTo>
                    <a:pt x="10" y="966"/>
                    <a:pt x="6" y="1022"/>
                    <a:pt x="1" y="1078"/>
                  </a:cubicBezTo>
                  <a:cubicBezTo>
                    <a:pt x="0" y="1083"/>
                    <a:pt x="1" y="1085"/>
                    <a:pt x="1" y="1086"/>
                  </a:cubicBezTo>
                  <a:cubicBezTo>
                    <a:pt x="1" y="1086"/>
                    <a:pt x="3" y="1086"/>
                    <a:pt x="7" y="1086"/>
                  </a:cubicBezTo>
                  <a:cubicBezTo>
                    <a:pt x="29" y="1087"/>
                    <a:pt x="52" y="1089"/>
                    <a:pt x="74" y="1090"/>
                  </a:cubicBezTo>
                  <a:cubicBezTo>
                    <a:pt x="89" y="1091"/>
                    <a:pt x="104" y="1093"/>
                    <a:pt x="119" y="1093"/>
                  </a:cubicBezTo>
                  <a:cubicBezTo>
                    <a:pt x="160" y="1095"/>
                    <a:pt x="201" y="1097"/>
                    <a:pt x="242" y="1099"/>
                  </a:cubicBezTo>
                  <a:cubicBezTo>
                    <a:pt x="309" y="1102"/>
                    <a:pt x="378" y="1106"/>
                    <a:pt x="446" y="1110"/>
                  </a:cubicBezTo>
                  <a:cubicBezTo>
                    <a:pt x="539" y="1115"/>
                    <a:pt x="632" y="1121"/>
                    <a:pt x="724" y="1127"/>
                  </a:cubicBezTo>
                  <a:cubicBezTo>
                    <a:pt x="824" y="1133"/>
                    <a:pt x="923" y="1140"/>
                    <a:pt x="1022" y="1145"/>
                  </a:cubicBezTo>
                  <a:cubicBezTo>
                    <a:pt x="1065" y="1148"/>
                    <a:pt x="1109" y="1150"/>
                    <a:pt x="1151" y="1151"/>
                  </a:cubicBezTo>
                  <a:cubicBezTo>
                    <a:pt x="1220" y="1154"/>
                    <a:pt x="1291" y="1157"/>
                    <a:pt x="1361" y="1163"/>
                  </a:cubicBezTo>
                  <a:cubicBezTo>
                    <a:pt x="1382" y="1165"/>
                    <a:pt x="1404" y="1165"/>
                    <a:pt x="1425" y="1166"/>
                  </a:cubicBezTo>
                  <a:cubicBezTo>
                    <a:pt x="1458" y="1167"/>
                    <a:pt x="1492" y="1168"/>
                    <a:pt x="1526" y="1173"/>
                  </a:cubicBezTo>
                  <a:cubicBezTo>
                    <a:pt x="1549" y="1177"/>
                    <a:pt x="1571" y="1185"/>
                    <a:pt x="1580" y="1214"/>
                  </a:cubicBezTo>
                  <a:cubicBezTo>
                    <a:pt x="1586" y="1233"/>
                    <a:pt x="1594" y="1237"/>
                    <a:pt x="1606" y="1237"/>
                  </a:cubicBezTo>
                  <a:cubicBezTo>
                    <a:pt x="1612" y="1237"/>
                    <a:pt x="1621" y="1235"/>
                    <a:pt x="1632" y="1232"/>
                  </a:cubicBezTo>
                  <a:cubicBezTo>
                    <a:pt x="1641" y="1229"/>
                    <a:pt x="1651" y="1227"/>
                    <a:pt x="1661" y="1227"/>
                  </a:cubicBezTo>
                  <a:cubicBezTo>
                    <a:pt x="1694" y="1227"/>
                    <a:pt x="1722" y="1245"/>
                    <a:pt x="1736" y="1273"/>
                  </a:cubicBezTo>
                  <a:cubicBezTo>
                    <a:pt x="1750" y="1301"/>
                    <a:pt x="1758" y="1305"/>
                    <a:pt x="1764" y="1305"/>
                  </a:cubicBezTo>
                  <a:cubicBezTo>
                    <a:pt x="1771" y="1305"/>
                    <a:pt x="1781" y="1300"/>
                    <a:pt x="1795" y="1291"/>
                  </a:cubicBezTo>
                  <a:cubicBezTo>
                    <a:pt x="1819" y="1274"/>
                    <a:pt x="1844" y="1265"/>
                    <a:pt x="1869" y="1265"/>
                  </a:cubicBezTo>
                  <a:cubicBezTo>
                    <a:pt x="1896" y="1265"/>
                    <a:pt x="1922" y="1274"/>
                    <a:pt x="1953" y="1293"/>
                  </a:cubicBezTo>
                  <a:cubicBezTo>
                    <a:pt x="1988" y="1314"/>
                    <a:pt x="2024" y="1334"/>
                    <a:pt x="2058" y="1353"/>
                  </a:cubicBezTo>
                  <a:cubicBezTo>
                    <a:pt x="2064" y="1357"/>
                    <a:pt x="2070" y="1360"/>
                    <a:pt x="2076" y="1363"/>
                  </a:cubicBezTo>
                  <a:cubicBezTo>
                    <a:pt x="2066" y="1312"/>
                    <a:pt x="2067" y="1261"/>
                    <a:pt x="2079" y="1209"/>
                  </a:cubicBezTo>
                  <a:cubicBezTo>
                    <a:pt x="2082" y="1196"/>
                    <a:pt x="2091" y="1187"/>
                    <a:pt x="2097" y="1180"/>
                  </a:cubicBezTo>
                  <a:cubicBezTo>
                    <a:pt x="2099" y="1178"/>
                    <a:pt x="2102" y="1175"/>
                    <a:pt x="2104" y="1173"/>
                  </a:cubicBezTo>
                  <a:cubicBezTo>
                    <a:pt x="2077" y="1125"/>
                    <a:pt x="2068" y="1082"/>
                    <a:pt x="2074" y="1038"/>
                  </a:cubicBezTo>
                  <a:cubicBezTo>
                    <a:pt x="2074" y="1038"/>
                    <a:pt x="2074" y="1037"/>
                    <a:pt x="2073" y="1036"/>
                  </a:cubicBezTo>
                  <a:cubicBezTo>
                    <a:pt x="2065" y="1023"/>
                    <a:pt x="2068" y="1013"/>
                    <a:pt x="2071" y="1009"/>
                  </a:cubicBezTo>
                  <a:cubicBezTo>
                    <a:pt x="2076" y="1000"/>
                    <a:pt x="2086" y="995"/>
                    <a:pt x="2099" y="997"/>
                  </a:cubicBezTo>
                  <a:cubicBezTo>
                    <a:pt x="2105" y="998"/>
                    <a:pt x="2109" y="997"/>
                    <a:pt x="2109" y="997"/>
                  </a:cubicBezTo>
                  <a:cubicBezTo>
                    <a:pt x="2111" y="995"/>
                    <a:pt x="2111" y="984"/>
                    <a:pt x="2111" y="978"/>
                  </a:cubicBezTo>
                  <a:cubicBezTo>
                    <a:pt x="2111" y="878"/>
                    <a:pt x="2111" y="878"/>
                    <a:pt x="2111" y="878"/>
                  </a:cubicBezTo>
                  <a:cubicBezTo>
                    <a:pt x="2110" y="713"/>
                    <a:pt x="2110" y="542"/>
                    <a:pt x="2112" y="374"/>
                  </a:cubicBezTo>
                  <a:cubicBezTo>
                    <a:pt x="2112" y="340"/>
                    <a:pt x="2103" y="320"/>
                    <a:pt x="2078" y="303"/>
                  </a:cubicBezTo>
                  <a:cubicBezTo>
                    <a:pt x="2034" y="270"/>
                    <a:pt x="2007" y="246"/>
                    <a:pt x="2004" y="217"/>
                  </a:cubicBezTo>
                  <a:cubicBezTo>
                    <a:pt x="2001" y="186"/>
                    <a:pt x="2025" y="158"/>
                    <a:pt x="2064" y="115"/>
                  </a:cubicBezTo>
                  <a:cubicBezTo>
                    <a:pt x="2065" y="113"/>
                    <a:pt x="2066" y="112"/>
                    <a:pt x="2068" y="111"/>
                  </a:cubicBezTo>
                  <a:cubicBezTo>
                    <a:pt x="2070" y="109"/>
                    <a:pt x="2072" y="105"/>
                    <a:pt x="2073" y="104"/>
                  </a:cubicBezTo>
                  <a:cubicBezTo>
                    <a:pt x="2072" y="103"/>
                    <a:pt x="2071" y="102"/>
                    <a:pt x="2063" y="102"/>
                  </a:cubicBezTo>
                  <a:cubicBezTo>
                    <a:pt x="2059" y="102"/>
                    <a:pt x="2059" y="102"/>
                    <a:pt x="2059" y="102"/>
                  </a:cubicBezTo>
                  <a:cubicBezTo>
                    <a:pt x="2028" y="100"/>
                    <a:pt x="1996" y="98"/>
                    <a:pt x="1965" y="96"/>
                  </a:cubicBezTo>
                  <a:cubicBezTo>
                    <a:pt x="1915" y="93"/>
                    <a:pt x="1864" y="90"/>
                    <a:pt x="1814" y="87"/>
                  </a:cubicBezTo>
                  <a:cubicBezTo>
                    <a:pt x="1710" y="82"/>
                    <a:pt x="1606" y="76"/>
                    <a:pt x="1502" y="71"/>
                  </a:cubicBezTo>
                  <a:cubicBezTo>
                    <a:pt x="1215" y="56"/>
                    <a:pt x="1215" y="56"/>
                    <a:pt x="1215" y="56"/>
                  </a:cubicBezTo>
                  <a:cubicBezTo>
                    <a:pt x="1079" y="49"/>
                    <a:pt x="943" y="42"/>
                    <a:pt x="806" y="35"/>
                  </a:cubicBezTo>
                  <a:cubicBezTo>
                    <a:pt x="744" y="32"/>
                    <a:pt x="682" y="29"/>
                    <a:pt x="620" y="26"/>
                  </a:cubicBezTo>
                  <a:cubicBezTo>
                    <a:pt x="512" y="22"/>
                    <a:pt x="401" y="17"/>
                    <a:pt x="293" y="10"/>
                  </a:cubicBezTo>
                  <a:cubicBezTo>
                    <a:pt x="274" y="9"/>
                    <a:pt x="255" y="9"/>
                    <a:pt x="237"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0" name="Freeform 52">
              <a:extLst>
                <a:ext uri="{FF2B5EF4-FFF2-40B4-BE49-F238E27FC236}">
                  <a16:creationId xmlns:a16="http://schemas.microsoft.com/office/drawing/2014/main" id="{D958288B-B21F-CC4F-A91E-4F4258F5C9A4}"/>
                </a:ext>
              </a:extLst>
            </p:cNvPr>
            <p:cNvSpPr>
              <a:spLocks/>
            </p:cNvSpPr>
            <p:nvPr/>
          </p:nvSpPr>
          <p:spPr bwMode="auto">
            <a:xfrm>
              <a:off x="5151018" y="3057222"/>
              <a:ext cx="1020551" cy="503623"/>
            </a:xfrm>
            <a:custGeom>
              <a:avLst/>
              <a:gdLst>
                <a:gd name="T0" fmla="*/ 2473 w 2475"/>
                <a:gd name="T1" fmla="*/ 1198 h 1222"/>
                <a:gd name="T2" fmla="*/ 2408 w 2475"/>
                <a:gd name="T3" fmla="*/ 1070 h 1222"/>
                <a:gd name="T4" fmla="*/ 2342 w 2475"/>
                <a:gd name="T5" fmla="*/ 911 h 1222"/>
                <a:gd name="T6" fmla="*/ 2330 w 2475"/>
                <a:gd name="T7" fmla="*/ 812 h 1222"/>
                <a:gd name="T8" fmla="*/ 2300 w 2475"/>
                <a:gd name="T9" fmla="*/ 706 h 1222"/>
                <a:gd name="T10" fmla="*/ 2293 w 2475"/>
                <a:gd name="T11" fmla="*/ 656 h 1222"/>
                <a:gd name="T12" fmla="*/ 2246 w 2475"/>
                <a:gd name="T13" fmla="*/ 554 h 1222"/>
                <a:gd name="T14" fmla="*/ 2182 w 2475"/>
                <a:gd name="T15" fmla="*/ 449 h 1222"/>
                <a:gd name="T16" fmla="*/ 2159 w 2475"/>
                <a:gd name="T17" fmla="*/ 335 h 1222"/>
                <a:gd name="T18" fmla="*/ 2061 w 2475"/>
                <a:gd name="T19" fmla="*/ 244 h 1222"/>
                <a:gd name="T20" fmla="*/ 1924 w 2475"/>
                <a:gd name="T21" fmla="*/ 181 h 1222"/>
                <a:gd name="T22" fmla="*/ 1851 w 2475"/>
                <a:gd name="T23" fmla="*/ 213 h 1222"/>
                <a:gd name="T24" fmla="*/ 1812 w 2475"/>
                <a:gd name="T25" fmla="*/ 221 h 1222"/>
                <a:gd name="T26" fmla="*/ 1721 w 2475"/>
                <a:gd name="T27" fmla="*/ 143 h 1222"/>
                <a:gd name="T28" fmla="*/ 1667 w 2475"/>
                <a:gd name="T29" fmla="*/ 152 h 1222"/>
                <a:gd name="T30" fmla="*/ 1578 w 2475"/>
                <a:gd name="T31" fmla="*/ 89 h 1222"/>
                <a:gd name="T32" fmla="*/ 1469 w 2475"/>
                <a:gd name="T33" fmla="*/ 82 h 1222"/>
                <a:gd name="T34" fmla="*/ 1161 w 2475"/>
                <a:gd name="T35" fmla="*/ 66 h 1222"/>
                <a:gd name="T36" fmla="*/ 359 w 2475"/>
                <a:gd name="T37" fmla="*/ 19 h 1222"/>
                <a:gd name="T38" fmla="*/ 56 w 2475"/>
                <a:gd name="T39" fmla="*/ 5 h 1222"/>
                <a:gd name="T40" fmla="*/ 51 w 2475"/>
                <a:gd name="T41" fmla="*/ 40 h 1222"/>
                <a:gd name="T42" fmla="*/ 3 w 2475"/>
                <a:gd name="T43" fmla="*/ 681 h 1222"/>
                <a:gd name="T44" fmla="*/ 50 w 2475"/>
                <a:gd name="T45" fmla="*/ 737 h 1222"/>
                <a:gd name="T46" fmla="*/ 291 w 2475"/>
                <a:gd name="T47" fmla="*/ 756 h 1222"/>
                <a:gd name="T48" fmla="*/ 570 w 2475"/>
                <a:gd name="T49" fmla="*/ 826 h 1222"/>
                <a:gd name="T50" fmla="*/ 557 w 2475"/>
                <a:gd name="T51" fmla="*/ 1103 h 1222"/>
                <a:gd name="T52" fmla="*/ 557 w 2475"/>
                <a:gd name="T53" fmla="*/ 1147 h 1222"/>
                <a:gd name="T54" fmla="*/ 579 w 2475"/>
                <a:gd name="T55" fmla="*/ 1150 h 1222"/>
                <a:gd name="T56" fmla="*/ 646 w 2475"/>
                <a:gd name="T57" fmla="*/ 1152 h 1222"/>
                <a:gd name="T58" fmla="*/ 1493 w 2475"/>
                <a:gd name="T59" fmla="*/ 1178 h 1222"/>
                <a:gd name="T60" fmla="*/ 1866 w 2475"/>
                <a:gd name="T61" fmla="*/ 1188 h 1222"/>
                <a:gd name="T62" fmla="*/ 2149 w 2475"/>
                <a:gd name="T63" fmla="*/ 1199 h 1222"/>
                <a:gd name="T64" fmla="*/ 2458 w 2475"/>
                <a:gd name="T65" fmla="*/ 1222 h 1222"/>
                <a:gd name="T66" fmla="*/ 2458 w 2475"/>
                <a:gd name="T67" fmla="*/ 120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5" h="1222">
                  <a:moveTo>
                    <a:pt x="2458" y="1208"/>
                  </a:moveTo>
                  <a:cubicBezTo>
                    <a:pt x="2466" y="1208"/>
                    <a:pt x="2471" y="1203"/>
                    <a:pt x="2473" y="1198"/>
                  </a:cubicBezTo>
                  <a:cubicBezTo>
                    <a:pt x="2475" y="1194"/>
                    <a:pt x="2475" y="1191"/>
                    <a:pt x="2473" y="1189"/>
                  </a:cubicBezTo>
                  <a:cubicBezTo>
                    <a:pt x="2446" y="1154"/>
                    <a:pt x="2417" y="1118"/>
                    <a:pt x="2408" y="1070"/>
                  </a:cubicBezTo>
                  <a:cubicBezTo>
                    <a:pt x="2408" y="1070"/>
                    <a:pt x="2406" y="1069"/>
                    <a:pt x="2404" y="1067"/>
                  </a:cubicBezTo>
                  <a:cubicBezTo>
                    <a:pt x="2363" y="1029"/>
                    <a:pt x="2324" y="982"/>
                    <a:pt x="2342" y="911"/>
                  </a:cubicBezTo>
                  <a:cubicBezTo>
                    <a:pt x="2342" y="909"/>
                    <a:pt x="2342" y="906"/>
                    <a:pt x="2341" y="905"/>
                  </a:cubicBezTo>
                  <a:cubicBezTo>
                    <a:pt x="2325" y="878"/>
                    <a:pt x="2311" y="847"/>
                    <a:pt x="2330" y="812"/>
                  </a:cubicBezTo>
                  <a:cubicBezTo>
                    <a:pt x="2279" y="789"/>
                    <a:pt x="2289" y="748"/>
                    <a:pt x="2297" y="718"/>
                  </a:cubicBezTo>
                  <a:cubicBezTo>
                    <a:pt x="2298" y="714"/>
                    <a:pt x="2299" y="710"/>
                    <a:pt x="2300" y="706"/>
                  </a:cubicBezTo>
                  <a:cubicBezTo>
                    <a:pt x="2301" y="702"/>
                    <a:pt x="2301" y="702"/>
                    <a:pt x="2301" y="702"/>
                  </a:cubicBezTo>
                  <a:cubicBezTo>
                    <a:pt x="2307" y="677"/>
                    <a:pt x="2308" y="666"/>
                    <a:pt x="2293" y="656"/>
                  </a:cubicBezTo>
                  <a:cubicBezTo>
                    <a:pt x="2272" y="643"/>
                    <a:pt x="2227" y="616"/>
                    <a:pt x="2250" y="561"/>
                  </a:cubicBezTo>
                  <a:cubicBezTo>
                    <a:pt x="2249" y="559"/>
                    <a:pt x="2248" y="556"/>
                    <a:pt x="2246" y="554"/>
                  </a:cubicBezTo>
                  <a:cubicBezTo>
                    <a:pt x="2236" y="539"/>
                    <a:pt x="2229" y="523"/>
                    <a:pt x="2222" y="508"/>
                  </a:cubicBezTo>
                  <a:cubicBezTo>
                    <a:pt x="2212" y="485"/>
                    <a:pt x="2202" y="463"/>
                    <a:pt x="2182" y="449"/>
                  </a:cubicBezTo>
                  <a:cubicBezTo>
                    <a:pt x="2174" y="444"/>
                    <a:pt x="2165" y="430"/>
                    <a:pt x="2170" y="418"/>
                  </a:cubicBezTo>
                  <a:cubicBezTo>
                    <a:pt x="2180" y="390"/>
                    <a:pt x="2174" y="369"/>
                    <a:pt x="2159" y="335"/>
                  </a:cubicBezTo>
                  <a:cubicBezTo>
                    <a:pt x="2146" y="306"/>
                    <a:pt x="2135" y="289"/>
                    <a:pt x="2114" y="276"/>
                  </a:cubicBezTo>
                  <a:cubicBezTo>
                    <a:pt x="2097" y="264"/>
                    <a:pt x="2079" y="254"/>
                    <a:pt x="2061" y="244"/>
                  </a:cubicBezTo>
                  <a:cubicBezTo>
                    <a:pt x="2046" y="235"/>
                    <a:pt x="2030" y="226"/>
                    <a:pt x="2015" y="217"/>
                  </a:cubicBezTo>
                  <a:cubicBezTo>
                    <a:pt x="1984" y="198"/>
                    <a:pt x="1954" y="181"/>
                    <a:pt x="1924" y="181"/>
                  </a:cubicBezTo>
                  <a:cubicBezTo>
                    <a:pt x="1903" y="181"/>
                    <a:pt x="1884" y="189"/>
                    <a:pt x="1865" y="206"/>
                  </a:cubicBezTo>
                  <a:cubicBezTo>
                    <a:pt x="1860" y="210"/>
                    <a:pt x="1855" y="212"/>
                    <a:pt x="1851" y="213"/>
                  </a:cubicBezTo>
                  <a:cubicBezTo>
                    <a:pt x="1849" y="213"/>
                    <a:pt x="1849" y="213"/>
                    <a:pt x="1849" y="213"/>
                  </a:cubicBezTo>
                  <a:cubicBezTo>
                    <a:pt x="1834" y="219"/>
                    <a:pt x="1823" y="221"/>
                    <a:pt x="1812" y="221"/>
                  </a:cubicBezTo>
                  <a:cubicBezTo>
                    <a:pt x="1777" y="221"/>
                    <a:pt x="1762" y="194"/>
                    <a:pt x="1752" y="170"/>
                  </a:cubicBezTo>
                  <a:cubicBezTo>
                    <a:pt x="1743" y="146"/>
                    <a:pt x="1731" y="143"/>
                    <a:pt x="1721" y="143"/>
                  </a:cubicBezTo>
                  <a:cubicBezTo>
                    <a:pt x="1716" y="143"/>
                    <a:pt x="1710" y="144"/>
                    <a:pt x="1703" y="146"/>
                  </a:cubicBezTo>
                  <a:cubicBezTo>
                    <a:pt x="1690" y="150"/>
                    <a:pt x="1678" y="152"/>
                    <a:pt x="1667" y="152"/>
                  </a:cubicBezTo>
                  <a:cubicBezTo>
                    <a:pt x="1636" y="152"/>
                    <a:pt x="1613" y="136"/>
                    <a:pt x="1593" y="100"/>
                  </a:cubicBezTo>
                  <a:cubicBezTo>
                    <a:pt x="1588" y="91"/>
                    <a:pt x="1585" y="89"/>
                    <a:pt x="1578" y="89"/>
                  </a:cubicBezTo>
                  <a:cubicBezTo>
                    <a:pt x="1556" y="88"/>
                    <a:pt x="1533" y="87"/>
                    <a:pt x="1512" y="85"/>
                  </a:cubicBezTo>
                  <a:cubicBezTo>
                    <a:pt x="1498" y="84"/>
                    <a:pt x="1484" y="83"/>
                    <a:pt x="1469" y="82"/>
                  </a:cubicBezTo>
                  <a:cubicBezTo>
                    <a:pt x="1427" y="80"/>
                    <a:pt x="1385" y="78"/>
                    <a:pt x="1343" y="76"/>
                  </a:cubicBezTo>
                  <a:cubicBezTo>
                    <a:pt x="1282" y="72"/>
                    <a:pt x="1221" y="69"/>
                    <a:pt x="1161" y="66"/>
                  </a:cubicBezTo>
                  <a:cubicBezTo>
                    <a:pt x="910" y="51"/>
                    <a:pt x="660" y="37"/>
                    <a:pt x="409" y="22"/>
                  </a:cubicBezTo>
                  <a:cubicBezTo>
                    <a:pt x="359" y="19"/>
                    <a:pt x="359" y="19"/>
                    <a:pt x="359" y="19"/>
                  </a:cubicBezTo>
                  <a:cubicBezTo>
                    <a:pt x="269" y="14"/>
                    <a:pt x="177" y="9"/>
                    <a:pt x="86" y="1"/>
                  </a:cubicBezTo>
                  <a:cubicBezTo>
                    <a:pt x="71" y="0"/>
                    <a:pt x="60" y="1"/>
                    <a:pt x="56" y="5"/>
                  </a:cubicBezTo>
                  <a:cubicBezTo>
                    <a:pt x="53" y="8"/>
                    <a:pt x="52" y="15"/>
                    <a:pt x="52" y="26"/>
                  </a:cubicBezTo>
                  <a:cubicBezTo>
                    <a:pt x="52" y="31"/>
                    <a:pt x="52" y="36"/>
                    <a:pt x="51" y="40"/>
                  </a:cubicBezTo>
                  <a:cubicBezTo>
                    <a:pt x="51" y="42"/>
                    <a:pt x="50" y="44"/>
                    <a:pt x="50" y="46"/>
                  </a:cubicBezTo>
                  <a:cubicBezTo>
                    <a:pt x="3" y="681"/>
                    <a:pt x="3" y="681"/>
                    <a:pt x="3" y="681"/>
                  </a:cubicBezTo>
                  <a:cubicBezTo>
                    <a:pt x="2" y="705"/>
                    <a:pt x="0" y="726"/>
                    <a:pt x="4" y="730"/>
                  </a:cubicBezTo>
                  <a:cubicBezTo>
                    <a:pt x="7" y="734"/>
                    <a:pt x="28" y="736"/>
                    <a:pt x="50" y="737"/>
                  </a:cubicBezTo>
                  <a:cubicBezTo>
                    <a:pt x="55" y="738"/>
                    <a:pt x="55" y="738"/>
                    <a:pt x="55" y="738"/>
                  </a:cubicBezTo>
                  <a:cubicBezTo>
                    <a:pt x="134" y="743"/>
                    <a:pt x="212" y="750"/>
                    <a:pt x="291" y="756"/>
                  </a:cubicBezTo>
                  <a:cubicBezTo>
                    <a:pt x="369" y="762"/>
                    <a:pt x="448" y="768"/>
                    <a:pt x="527" y="774"/>
                  </a:cubicBezTo>
                  <a:cubicBezTo>
                    <a:pt x="567" y="777"/>
                    <a:pt x="571" y="803"/>
                    <a:pt x="570" y="826"/>
                  </a:cubicBezTo>
                  <a:cubicBezTo>
                    <a:pt x="566" y="890"/>
                    <a:pt x="563" y="955"/>
                    <a:pt x="560" y="1023"/>
                  </a:cubicBezTo>
                  <a:cubicBezTo>
                    <a:pt x="557" y="1103"/>
                    <a:pt x="557" y="1103"/>
                    <a:pt x="557" y="1103"/>
                  </a:cubicBezTo>
                  <a:cubicBezTo>
                    <a:pt x="558" y="1113"/>
                    <a:pt x="556" y="1125"/>
                    <a:pt x="556" y="1125"/>
                  </a:cubicBezTo>
                  <a:cubicBezTo>
                    <a:pt x="554" y="1141"/>
                    <a:pt x="556" y="1145"/>
                    <a:pt x="557" y="1147"/>
                  </a:cubicBezTo>
                  <a:cubicBezTo>
                    <a:pt x="558" y="1148"/>
                    <a:pt x="561" y="1150"/>
                    <a:pt x="573" y="1150"/>
                  </a:cubicBezTo>
                  <a:cubicBezTo>
                    <a:pt x="575" y="1150"/>
                    <a:pt x="577" y="1150"/>
                    <a:pt x="579" y="1150"/>
                  </a:cubicBezTo>
                  <a:cubicBezTo>
                    <a:pt x="584" y="1150"/>
                    <a:pt x="590" y="1150"/>
                    <a:pt x="596" y="1150"/>
                  </a:cubicBezTo>
                  <a:cubicBezTo>
                    <a:pt x="613" y="1150"/>
                    <a:pt x="630" y="1151"/>
                    <a:pt x="646" y="1152"/>
                  </a:cubicBezTo>
                  <a:cubicBezTo>
                    <a:pt x="659" y="1153"/>
                    <a:pt x="672" y="1154"/>
                    <a:pt x="684" y="1155"/>
                  </a:cubicBezTo>
                  <a:cubicBezTo>
                    <a:pt x="954" y="1163"/>
                    <a:pt x="1223" y="1170"/>
                    <a:pt x="1493" y="1178"/>
                  </a:cubicBezTo>
                  <a:cubicBezTo>
                    <a:pt x="1548" y="1180"/>
                    <a:pt x="1603" y="1181"/>
                    <a:pt x="1658" y="1182"/>
                  </a:cubicBezTo>
                  <a:cubicBezTo>
                    <a:pt x="1727" y="1184"/>
                    <a:pt x="1796" y="1185"/>
                    <a:pt x="1866" y="1188"/>
                  </a:cubicBezTo>
                  <a:cubicBezTo>
                    <a:pt x="1916" y="1189"/>
                    <a:pt x="1967" y="1191"/>
                    <a:pt x="2017" y="1194"/>
                  </a:cubicBezTo>
                  <a:cubicBezTo>
                    <a:pt x="2061" y="1195"/>
                    <a:pt x="2105" y="1197"/>
                    <a:pt x="2149" y="1199"/>
                  </a:cubicBezTo>
                  <a:cubicBezTo>
                    <a:pt x="2262" y="1203"/>
                    <a:pt x="2374" y="1206"/>
                    <a:pt x="2458" y="1208"/>
                  </a:cubicBezTo>
                  <a:cubicBezTo>
                    <a:pt x="2458" y="1222"/>
                    <a:pt x="2458" y="1222"/>
                    <a:pt x="2458" y="1222"/>
                  </a:cubicBezTo>
                  <a:cubicBezTo>
                    <a:pt x="2458" y="1222"/>
                    <a:pt x="2458" y="1222"/>
                    <a:pt x="2458" y="1222"/>
                  </a:cubicBezTo>
                  <a:lnTo>
                    <a:pt x="2458" y="120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1" name="Freeform 53">
              <a:extLst>
                <a:ext uri="{FF2B5EF4-FFF2-40B4-BE49-F238E27FC236}">
                  <a16:creationId xmlns:a16="http://schemas.microsoft.com/office/drawing/2014/main" id="{BE53963A-B234-6144-8263-FB7523913ACD}"/>
                </a:ext>
              </a:extLst>
            </p:cNvPr>
            <p:cNvSpPr>
              <a:spLocks/>
            </p:cNvSpPr>
            <p:nvPr/>
          </p:nvSpPr>
          <p:spPr bwMode="auto">
            <a:xfrm>
              <a:off x="5218484" y="4030261"/>
              <a:ext cx="1073763" cy="529280"/>
            </a:xfrm>
            <a:custGeom>
              <a:avLst/>
              <a:gdLst>
                <a:gd name="T0" fmla="*/ 1111 w 2605"/>
                <a:gd name="T1" fmla="*/ 1002 h 1284"/>
                <a:gd name="T2" fmla="*/ 1194 w 2605"/>
                <a:gd name="T3" fmla="*/ 1081 h 1284"/>
                <a:gd name="T4" fmla="*/ 1319 w 2605"/>
                <a:gd name="T5" fmla="*/ 1108 h 1284"/>
                <a:gd name="T6" fmla="*/ 1401 w 2605"/>
                <a:gd name="T7" fmla="*/ 1125 h 1284"/>
                <a:gd name="T8" fmla="*/ 1494 w 2605"/>
                <a:gd name="T9" fmla="*/ 1156 h 1284"/>
                <a:gd name="T10" fmla="*/ 1551 w 2605"/>
                <a:gd name="T11" fmla="*/ 1213 h 1284"/>
                <a:gd name="T12" fmla="*/ 1559 w 2605"/>
                <a:gd name="T13" fmla="*/ 1232 h 1284"/>
                <a:gd name="T14" fmla="*/ 1620 w 2605"/>
                <a:gd name="T15" fmla="*/ 1183 h 1284"/>
                <a:gd name="T16" fmla="*/ 1667 w 2605"/>
                <a:gd name="T17" fmla="*/ 1210 h 1284"/>
                <a:gd name="T18" fmla="*/ 1676 w 2605"/>
                <a:gd name="T19" fmla="*/ 1218 h 1284"/>
                <a:gd name="T20" fmla="*/ 1717 w 2605"/>
                <a:gd name="T21" fmla="*/ 1222 h 1284"/>
                <a:gd name="T22" fmla="*/ 1773 w 2605"/>
                <a:gd name="T23" fmla="*/ 1212 h 1284"/>
                <a:gd name="T24" fmla="*/ 1827 w 2605"/>
                <a:gd name="T25" fmla="*/ 1205 h 1284"/>
                <a:gd name="T26" fmla="*/ 1884 w 2605"/>
                <a:gd name="T27" fmla="*/ 1223 h 1284"/>
                <a:gd name="T28" fmla="*/ 1912 w 2605"/>
                <a:gd name="T29" fmla="*/ 1232 h 1284"/>
                <a:gd name="T30" fmla="*/ 1942 w 2605"/>
                <a:gd name="T31" fmla="*/ 1222 h 1284"/>
                <a:gd name="T32" fmla="*/ 1995 w 2605"/>
                <a:gd name="T33" fmla="*/ 1252 h 1284"/>
                <a:gd name="T34" fmla="*/ 2042 w 2605"/>
                <a:gd name="T35" fmla="*/ 1278 h 1284"/>
                <a:gd name="T36" fmla="*/ 2177 w 2605"/>
                <a:gd name="T37" fmla="*/ 1237 h 1284"/>
                <a:gd name="T38" fmla="*/ 2183 w 2605"/>
                <a:gd name="T39" fmla="*/ 1237 h 1284"/>
                <a:gd name="T40" fmla="*/ 2274 w 2605"/>
                <a:gd name="T41" fmla="*/ 1209 h 1284"/>
                <a:gd name="T42" fmla="*/ 2348 w 2605"/>
                <a:gd name="T43" fmla="*/ 1220 h 1284"/>
                <a:gd name="T44" fmla="*/ 2404 w 2605"/>
                <a:gd name="T45" fmla="*/ 1195 h 1284"/>
                <a:gd name="T46" fmla="*/ 2490 w 2605"/>
                <a:gd name="T47" fmla="*/ 1230 h 1284"/>
                <a:gd name="T48" fmla="*/ 2595 w 2605"/>
                <a:gd name="T49" fmla="*/ 1185 h 1284"/>
                <a:gd name="T50" fmla="*/ 2600 w 2605"/>
                <a:gd name="T51" fmla="*/ 610 h 1284"/>
                <a:gd name="T52" fmla="*/ 2576 w 2605"/>
                <a:gd name="T53" fmla="*/ 433 h 1284"/>
                <a:gd name="T54" fmla="*/ 2544 w 2605"/>
                <a:gd name="T55" fmla="*/ 62 h 1284"/>
                <a:gd name="T56" fmla="*/ 2224 w 2605"/>
                <a:gd name="T57" fmla="*/ 53 h 1284"/>
                <a:gd name="T58" fmla="*/ 1208 w 2605"/>
                <a:gd name="T59" fmla="*/ 32 h 1284"/>
                <a:gd name="T60" fmla="*/ 514 w 2605"/>
                <a:gd name="T61" fmla="*/ 21 h 1284"/>
                <a:gd name="T62" fmla="*/ 480 w 2605"/>
                <a:gd name="T63" fmla="*/ 20 h 1284"/>
                <a:gd name="T64" fmla="*/ 21 w 2605"/>
                <a:gd name="T65" fmla="*/ 1 h 1284"/>
                <a:gd name="T66" fmla="*/ 12 w 2605"/>
                <a:gd name="T67" fmla="*/ 12 h 1284"/>
                <a:gd name="T68" fmla="*/ 0 w 2605"/>
                <a:gd name="T69" fmla="*/ 133 h 1284"/>
                <a:gd name="T70" fmla="*/ 147 w 2605"/>
                <a:gd name="T71" fmla="*/ 144 h 1284"/>
                <a:gd name="T72" fmla="*/ 388 w 2605"/>
                <a:gd name="T73" fmla="*/ 161 h 1284"/>
                <a:gd name="T74" fmla="*/ 933 w 2605"/>
                <a:gd name="T75" fmla="*/ 254 h 1284"/>
                <a:gd name="T76" fmla="*/ 914 w 2605"/>
                <a:gd name="T77" fmla="*/ 697 h 1284"/>
                <a:gd name="T78" fmla="*/ 903 w 2605"/>
                <a:gd name="T79" fmla="*/ 918 h 1284"/>
                <a:gd name="T80" fmla="*/ 955 w 2605"/>
                <a:gd name="T81" fmla="*/ 974 h 1284"/>
                <a:gd name="T82" fmla="*/ 1015 w 2605"/>
                <a:gd name="T83" fmla="*/ 1016 h 1284"/>
                <a:gd name="T84" fmla="*/ 1079 w 2605"/>
                <a:gd name="T85" fmla="*/ 98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5" h="1284">
                  <a:moveTo>
                    <a:pt x="1092" y="991"/>
                  </a:moveTo>
                  <a:cubicBezTo>
                    <a:pt x="1098" y="995"/>
                    <a:pt x="1104" y="998"/>
                    <a:pt x="1111" y="1002"/>
                  </a:cubicBezTo>
                  <a:cubicBezTo>
                    <a:pt x="1131" y="1012"/>
                    <a:pt x="1155" y="1025"/>
                    <a:pt x="1158" y="1054"/>
                  </a:cubicBezTo>
                  <a:cubicBezTo>
                    <a:pt x="1161" y="1076"/>
                    <a:pt x="1170" y="1080"/>
                    <a:pt x="1194" y="1081"/>
                  </a:cubicBezTo>
                  <a:cubicBezTo>
                    <a:pt x="1220" y="1082"/>
                    <a:pt x="1245" y="1089"/>
                    <a:pt x="1268" y="1096"/>
                  </a:cubicBezTo>
                  <a:cubicBezTo>
                    <a:pt x="1285" y="1101"/>
                    <a:pt x="1302" y="1105"/>
                    <a:pt x="1319" y="1108"/>
                  </a:cubicBezTo>
                  <a:cubicBezTo>
                    <a:pt x="1331" y="1110"/>
                    <a:pt x="1341" y="1115"/>
                    <a:pt x="1350" y="1119"/>
                  </a:cubicBezTo>
                  <a:cubicBezTo>
                    <a:pt x="1367" y="1127"/>
                    <a:pt x="1381" y="1132"/>
                    <a:pt x="1401" y="1125"/>
                  </a:cubicBezTo>
                  <a:cubicBezTo>
                    <a:pt x="1408" y="1122"/>
                    <a:pt x="1416" y="1120"/>
                    <a:pt x="1424" y="1120"/>
                  </a:cubicBezTo>
                  <a:cubicBezTo>
                    <a:pt x="1452" y="1120"/>
                    <a:pt x="1473" y="1138"/>
                    <a:pt x="1494" y="1156"/>
                  </a:cubicBezTo>
                  <a:cubicBezTo>
                    <a:pt x="1508" y="1168"/>
                    <a:pt x="1522" y="1180"/>
                    <a:pt x="1537" y="1184"/>
                  </a:cubicBezTo>
                  <a:cubicBezTo>
                    <a:pt x="1549" y="1188"/>
                    <a:pt x="1551" y="1202"/>
                    <a:pt x="1551" y="1213"/>
                  </a:cubicBezTo>
                  <a:cubicBezTo>
                    <a:pt x="1551" y="1216"/>
                    <a:pt x="1551" y="1216"/>
                    <a:pt x="1551" y="1216"/>
                  </a:cubicBezTo>
                  <a:cubicBezTo>
                    <a:pt x="1552" y="1230"/>
                    <a:pt x="1552" y="1230"/>
                    <a:pt x="1559" y="1232"/>
                  </a:cubicBezTo>
                  <a:cubicBezTo>
                    <a:pt x="1566" y="1233"/>
                    <a:pt x="1567" y="1233"/>
                    <a:pt x="1575" y="1219"/>
                  </a:cubicBezTo>
                  <a:cubicBezTo>
                    <a:pt x="1580" y="1209"/>
                    <a:pt x="1594" y="1183"/>
                    <a:pt x="1620" y="1183"/>
                  </a:cubicBezTo>
                  <a:cubicBezTo>
                    <a:pt x="1633" y="1183"/>
                    <a:pt x="1647" y="1190"/>
                    <a:pt x="1660" y="1205"/>
                  </a:cubicBezTo>
                  <a:cubicBezTo>
                    <a:pt x="1662" y="1207"/>
                    <a:pt x="1665" y="1209"/>
                    <a:pt x="1667" y="1210"/>
                  </a:cubicBezTo>
                  <a:cubicBezTo>
                    <a:pt x="1669" y="1212"/>
                    <a:pt x="1672" y="1214"/>
                    <a:pt x="1674" y="1216"/>
                  </a:cubicBezTo>
                  <a:cubicBezTo>
                    <a:pt x="1676" y="1218"/>
                    <a:pt x="1676" y="1218"/>
                    <a:pt x="1676" y="1218"/>
                  </a:cubicBezTo>
                  <a:cubicBezTo>
                    <a:pt x="1685" y="1226"/>
                    <a:pt x="1695" y="1235"/>
                    <a:pt x="1701" y="1235"/>
                  </a:cubicBezTo>
                  <a:cubicBezTo>
                    <a:pt x="1707" y="1235"/>
                    <a:pt x="1713" y="1227"/>
                    <a:pt x="1717" y="1222"/>
                  </a:cubicBezTo>
                  <a:cubicBezTo>
                    <a:pt x="1724" y="1212"/>
                    <a:pt x="1735" y="1207"/>
                    <a:pt x="1749" y="1207"/>
                  </a:cubicBezTo>
                  <a:cubicBezTo>
                    <a:pt x="1759" y="1207"/>
                    <a:pt x="1768" y="1210"/>
                    <a:pt x="1773" y="1212"/>
                  </a:cubicBezTo>
                  <a:cubicBezTo>
                    <a:pt x="1791" y="1219"/>
                    <a:pt x="1792" y="1235"/>
                    <a:pt x="1792" y="1244"/>
                  </a:cubicBezTo>
                  <a:cubicBezTo>
                    <a:pt x="1801" y="1228"/>
                    <a:pt x="1813" y="1215"/>
                    <a:pt x="1827" y="1205"/>
                  </a:cubicBezTo>
                  <a:cubicBezTo>
                    <a:pt x="1837" y="1197"/>
                    <a:pt x="1846" y="1193"/>
                    <a:pt x="1855" y="1193"/>
                  </a:cubicBezTo>
                  <a:cubicBezTo>
                    <a:pt x="1862" y="1193"/>
                    <a:pt x="1879" y="1196"/>
                    <a:pt x="1884" y="1223"/>
                  </a:cubicBezTo>
                  <a:cubicBezTo>
                    <a:pt x="1888" y="1238"/>
                    <a:pt x="1892" y="1238"/>
                    <a:pt x="1894" y="1238"/>
                  </a:cubicBezTo>
                  <a:cubicBezTo>
                    <a:pt x="1898" y="1238"/>
                    <a:pt x="1905" y="1236"/>
                    <a:pt x="1912" y="1232"/>
                  </a:cubicBezTo>
                  <a:cubicBezTo>
                    <a:pt x="1914" y="1231"/>
                    <a:pt x="1914" y="1231"/>
                    <a:pt x="1914" y="1231"/>
                  </a:cubicBezTo>
                  <a:cubicBezTo>
                    <a:pt x="1922" y="1227"/>
                    <a:pt x="1932" y="1222"/>
                    <a:pt x="1942" y="1222"/>
                  </a:cubicBezTo>
                  <a:cubicBezTo>
                    <a:pt x="1951" y="1222"/>
                    <a:pt x="1958" y="1226"/>
                    <a:pt x="1963" y="1233"/>
                  </a:cubicBezTo>
                  <a:cubicBezTo>
                    <a:pt x="1970" y="1243"/>
                    <a:pt x="1982" y="1247"/>
                    <a:pt x="1995" y="1252"/>
                  </a:cubicBezTo>
                  <a:cubicBezTo>
                    <a:pt x="2006" y="1256"/>
                    <a:pt x="2019" y="1261"/>
                    <a:pt x="2030" y="1271"/>
                  </a:cubicBezTo>
                  <a:cubicBezTo>
                    <a:pt x="2037" y="1277"/>
                    <a:pt x="2041" y="1278"/>
                    <a:pt x="2042" y="1278"/>
                  </a:cubicBezTo>
                  <a:cubicBezTo>
                    <a:pt x="2042" y="1278"/>
                    <a:pt x="2042" y="1278"/>
                    <a:pt x="2043" y="1277"/>
                  </a:cubicBezTo>
                  <a:cubicBezTo>
                    <a:pt x="2087" y="1241"/>
                    <a:pt x="2138" y="1237"/>
                    <a:pt x="2177" y="1237"/>
                  </a:cubicBezTo>
                  <a:cubicBezTo>
                    <a:pt x="2183" y="1237"/>
                    <a:pt x="2183" y="1237"/>
                    <a:pt x="2183" y="1237"/>
                  </a:cubicBezTo>
                  <a:cubicBezTo>
                    <a:pt x="2183" y="1237"/>
                    <a:pt x="2183" y="1237"/>
                    <a:pt x="2183" y="1237"/>
                  </a:cubicBezTo>
                  <a:cubicBezTo>
                    <a:pt x="2197" y="1237"/>
                    <a:pt x="2211" y="1233"/>
                    <a:pt x="2219" y="1226"/>
                  </a:cubicBezTo>
                  <a:cubicBezTo>
                    <a:pt x="2236" y="1215"/>
                    <a:pt x="2254" y="1209"/>
                    <a:pt x="2274" y="1209"/>
                  </a:cubicBezTo>
                  <a:cubicBezTo>
                    <a:pt x="2286" y="1209"/>
                    <a:pt x="2298" y="1211"/>
                    <a:pt x="2314" y="1214"/>
                  </a:cubicBezTo>
                  <a:cubicBezTo>
                    <a:pt x="2325" y="1217"/>
                    <a:pt x="2337" y="1220"/>
                    <a:pt x="2348" y="1220"/>
                  </a:cubicBezTo>
                  <a:cubicBezTo>
                    <a:pt x="2360" y="1220"/>
                    <a:pt x="2369" y="1216"/>
                    <a:pt x="2378" y="1207"/>
                  </a:cubicBezTo>
                  <a:cubicBezTo>
                    <a:pt x="2385" y="1199"/>
                    <a:pt x="2394" y="1195"/>
                    <a:pt x="2404" y="1195"/>
                  </a:cubicBezTo>
                  <a:cubicBezTo>
                    <a:pt x="2412" y="1195"/>
                    <a:pt x="2419" y="1197"/>
                    <a:pt x="2427" y="1202"/>
                  </a:cubicBezTo>
                  <a:cubicBezTo>
                    <a:pt x="2447" y="1212"/>
                    <a:pt x="2468" y="1221"/>
                    <a:pt x="2490" y="1230"/>
                  </a:cubicBezTo>
                  <a:cubicBezTo>
                    <a:pt x="2525" y="1245"/>
                    <a:pt x="2560" y="1260"/>
                    <a:pt x="2594" y="1284"/>
                  </a:cubicBezTo>
                  <a:cubicBezTo>
                    <a:pt x="2595" y="1185"/>
                    <a:pt x="2595" y="1185"/>
                    <a:pt x="2595" y="1185"/>
                  </a:cubicBezTo>
                  <a:cubicBezTo>
                    <a:pt x="2599" y="1012"/>
                    <a:pt x="2602" y="839"/>
                    <a:pt x="2604" y="667"/>
                  </a:cubicBezTo>
                  <a:cubicBezTo>
                    <a:pt x="2605" y="648"/>
                    <a:pt x="2602" y="630"/>
                    <a:pt x="2600" y="610"/>
                  </a:cubicBezTo>
                  <a:cubicBezTo>
                    <a:pt x="2599" y="598"/>
                    <a:pt x="2599" y="598"/>
                    <a:pt x="2599" y="598"/>
                  </a:cubicBezTo>
                  <a:cubicBezTo>
                    <a:pt x="2593" y="543"/>
                    <a:pt x="2584" y="487"/>
                    <a:pt x="2576" y="433"/>
                  </a:cubicBezTo>
                  <a:cubicBezTo>
                    <a:pt x="2558" y="316"/>
                    <a:pt x="2539" y="195"/>
                    <a:pt x="2545" y="74"/>
                  </a:cubicBezTo>
                  <a:cubicBezTo>
                    <a:pt x="2546" y="64"/>
                    <a:pt x="2544" y="62"/>
                    <a:pt x="2544" y="62"/>
                  </a:cubicBezTo>
                  <a:cubicBezTo>
                    <a:pt x="2543" y="61"/>
                    <a:pt x="2541" y="60"/>
                    <a:pt x="2528" y="59"/>
                  </a:cubicBezTo>
                  <a:cubicBezTo>
                    <a:pt x="2426" y="57"/>
                    <a:pt x="2325" y="55"/>
                    <a:pt x="2224" y="53"/>
                  </a:cubicBezTo>
                  <a:cubicBezTo>
                    <a:pt x="2141" y="51"/>
                    <a:pt x="2059" y="49"/>
                    <a:pt x="1976" y="47"/>
                  </a:cubicBezTo>
                  <a:cubicBezTo>
                    <a:pt x="1675" y="40"/>
                    <a:pt x="1431" y="36"/>
                    <a:pt x="1208" y="32"/>
                  </a:cubicBezTo>
                  <a:cubicBezTo>
                    <a:pt x="1052" y="29"/>
                    <a:pt x="896" y="27"/>
                    <a:pt x="741" y="25"/>
                  </a:cubicBezTo>
                  <a:cubicBezTo>
                    <a:pt x="665" y="24"/>
                    <a:pt x="590" y="22"/>
                    <a:pt x="514" y="21"/>
                  </a:cubicBezTo>
                  <a:cubicBezTo>
                    <a:pt x="506" y="21"/>
                    <a:pt x="498" y="21"/>
                    <a:pt x="490" y="20"/>
                  </a:cubicBezTo>
                  <a:cubicBezTo>
                    <a:pt x="480" y="20"/>
                    <a:pt x="480" y="20"/>
                    <a:pt x="480" y="20"/>
                  </a:cubicBezTo>
                  <a:cubicBezTo>
                    <a:pt x="430" y="18"/>
                    <a:pt x="378" y="16"/>
                    <a:pt x="329" y="15"/>
                  </a:cubicBezTo>
                  <a:cubicBezTo>
                    <a:pt x="228" y="12"/>
                    <a:pt x="124" y="10"/>
                    <a:pt x="21" y="1"/>
                  </a:cubicBezTo>
                  <a:cubicBezTo>
                    <a:pt x="17" y="0"/>
                    <a:pt x="14" y="1"/>
                    <a:pt x="14" y="1"/>
                  </a:cubicBezTo>
                  <a:cubicBezTo>
                    <a:pt x="14" y="1"/>
                    <a:pt x="13" y="2"/>
                    <a:pt x="12" y="12"/>
                  </a:cubicBezTo>
                  <a:cubicBezTo>
                    <a:pt x="9" y="52"/>
                    <a:pt x="5" y="91"/>
                    <a:pt x="0" y="128"/>
                  </a:cubicBezTo>
                  <a:cubicBezTo>
                    <a:pt x="0" y="131"/>
                    <a:pt x="0" y="132"/>
                    <a:pt x="0" y="133"/>
                  </a:cubicBezTo>
                  <a:cubicBezTo>
                    <a:pt x="3" y="134"/>
                    <a:pt x="8" y="134"/>
                    <a:pt x="11" y="135"/>
                  </a:cubicBezTo>
                  <a:cubicBezTo>
                    <a:pt x="56" y="138"/>
                    <a:pt x="101" y="141"/>
                    <a:pt x="147" y="144"/>
                  </a:cubicBezTo>
                  <a:cubicBezTo>
                    <a:pt x="196" y="148"/>
                    <a:pt x="245" y="152"/>
                    <a:pt x="294" y="155"/>
                  </a:cubicBezTo>
                  <a:cubicBezTo>
                    <a:pt x="388" y="161"/>
                    <a:pt x="388" y="161"/>
                    <a:pt x="388" y="161"/>
                  </a:cubicBezTo>
                  <a:cubicBezTo>
                    <a:pt x="548" y="172"/>
                    <a:pt x="714" y="183"/>
                    <a:pt x="877" y="191"/>
                  </a:cubicBezTo>
                  <a:cubicBezTo>
                    <a:pt x="926" y="194"/>
                    <a:pt x="934" y="217"/>
                    <a:pt x="933" y="254"/>
                  </a:cubicBezTo>
                  <a:cubicBezTo>
                    <a:pt x="930" y="309"/>
                    <a:pt x="928" y="365"/>
                    <a:pt x="926" y="421"/>
                  </a:cubicBezTo>
                  <a:cubicBezTo>
                    <a:pt x="923" y="512"/>
                    <a:pt x="920" y="605"/>
                    <a:pt x="914" y="697"/>
                  </a:cubicBezTo>
                  <a:cubicBezTo>
                    <a:pt x="912" y="724"/>
                    <a:pt x="912" y="752"/>
                    <a:pt x="912" y="779"/>
                  </a:cubicBezTo>
                  <a:cubicBezTo>
                    <a:pt x="911" y="824"/>
                    <a:pt x="910" y="872"/>
                    <a:pt x="903" y="918"/>
                  </a:cubicBezTo>
                  <a:cubicBezTo>
                    <a:pt x="901" y="932"/>
                    <a:pt x="903" y="933"/>
                    <a:pt x="907" y="934"/>
                  </a:cubicBezTo>
                  <a:cubicBezTo>
                    <a:pt x="927" y="944"/>
                    <a:pt x="941" y="960"/>
                    <a:pt x="955" y="974"/>
                  </a:cubicBezTo>
                  <a:cubicBezTo>
                    <a:pt x="960" y="979"/>
                    <a:pt x="964" y="984"/>
                    <a:pt x="969" y="989"/>
                  </a:cubicBezTo>
                  <a:cubicBezTo>
                    <a:pt x="989" y="1008"/>
                    <a:pt x="1003" y="1016"/>
                    <a:pt x="1015" y="1016"/>
                  </a:cubicBezTo>
                  <a:cubicBezTo>
                    <a:pt x="1027" y="1016"/>
                    <a:pt x="1041" y="1010"/>
                    <a:pt x="1061" y="994"/>
                  </a:cubicBezTo>
                  <a:cubicBezTo>
                    <a:pt x="1064" y="992"/>
                    <a:pt x="1071" y="987"/>
                    <a:pt x="1079" y="987"/>
                  </a:cubicBezTo>
                  <a:cubicBezTo>
                    <a:pt x="1084" y="987"/>
                    <a:pt x="1088" y="988"/>
                    <a:pt x="1092" y="9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2" name="Freeform 54">
              <a:extLst>
                <a:ext uri="{FF2B5EF4-FFF2-40B4-BE49-F238E27FC236}">
                  <a16:creationId xmlns:a16="http://schemas.microsoft.com/office/drawing/2014/main" id="{7D48C194-3741-6B4B-A8B5-15F9C2D1F02B}"/>
                </a:ext>
              </a:extLst>
            </p:cNvPr>
            <p:cNvSpPr>
              <a:spLocks/>
            </p:cNvSpPr>
            <p:nvPr/>
          </p:nvSpPr>
          <p:spPr bwMode="auto">
            <a:xfrm>
              <a:off x="6155414" y="3462972"/>
              <a:ext cx="815300" cy="706974"/>
            </a:xfrm>
            <a:custGeom>
              <a:avLst/>
              <a:gdLst>
                <a:gd name="T0" fmla="*/ 55 w 1979"/>
                <a:gd name="T1" fmla="*/ 149 h 1713"/>
                <a:gd name="T2" fmla="*/ 85 w 1979"/>
                <a:gd name="T3" fmla="*/ 226 h 1713"/>
                <a:gd name="T4" fmla="*/ 92 w 1979"/>
                <a:gd name="T5" fmla="*/ 232 h 1713"/>
                <a:gd name="T6" fmla="*/ 157 w 1979"/>
                <a:gd name="T7" fmla="*/ 281 h 1713"/>
                <a:gd name="T8" fmla="*/ 192 w 1979"/>
                <a:gd name="T9" fmla="*/ 390 h 1713"/>
                <a:gd name="T10" fmla="*/ 176 w 1979"/>
                <a:gd name="T11" fmla="*/ 422 h 1713"/>
                <a:gd name="T12" fmla="*/ 174 w 1979"/>
                <a:gd name="T13" fmla="*/ 435 h 1713"/>
                <a:gd name="T14" fmla="*/ 235 w 1979"/>
                <a:gd name="T15" fmla="*/ 507 h 1713"/>
                <a:gd name="T16" fmla="*/ 318 w 1979"/>
                <a:gd name="T17" fmla="*/ 606 h 1713"/>
                <a:gd name="T18" fmla="*/ 317 w 1979"/>
                <a:gd name="T19" fmla="*/ 1195 h 1713"/>
                <a:gd name="T20" fmla="*/ 320 w 1979"/>
                <a:gd name="T21" fmla="*/ 1565 h 1713"/>
                <a:gd name="T22" fmla="*/ 339 w 1979"/>
                <a:gd name="T23" fmla="*/ 1568 h 1713"/>
                <a:gd name="T24" fmla="*/ 704 w 1979"/>
                <a:gd name="T25" fmla="*/ 1553 h 1713"/>
                <a:gd name="T26" fmla="*/ 1073 w 1979"/>
                <a:gd name="T27" fmla="*/ 1540 h 1713"/>
                <a:gd name="T28" fmla="*/ 1651 w 1979"/>
                <a:gd name="T29" fmla="*/ 1522 h 1713"/>
                <a:gd name="T30" fmla="*/ 1722 w 1979"/>
                <a:gd name="T31" fmla="*/ 1573 h 1713"/>
                <a:gd name="T32" fmla="*/ 1712 w 1979"/>
                <a:gd name="T33" fmla="*/ 1671 h 1713"/>
                <a:gd name="T34" fmla="*/ 1665 w 1979"/>
                <a:gd name="T35" fmla="*/ 1713 h 1713"/>
                <a:gd name="T36" fmla="*/ 1786 w 1979"/>
                <a:gd name="T37" fmla="*/ 1705 h 1713"/>
                <a:gd name="T38" fmla="*/ 1792 w 1979"/>
                <a:gd name="T39" fmla="*/ 1705 h 1713"/>
                <a:gd name="T40" fmla="*/ 1878 w 1979"/>
                <a:gd name="T41" fmla="*/ 1513 h 1713"/>
                <a:gd name="T42" fmla="*/ 1941 w 1979"/>
                <a:gd name="T43" fmla="*/ 1466 h 1713"/>
                <a:gd name="T44" fmla="*/ 1970 w 1979"/>
                <a:gd name="T45" fmla="*/ 1433 h 1713"/>
                <a:gd name="T46" fmla="*/ 1978 w 1979"/>
                <a:gd name="T47" fmla="*/ 1379 h 1713"/>
                <a:gd name="T48" fmla="*/ 1930 w 1979"/>
                <a:gd name="T49" fmla="*/ 1360 h 1713"/>
                <a:gd name="T50" fmla="*/ 1891 w 1979"/>
                <a:gd name="T51" fmla="*/ 1327 h 1713"/>
                <a:gd name="T52" fmla="*/ 1854 w 1979"/>
                <a:gd name="T53" fmla="*/ 1263 h 1713"/>
                <a:gd name="T54" fmla="*/ 1869 w 1979"/>
                <a:gd name="T55" fmla="*/ 1180 h 1713"/>
                <a:gd name="T56" fmla="*/ 1832 w 1979"/>
                <a:gd name="T57" fmla="*/ 1103 h 1713"/>
                <a:gd name="T58" fmla="*/ 1603 w 1979"/>
                <a:gd name="T59" fmla="*/ 938 h 1713"/>
                <a:gd name="T60" fmla="*/ 1579 w 1979"/>
                <a:gd name="T61" fmla="*/ 775 h 1713"/>
                <a:gd name="T62" fmla="*/ 1607 w 1979"/>
                <a:gd name="T63" fmla="*/ 675 h 1713"/>
                <a:gd name="T64" fmla="*/ 1556 w 1979"/>
                <a:gd name="T65" fmla="*/ 623 h 1713"/>
                <a:gd name="T66" fmla="*/ 1531 w 1979"/>
                <a:gd name="T67" fmla="*/ 629 h 1713"/>
                <a:gd name="T68" fmla="*/ 1449 w 1979"/>
                <a:gd name="T69" fmla="*/ 621 h 1713"/>
                <a:gd name="T70" fmla="*/ 1320 w 1979"/>
                <a:gd name="T71" fmla="*/ 420 h 1713"/>
                <a:gd name="T72" fmla="*/ 1127 w 1979"/>
                <a:gd name="T73" fmla="*/ 25 h 1713"/>
                <a:gd name="T74" fmla="*/ 780 w 1979"/>
                <a:gd name="T75" fmla="*/ 16 h 1713"/>
                <a:gd name="T76" fmla="*/ 266 w 1979"/>
                <a:gd name="T77" fmla="*/ 33 h 1713"/>
                <a:gd name="T78" fmla="*/ 0 w 1979"/>
                <a:gd name="T79" fmla="*/ 46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9" h="1713">
                  <a:moveTo>
                    <a:pt x="23" y="88"/>
                  </a:moveTo>
                  <a:cubicBezTo>
                    <a:pt x="26" y="109"/>
                    <a:pt x="36" y="127"/>
                    <a:pt x="55" y="149"/>
                  </a:cubicBezTo>
                  <a:cubicBezTo>
                    <a:pt x="58" y="153"/>
                    <a:pt x="61" y="156"/>
                    <a:pt x="65" y="159"/>
                  </a:cubicBezTo>
                  <a:cubicBezTo>
                    <a:pt x="79" y="173"/>
                    <a:pt x="101" y="193"/>
                    <a:pt x="85" y="226"/>
                  </a:cubicBezTo>
                  <a:cubicBezTo>
                    <a:pt x="86" y="227"/>
                    <a:pt x="88" y="228"/>
                    <a:pt x="88" y="229"/>
                  </a:cubicBezTo>
                  <a:cubicBezTo>
                    <a:pt x="90" y="230"/>
                    <a:pt x="91" y="231"/>
                    <a:pt x="92" y="232"/>
                  </a:cubicBezTo>
                  <a:cubicBezTo>
                    <a:pt x="107" y="243"/>
                    <a:pt x="122" y="255"/>
                    <a:pt x="136" y="266"/>
                  </a:cubicBezTo>
                  <a:cubicBezTo>
                    <a:pt x="143" y="271"/>
                    <a:pt x="150" y="276"/>
                    <a:pt x="157" y="281"/>
                  </a:cubicBezTo>
                  <a:cubicBezTo>
                    <a:pt x="176" y="293"/>
                    <a:pt x="196" y="306"/>
                    <a:pt x="205" y="326"/>
                  </a:cubicBezTo>
                  <a:cubicBezTo>
                    <a:pt x="217" y="351"/>
                    <a:pt x="203" y="372"/>
                    <a:pt x="192" y="390"/>
                  </a:cubicBezTo>
                  <a:cubicBezTo>
                    <a:pt x="186" y="398"/>
                    <a:pt x="181" y="407"/>
                    <a:pt x="179" y="414"/>
                  </a:cubicBezTo>
                  <a:cubicBezTo>
                    <a:pt x="178" y="417"/>
                    <a:pt x="177" y="420"/>
                    <a:pt x="176" y="422"/>
                  </a:cubicBezTo>
                  <a:cubicBezTo>
                    <a:pt x="175" y="426"/>
                    <a:pt x="173" y="432"/>
                    <a:pt x="173" y="434"/>
                  </a:cubicBezTo>
                  <a:cubicBezTo>
                    <a:pt x="173" y="435"/>
                    <a:pt x="174" y="435"/>
                    <a:pt x="174" y="435"/>
                  </a:cubicBezTo>
                  <a:cubicBezTo>
                    <a:pt x="206" y="449"/>
                    <a:pt x="219" y="476"/>
                    <a:pt x="231" y="499"/>
                  </a:cubicBezTo>
                  <a:cubicBezTo>
                    <a:pt x="235" y="507"/>
                    <a:pt x="235" y="507"/>
                    <a:pt x="235" y="507"/>
                  </a:cubicBezTo>
                  <a:cubicBezTo>
                    <a:pt x="242" y="522"/>
                    <a:pt x="256" y="542"/>
                    <a:pt x="279" y="547"/>
                  </a:cubicBezTo>
                  <a:cubicBezTo>
                    <a:pt x="318" y="558"/>
                    <a:pt x="318" y="587"/>
                    <a:pt x="318" y="606"/>
                  </a:cubicBezTo>
                  <a:cubicBezTo>
                    <a:pt x="317" y="724"/>
                    <a:pt x="317" y="842"/>
                    <a:pt x="317" y="960"/>
                  </a:cubicBezTo>
                  <a:cubicBezTo>
                    <a:pt x="317" y="1195"/>
                    <a:pt x="317" y="1195"/>
                    <a:pt x="317" y="1195"/>
                  </a:cubicBezTo>
                  <a:cubicBezTo>
                    <a:pt x="318" y="1310"/>
                    <a:pt x="318" y="1429"/>
                    <a:pt x="317" y="1547"/>
                  </a:cubicBezTo>
                  <a:cubicBezTo>
                    <a:pt x="317" y="1560"/>
                    <a:pt x="319" y="1564"/>
                    <a:pt x="320" y="1565"/>
                  </a:cubicBezTo>
                  <a:cubicBezTo>
                    <a:pt x="321" y="1566"/>
                    <a:pt x="324" y="1568"/>
                    <a:pt x="334" y="1568"/>
                  </a:cubicBezTo>
                  <a:cubicBezTo>
                    <a:pt x="336" y="1568"/>
                    <a:pt x="338" y="1568"/>
                    <a:pt x="339" y="1568"/>
                  </a:cubicBezTo>
                  <a:cubicBezTo>
                    <a:pt x="429" y="1563"/>
                    <a:pt x="520" y="1560"/>
                    <a:pt x="608" y="1557"/>
                  </a:cubicBezTo>
                  <a:cubicBezTo>
                    <a:pt x="704" y="1553"/>
                    <a:pt x="704" y="1553"/>
                    <a:pt x="704" y="1553"/>
                  </a:cubicBezTo>
                  <a:cubicBezTo>
                    <a:pt x="742" y="1552"/>
                    <a:pt x="779" y="1551"/>
                    <a:pt x="816" y="1549"/>
                  </a:cubicBezTo>
                  <a:cubicBezTo>
                    <a:pt x="900" y="1546"/>
                    <a:pt x="987" y="1542"/>
                    <a:pt x="1073" y="1540"/>
                  </a:cubicBezTo>
                  <a:cubicBezTo>
                    <a:pt x="1142" y="1538"/>
                    <a:pt x="1212" y="1536"/>
                    <a:pt x="1281" y="1534"/>
                  </a:cubicBezTo>
                  <a:cubicBezTo>
                    <a:pt x="1402" y="1531"/>
                    <a:pt x="1527" y="1527"/>
                    <a:pt x="1651" y="1522"/>
                  </a:cubicBezTo>
                  <a:cubicBezTo>
                    <a:pt x="1652" y="1522"/>
                    <a:pt x="1653" y="1522"/>
                    <a:pt x="1655" y="1522"/>
                  </a:cubicBezTo>
                  <a:cubicBezTo>
                    <a:pt x="1698" y="1522"/>
                    <a:pt x="1712" y="1552"/>
                    <a:pt x="1722" y="1573"/>
                  </a:cubicBezTo>
                  <a:cubicBezTo>
                    <a:pt x="1724" y="1577"/>
                    <a:pt x="1726" y="1581"/>
                    <a:pt x="1728" y="1584"/>
                  </a:cubicBezTo>
                  <a:cubicBezTo>
                    <a:pt x="1745" y="1615"/>
                    <a:pt x="1738" y="1648"/>
                    <a:pt x="1712" y="1671"/>
                  </a:cubicBezTo>
                  <a:cubicBezTo>
                    <a:pt x="1706" y="1676"/>
                    <a:pt x="1700" y="1681"/>
                    <a:pt x="1695" y="1687"/>
                  </a:cubicBezTo>
                  <a:cubicBezTo>
                    <a:pt x="1686" y="1696"/>
                    <a:pt x="1676" y="1705"/>
                    <a:pt x="1665" y="1713"/>
                  </a:cubicBezTo>
                  <a:cubicBezTo>
                    <a:pt x="1673" y="1712"/>
                    <a:pt x="1681" y="1711"/>
                    <a:pt x="1689" y="1710"/>
                  </a:cubicBezTo>
                  <a:cubicBezTo>
                    <a:pt x="1721" y="1707"/>
                    <a:pt x="1754" y="1703"/>
                    <a:pt x="1786" y="1705"/>
                  </a:cubicBezTo>
                  <a:cubicBezTo>
                    <a:pt x="1788" y="1705"/>
                    <a:pt x="1790" y="1705"/>
                    <a:pt x="1792" y="1705"/>
                  </a:cubicBezTo>
                  <a:cubicBezTo>
                    <a:pt x="1792" y="1705"/>
                    <a:pt x="1792" y="1705"/>
                    <a:pt x="1792" y="1705"/>
                  </a:cubicBezTo>
                  <a:cubicBezTo>
                    <a:pt x="1814" y="1705"/>
                    <a:pt x="1821" y="1697"/>
                    <a:pt x="1823" y="1671"/>
                  </a:cubicBezTo>
                  <a:cubicBezTo>
                    <a:pt x="1827" y="1612"/>
                    <a:pt x="1853" y="1562"/>
                    <a:pt x="1878" y="1513"/>
                  </a:cubicBezTo>
                  <a:cubicBezTo>
                    <a:pt x="1884" y="1502"/>
                    <a:pt x="1884" y="1502"/>
                    <a:pt x="1884" y="1502"/>
                  </a:cubicBezTo>
                  <a:cubicBezTo>
                    <a:pt x="1896" y="1478"/>
                    <a:pt x="1919" y="1463"/>
                    <a:pt x="1941" y="1466"/>
                  </a:cubicBezTo>
                  <a:cubicBezTo>
                    <a:pt x="1944" y="1466"/>
                    <a:pt x="1946" y="1466"/>
                    <a:pt x="1948" y="1466"/>
                  </a:cubicBezTo>
                  <a:cubicBezTo>
                    <a:pt x="1963" y="1466"/>
                    <a:pt x="1966" y="1462"/>
                    <a:pt x="1970" y="1433"/>
                  </a:cubicBezTo>
                  <a:cubicBezTo>
                    <a:pt x="1973" y="1415"/>
                    <a:pt x="1973" y="1415"/>
                    <a:pt x="1973" y="1415"/>
                  </a:cubicBezTo>
                  <a:cubicBezTo>
                    <a:pt x="1975" y="1403"/>
                    <a:pt x="1977" y="1391"/>
                    <a:pt x="1978" y="1379"/>
                  </a:cubicBezTo>
                  <a:cubicBezTo>
                    <a:pt x="1979" y="1372"/>
                    <a:pt x="1964" y="1354"/>
                    <a:pt x="1956" y="1350"/>
                  </a:cubicBezTo>
                  <a:cubicBezTo>
                    <a:pt x="1947" y="1357"/>
                    <a:pt x="1938" y="1360"/>
                    <a:pt x="1930" y="1360"/>
                  </a:cubicBezTo>
                  <a:cubicBezTo>
                    <a:pt x="1910" y="1360"/>
                    <a:pt x="1901" y="1343"/>
                    <a:pt x="1893" y="1331"/>
                  </a:cubicBezTo>
                  <a:cubicBezTo>
                    <a:pt x="1891" y="1327"/>
                    <a:pt x="1891" y="1327"/>
                    <a:pt x="1891" y="1327"/>
                  </a:cubicBezTo>
                  <a:cubicBezTo>
                    <a:pt x="1886" y="1318"/>
                    <a:pt x="1881" y="1309"/>
                    <a:pt x="1876" y="1301"/>
                  </a:cubicBezTo>
                  <a:cubicBezTo>
                    <a:pt x="1869" y="1288"/>
                    <a:pt x="1862" y="1275"/>
                    <a:pt x="1854" y="1263"/>
                  </a:cubicBezTo>
                  <a:cubicBezTo>
                    <a:pt x="1847" y="1252"/>
                    <a:pt x="1825" y="1217"/>
                    <a:pt x="1864" y="1187"/>
                  </a:cubicBezTo>
                  <a:cubicBezTo>
                    <a:pt x="1867" y="1184"/>
                    <a:pt x="1869" y="1181"/>
                    <a:pt x="1869" y="1180"/>
                  </a:cubicBezTo>
                  <a:cubicBezTo>
                    <a:pt x="1869" y="1180"/>
                    <a:pt x="1868" y="1179"/>
                    <a:pt x="1866" y="1177"/>
                  </a:cubicBezTo>
                  <a:cubicBezTo>
                    <a:pt x="1841" y="1157"/>
                    <a:pt x="1835" y="1128"/>
                    <a:pt x="1832" y="1103"/>
                  </a:cubicBezTo>
                  <a:cubicBezTo>
                    <a:pt x="1831" y="1088"/>
                    <a:pt x="1825" y="1079"/>
                    <a:pt x="1807" y="1069"/>
                  </a:cubicBezTo>
                  <a:cubicBezTo>
                    <a:pt x="1746" y="1030"/>
                    <a:pt x="1674" y="984"/>
                    <a:pt x="1603" y="938"/>
                  </a:cubicBezTo>
                  <a:cubicBezTo>
                    <a:pt x="1565" y="913"/>
                    <a:pt x="1546" y="889"/>
                    <a:pt x="1542" y="862"/>
                  </a:cubicBezTo>
                  <a:cubicBezTo>
                    <a:pt x="1538" y="836"/>
                    <a:pt x="1550" y="809"/>
                    <a:pt x="1579" y="775"/>
                  </a:cubicBezTo>
                  <a:cubicBezTo>
                    <a:pt x="1595" y="755"/>
                    <a:pt x="1602" y="737"/>
                    <a:pt x="1600" y="715"/>
                  </a:cubicBezTo>
                  <a:cubicBezTo>
                    <a:pt x="1599" y="702"/>
                    <a:pt x="1601" y="687"/>
                    <a:pt x="1607" y="675"/>
                  </a:cubicBezTo>
                  <a:cubicBezTo>
                    <a:pt x="1614" y="659"/>
                    <a:pt x="1611" y="653"/>
                    <a:pt x="1594" y="645"/>
                  </a:cubicBezTo>
                  <a:cubicBezTo>
                    <a:pt x="1580" y="638"/>
                    <a:pt x="1567" y="631"/>
                    <a:pt x="1556" y="623"/>
                  </a:cubicBezTo>
                  <a:cubicBezTo>
                    <a:pt x="1552" y="619"/>
                    <a:pt x="1548" y="617"/>
                    <a:pt x="1545" y="617"/>
                  </a:cubicBezTo>
                  <a:cubicBezTo>
                    <a:pt x="1541" y="617"/>
                    <a:pt x="1535" y="624"/>
                    <a:pt x="1531" y="629"/>
                  </a:cubicBezTo>
                  <a:cubicBezTo>
                    <a:pt x="1520" y="644"/>
                    <a:pt x="1505" y="652"/>
                    <a:pt x="1491" y="652"/>
                  </a:cubicBezTo>
                  <a:cubicBezTo>
                    <a:pt x="1474" y="652"/>
                    <a:pt x="1458" y="641"/>
                    <a:pt x="1449" y="621"/>
                  </a:cubicBezTo>
                  <a:cubicBezTo>
                    <a:pt x="1442" y="607"/>
                    <a:pt x="1437" y="591"/>
                    <a:pt x="1433" y="575"/>
                  </a:cubicBezTo>
                  <a:cubicBezTo>
                    <a:pt x="1420" y="513"/>
                    <a:pt x="1386" y="466"/>
                    <a:pt x="1320" y="420"/>
                  </a:cubicBezTo>
                  <a:cubicBezTo>
                    <a:pt x="1210" y="342"/>
                    <a:pt x="1163" y="250"/>
                    <a:pt x="1182" y="148"/>
                  </a:cubicBezTo>
                  <a:cubicBezTo>
                    <a:pt x="1192" y="90"/>
                    <a:pt x="1167" y="62"/>
                    <a:pt x="1127" y="25"/>
                  </a:cubicBezTo>
                  <a:cubicBezTo>
                    <a:pt x="1107" y="6"/>
                    <a:pt x="1092" y="0"/>
                    <a:pt x="1070" y="2"/>
                  </a:cubicBezTo>
                  <a:cubicBezTo>
                    <a:pt x="983" y="7"/>
                    <a:pt x="888" y="12"/>
                    <a:pt x="780" y="16"/>
                  </a:cubicBezTo>
                  <a:cubicBezTo>
                    <a:pt x="695" y="19"/>
                    <a:pt x="610" y="21"/>
                    <a:pt x="525" y="24"/>
                  </a:cubicBezTo>
                  <a:cubicBezTo>
                    <a:pt x="438" y="27"/>
                    <a:pt x="352" y="30"/>
                    <a:pt x="266" y="33"/>
                  </a:cubicBezTo>
                  <a:cubicBezTo>
                    <a:pt x="191" y="35"/>
                    <a:pt x="116" y="39"/>
                    <a:pt x="43" y="43"/>
                  </a:cubicBezTo>
                  <a:cubicBezTo>
                    <a:pt x="0" y="46"/>
                    <a:pt x="0" y="46"/>
                    <a:pt x="0" y="46"/>
                  </a:cubicBezTo>
                  <a:cubicBezTo>
                    <a:pt x="19" y="59"/>
                    <a:pt x="22" y="80"/>
                    <a:pt x="23" y="8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3" name="Freeform 55">
              <a:extLst>
                <a:ext uri="{FF2B5EF4-FFF2-40B4-BE49-F238E27FC236}">
                  <a16:creationId xmlns:a16="http://schemas.microsoft.com/office/drawing/2014/main" id="{69C0D814-9DB6-114F-93A8-F03AB4C032B9}"/>
                </a:ext>
              </a:extLst>
            </p:cNvPr>
            <p:cNvSpPr>
              <a:spLocks/>
            </p:cNvSpPr>
            <p:nvPr/>
          </p:nvSpPr>
          <p:spPr bwMode="auto">
            <a:xfrm>
              <a:off x="6043286" y="3002109"/>
              <a:ext cx="747833" cy="475116"/>
            </a:xfrm>
            <a:custGeom>
              <a:avLst/>
              <a:gdLst>
                <a:gd name="T0" fmla="*/ 40 w 1815"/>
                <a:gd name="T1" fmla="*/ 461 h 1152"/>
                <a:gd name="T2" fmla="*/ 59 w 1815"/>
                <a:gd name="T3" fmla="*/ 528 h 1152"/>
                <a:gd name="T4" fmla="*/ 58 w 1815"/>
                <a:gd name="T5" fmla="*/ 533 h 1152"/>
                <a:gd name="T6" fmla="*/ 107 w 1815"/>
                <a:gd name="T7" fmla="*/ 632 h 1152"/>
                <a:gd name="T8" fmla="*/ 132 w 1815"/>
                <a:gd name="T9" fmla="*/ 712 h 1152"/>
                <a:gd name="T10" fmla="*/ 145 w 1815"/>
                <a:gd name="T11" fmla="*/ 745 h 1152"/>
                <a:gd name="T12" fmla="*/ 184 w 1815"/>
                <a:gd name="T13" fmla="*/ 833 h 1152"/>
                <a:gd name="T14" fmla="*/ 174 w 1815"/>
                <a:gd name="T15" fmla="*/ 893 h 1152"/>
                <a:gd name="T16" fmla="*/ 213 w 1815"/>
                <a:gd name="T17" fmla="*/ 927 h 1152"/>
                <a:gd name="T18" fmla="*/ 222 w 1815"/>
                <a:gd name="T19" fmla="*/ 1024 h 1152"/>
                <a:gd name="T20" fmla="*/ 226 w 1815"/>
                <a:gd name="T21" fmla="*/ 1104 h 1152"/>
                <a:gd name="T22" fmla="*/ 406 w 1815"/>
                <a:gd name="T23" fmla="*/ 1108 h 1152"/>
                <a:gd name="T24" fmla="*/ 897 w 1815"/>
                <a:gd name="T25" fmla="*/ 1089 h 1152"/>
                <a:gd name="T26" fmla="*/ 1309 w 1815"/>
                <a:gd name="T27" fmla="*/ 1073 h 1152"/>
                <a:gd name="T28" fmla="*/ 1472 w 1815"/>
                <a:gd name="T29" fmla="*/ 1152 h 1152"/>
                <a:gd name="T30" fmla="*/ 1491 w 1815"/>
                <a:gd name="T31" fmla="*/ 1075 h 1152"/>
                <a:gd name="T32" fmla="*/ 1567 w 1815"/>
                <a:gd name="T33" fmla="*/ 894 h 1152"/>
                <a:gd name="T34" fmla="*/ 1610 w 1815"/>
                <a:gd name="T35" fmla="*/ 743 h 1152"/>
                <a:gd name="T36" fmla="*/ 1664 w 1815"/>
                <a:gd name="T37" fmla="*/ 730 h 1152"/>
                <a:gd name="T38" fmla="*/ 1784 w 1815"/>
                <a:gd name="T39" fmla="*/ 585 h 1152"/>
                <a:gd name="T40" fmla="*/ 1774 w 1815"/>
                <a:gd name="T41" fmla="*/ 485 h 1152"/>
                <a:gd name="T42" fmla="*/ 1724 w 1815"/>
                <a:gd name="T43" fmla="*/ 441 h 1152"/>
                <a:gd name="T44" fmla="*/ 1686 w 1815"/>
                <a:gd name="T45" fmla="*/ 397 h 1152"/>
                <a:gd name="T46" fmla="*/ 1646 w 1815"/>
                <a:gd name="T47" fmla="*/ 350 h 1152"/>
                <a:gd name="T48" fmla="*/ 1486 w 1815"/>
                <a:gd name="T49" fmla="*/ 160 h 1152"/>
                <a:gd name="T50" fmla="*/ 1506 w 1815"/>
                <a:gd name="T51" fmla="*/ 61 h 1152"/>
                <a:gd name="T52" fmla="*/ 1465 w 1815"/>
                <a:gd name="T53" fmla="*/ 0 h 1152"/>
                <a:gd name="T54" fmla="*/ 1445 w 1815"/>
                <a:gd name="T55" fmla="*/ 0 h 1152"/>
                <a:gd name="T56" fmla="*/ 1419 w 1815"/>
                <a:gd name="T57" fmla="*/ 1 h 1152"/>
                <a:gd name="T58" fmla="*/ 845 w 1815"/>
                <a:gd name="T59" fmla="*/ 20 h 1152"/>
                <a:gd name="T60" fmla="*/ 177 w 1815"/>
                <a:gd name="T61" fmla="*/ 39 h 1152"/>
                <a:gd name="T62" fmla="*/ 26 w 1815"/>
                <a:gd name="T63" fmla="*/ 45 h 1152"/>
                <a:gd name="T64" fmla="*/ 15 w 1815"/>
                <a:gd name="T65" fmla="*/ 76 h 1152"/>
                <a:gd name="T66" fmla="*/ 36 w 1815"/>
                <a:gd name="T67" fmla="*/ 132 h 1152"/>
                <a:gd name="T68" fmla="*/ 38 w 1815"/>
                <a:gd name="T69" fmla="*/ 143 h 1152"/>
                <a:gd name="T70" fmla="*/ 8 w 1815"/>
                <a:gd name="T71" fmla="*/ 322 h 1152"/>
                <a:gd name="T72" fmla="*/ 26 w 1815"/>
                <a:gd name="T73" fmla="*/ 421 h 1152"/>
                <a:gd name="T74" fmla="*/ 41 w 1815"/>
                <a:gd name="T75" fmla="*/ 44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5" h="1152">
                  <a:moveTo>
                    <a:pt x="33" y="443"/>
                  </a:moveTo>
                  <a:cubicBezTo>
                    <a:pt x="36" y="451"/>
                    <a:pt x="39" y="459"/>
                    <a:pt x="40" y="461"/>
                  </a:cubicBezTo>
                  <a:cubicBezTo>
                    <a:pt x="44" y="469"/>
                    <a:pt x="44" y="469"/>
                    <a:pt x="44" y="469"/>
                  </a:cubicBezTo>
                  <a:cubicBezTo>
                    <a:pt x="56" y="492"/>
                    <a:pt x="60" y="501"/>
                    <a:pt x="59" y="528"/>
                  </a:cubicBezTo>
                  <a:cubicBezTo>
                    <a:pt x="59" y="531"/>
                    <a:pt x="59" y="531"/>
                    <a:pt x="59" y="531"/>
                  </a:cubicBezTo>
                  <a:cubicBezTo>
                    <a:pt x="58" y="533"/>
                    <a:pt x="58" y="533"/>
                    <a:pt x="58" y="533"/>
                  </a:cubicBezTo>
                  <a:cubicBezTo>
                    <a:pt x="52" y="549"/>
                    <a:pt x="54" y="556"/>
                    <a:pt x="66" y="567"/>
                  </a:cubicBezTo>
                  <a:cubicBezTo>
                    <a:pt x="88" y="585"/>
                    <a:pt x="98" y="609"/>
                    <a:pt x="107" y="632"/>
                  </a:cubicBezTo>
                  <a:cubicBezTo>
                    <a:pt x="114" y="650"/>
                    <a:pt x="121" y="667"/>
                    <a:pt x="133" y="680"/>
                  </a:cubicBezTo>
                  <a:cubicBezTo>
                    <a:pt x="144" y="692"/>
                    <a:pt x="133" y="711"/>
                    <a:pt x="132" y="712"/>
                  </a:cubicBezTo>
                  <a:cubicBezTo>
                    <a:pt x="128" y="719"/>
                    <a:pt x="127" y="724"/>
                    <a:pt x="128" y="729"/>
                  </a:cubicBezTo>
                  <a:cubicBezTo>
                    <a:pt x="130" y="734"/>
                    <a:pt x="136" y="740"/>
                    <a:pt x="145" y="745"/>
                  </a:cubicBezTo>
                  <a:cubicBezTo>
                    <a:pt x="176" y="760"/>
                    <a:pt x="189" y="784"/>
                    <a:pt x="185" y="821"/>
                  </a:cubicBezTo>
                  <a:cubicBezTo>
                    <a:pt x="185" y="825"/>
                    <a:pt x="184" y="829"/>
                    <a:pt x="184" y="833"/>
                  </a:cubicBezTo>
                  <a:cubicBezTo>
                    <a:pt x="183" y="846"/>
                    <a:pt x="182" y="859"/>
                    <a:pt x="177" y="872"/>
                  </a:cubicBezTo>
                  <a:cubicBezTo>
                    <a:pt x="175" y="879"/>
                    <a:pt x="172" y="888"/>
                    <a:pt x="174" y="893"/>
                  </a:cubicBezTo>
                  <a:cubicBezTo>
                    <a:pt x="176" y="897"/>
                    <a:pt x="180" y="900"/>
                    <a:pt x="187" y="903"/>
                  </a:cubicBezTo>
                  <a:cubicBezTo>
                    <a:pt x="200" y="907"/>
                    <a:pt x="209" y="916"/>
                    <a:pt x="213" y="927"/>
                  </a:cubicBezTo>
                  <a:cubicBezTo>
                    <a:pt x="217" y="935"/>
                    <a:pt x="216" y="945"/>
                    <a:pt x="212" y="953"/>
                  </a:cubicBezTo>
                  <a:cubicBezTo>
                    <a:pt x="201" y="976"/>
                    <a:pt x="208" y="995"/>
                    <a:pt x="222" y="1024"/>
                  </a:cubicBezTo>
                  <a:cubicBezTo>
                    <a:pt x="231" y="1044"/>
                    <a:pt x="226" y="1061"/>
                    <a:pt x="221" y="1075"/>
                  </a:cubicBezTo>
                  <a:cubicBezTo>
                    <a:pt x="218" y="1084"/>
                    <a:pt x="220" y="1095"/>
                    <a:pt x="226" y="1104"/>
                  </a:cubicBezTo>
                  <a:cubicBezTo>
                    <a:pt x="232" y="1113"/>
                    <a:pt x="241" y="1118"/>
                    <a:pt x="249" y="1117"/>
                  </a:cubicBezTo>
                  <a:cubicBezTo>
                    <a:pt x="301" y="1110"/>
                    <a:pt x="354" y="1109"/>
                    <a:pt x="406" y="1108"/>
                  </a:cubicBezTo>
                  <a:cubicBezTo>
                    <a:pt x="434" y="1108"/>
                    <a:pt x="463" y="1107"/>
                    <a:pt x="492" y="1106"/>
                  </a:cubicBezTo>
                  <a:cubicBezTo>
                    <a:pt x="627" y="1099"/>
                    <a:pt x="764" y="1094"/>
                    <a:pt x="897" y="1089"/>
                  </a:cubicBezTo>
                  <a:cubicBezTo>
                    <a:pt x="1023" y="1085"/>
                    <a:pt x="1153" y="1080"/>
                    <a:pt x="1281" y="1073"/>
                  </a:cubicBezTo>
                  <a:cubicBezTo>
                    <a:pt x="1291" y="1073"/>
                    <a:pt x="1300" y="1073"/>
                    <a:pt x="1309" y="1073"/>
                  </a:cubicBezTo>
                  <a:cubicBezTo>
                    <a:pt x="1363" y="1073"/>
                    <a:pt x="1424" y="1081"/>
                    <a:pt x="1467" y="1146"/>
                  </a:cubicBezTo>
                  <a:cubicBezTo>
                    <a:pt x="1468" y="1147"/>
                    <a:pt x="1470" y="1150"/>
                    <a:pt x="1472" y="1152"/>
                  </a:cubicBezTo>
                  <a:cubicBezTo>
                    <a:pt x="1473" y="1147"/>
                    <a:pt x="1473" y="1144"/>
                    <a:pt x="1473" y="1142"/>
                  </a:cubicBezTo>
                  <a:cubicBezTo>
                    <a:pt x="1454" y="1106"/>
                    <a:pt x="1482" y="1083"/>
                    <a:pt x="1491" y="1075"/>
                  </a:cubicBezTo>
                  <a:cubicBezTo>
                    <a:pt x="1520" y="1052"/>
                    <a:pt x="1543" y="1021"/>
                    <a:pt x="1565" y="977"/>
                  </a:cubicBezTo>
                  <a:cubicBezTo>
                    <a:pt x="1583" y="940"/>
                    <a:pt x="1588" y="918"/>
                    <a:pt x="1567" y="894"/>
                  </a:cubicBezTo>
                  <a:cubicBezTo>
                    <a:pt x="1542" y="866"/>
                    <a:pt x="1533" y="835"/>
                    <a:pt x="1542" y="806"/>
                  </a:cubicBezTo>
                  <a:cubicBezTo>
                    <a:pt x="1550" y="777"/>
                    <a:pt x="1574" y="754"/>
                    <a:pt x="1610" y="743"/>
                  </a:cubicBezTo>
                  <a:cubicBezTo>
                    <a:pt x="1620" y="740"/>
                    <a:pt x="1631" y="738"/>
                    <a:pt x="1642" y="736"/>
                  </a:cubicBezTo>
                  <a:cubicBezTo>
                    <a:pt x="1649" y="734"/>
                    <a:pt x="1657" y="732"/>
                    <a:pt x="1664" y="730"/>
                  </a:cubicBezTo>
                  <a:cubicBezTo>
                    <a:pt x="1698" y="722"/>
                    <a:pt x="1739" y="699"/>
                    <a:pt x="1747" y="666"/>
                  </a:cubicBezTo>
                  <a:cubicBezTo>
                    <a:pt x="1755" y="633"/>
                    <a:pt x="1770" y="609"/>
                    <a:pt x="1784" y="585"/>
                  </a:cubicBezTo>
                  <a:cubicBezTo>
                    <a:pt x="1788" y="579"/>
                    <a:pt x="1791" y="573"/>
                    <a:pt x="1795" y="568"/>
                  </a:cubicBezTo>
                  <a:cubicBezTo>
                    <a:pt x="1815" y="532"/>
                    <a:pt x="1808" y="507"/>
                    <a:pt x="1774" y="485"/>
                  </a:cubicBezTo>
                  <a:cubicBezTo>
                    <a:pt x="1770" y="483"/>
                    <a:pt x="1766" y="481"/>
                    <a:pt x="1760" y="479"/>
                  </a:cubicBezTo>
                  <a:cubicBezTo>
                    <a:pt x="1745" y="472"/>
                    <a:pt x="1725" y="463"/>
                    <a:pt x="1724" y="441"/>
                  </a:cubicBezTo>
                  <a:cubicBezTo>
                    <a:pt x="1723" y="424"/>
                    <a:pt x="1715" y="418"/>
                    <a:pt x="1699" y="407"/>
                  </a:cubicBezTo>
                  <a:cubicBezTo>
                    <a:pt x="1695" y="404"/>
                    <a:pt x="1690" y="400"/>
                    <a:pt x="1686" y="397"/>
                  </a:cubicBezTo>
                  <a:cubicBezTo>
                    <a:pt x="1683" y="395"/>
                    <a:pt x="1680" y="392"/>
                    <a:pt x="1677" y="390"/>
                  </a:cubicBezTo>
                  <a:cubicBezTo>
                    <a:pt x="1665" y="381"/>
                    <a:pt x="1650" y="370"/>
                    <a:pt x="1646" y="350"/>
                  </a:cubicBezTo>
                  <a:cubicBezTo>
                    <a:pt x="1641" y="325"/>
                    <a:pt x="1626" y="312"/>
                    <a:pt x="1593" y="303"/>
                  </a:cubicBezTo>
                  <a:cubicBezTo>
                    <a:pt x="1513" y="283"/>
                    <a:pt x="1499" y="218"/>
                    <a:pt x="1486" y="160"/>
                  </a:cubicBezTo>
                  <a:cubicBezTo>
                    <a:pt x="1485" y="154"/>
                    <a:pt x="1484" y="148"/>
                    <a:pt x="1482" y="143"/>
                  </a:cubicBezTo>
                  <a:cubicBezTo>
                    <a:pt x="1474" y="106"/>
                    <a:pt x="1482" y="79"/>
                    <a:pt x="1506" y="61"/>
                  </a:cubicBezTo>
                  <a:cubicBezTo>
                    <a:pt x="1505" y="60"/>
                    <a:pt x="1505" y="60"/>
                    <a:pt x="1505" y="60"/>
                  </a:cubicBezTo>
                  <a:cubicBezTo>
                    <a:pt x="1492" y="53"/>
                    <a:pt x="1463" y="37"/>
                    <a:pt x="1465" y="0"/>
                  </a:cubicBezTo>
                  <a:cubicBezTo>
                    <a:pt x="1465" y="0"/>
                    <a:pt x="1464" y="0"/>
                    <a:pt x="1464" y="0"/>
                  </a:cubicBezTo>
                  <a:cubicBezTo>
                    <a:pt x="1457" y="0"/>
                    <a:pt x="1451" y="0"/>
                    <a:pt x="1445" y="0"/>
                  </a:cubicBezTo>
                  <a:cubicBezTo>
                    <a:pt x="1429" y="0"/>
                    <a:pt x="1429" y="0"/>
                    <a:pt x="1429" y="0"/>
                  </a:cubicBezTo>
                  <a:cubicBezTo>
                    <a:pt x="1419" y="1"/>
                    <a:pt x="1419" y="1"/>
                    <a:pt x="1419" y="1"/>
                  </a:cubicBezTo>
                  <a:cubicBezTo>
                    <a:pt x="1360" y="3"/>
                    <a:pt x="1302" y="5"/>
                    <a:pt x="1243" y="7"/>
                  </a:cubicBezTo>
                  <a:cubicBezTo>
                    <a:pt x="1110" y="12"/>
                    <a:pt x="978" y="16"/>
                    <a:pt x="845" y="20"/>
                  </a:cubicBezTo>
                  <a:cubicBezTo>
                    <a:pt x="710" y="24"/>
                    <a:pt x="575" y="28"/>
                    <a:pt x="440" y="32"/>
                  </a:cubicBezTo>
                  <a:cubicBezTo>
                    <a:pt x="352" y="34"/>
                    <a:pt x="265" y="36"/>
                    <a:pt x="177" y="39"/>
                  </a:cubicBezTo>
                  <a:cubicBezTo>
                    <a:pt x="134" y="40"/>
                    <a:pt x="89" y="42"/>
                    <a:pt x="46" y="44"/>
                  </a:cubicBezTo>
                  <a:cubicBezTo>
                    <a:pt x="26" y="45"/>
                    <a:pt x="26" y="45"/>
                    <a:pt x="26" y="45"/>
                  </a:cubicBezTo>
                  <a:cubicBezTo>
                    <a:pt x="20" y="45"/>
                    <a:pt x="20" y="45"/>
                    <a:pt x="20" y="45"/>
                  </a:cubicBezTo>
                  <a:cubicBezTo>
                    <a:pt x="21" y="56"/>
                    <a:pt x="18" y="66"/>
                    <a:pt x="15" y="76"/>
                  </a:cubicBezTo>
                  <a:cubicBezTo>
                    <a:pt x="9" y="98"/>
                    <a:pt x="8" y="104"/>
                    <a:pt x="25" y="113"/>
                  </a:cubicBezTo>
                  <a:cubicBezTo>
                    <a:pt x="34" y="117"/>
                    <a:pt x="35" y="127"/>
                    <a:pt x="36" y="132"/>
                  </a:cubicBezTo>
                  <a:cubicBezTo>
                    <a:pt x="36" y="134"/>
                    <a:pt x="36" y="134"/>
                    <a:pt x="36" y="134"/>
                  </a:cubicBezTo>
                  <a:cubicBezTo>
                    <a:pt x="37" y="137"/>
                    <a:pt x="37" y="141"/>
                    <a:pt x="38" y="143"/>
                  </a:cubicBezTo>
                  <a:cubicBezTo>
                    <a:pt x="42" y="164"/>
                    <a:pt x="47" y="187"/>
                    <a:pt x="23" y="218"/>
                  </a:cubicBezTo>
                  <a:cubicBezTo>
                    <a:pt x="6" y="240"/>
                    <a:pt x="0" y="285"/>
                    <a:pt x="8" y="322"/>
                  </a:cubicBezTo>
                  <a:cubicBezTo>
                    <a:pt x="11" y="336"/>
                    <a:pt x="14" y="345"/>
                    <a:pt x="18" y="354"/>
                  </a:cubicBezTo>
                  <a:cubicBezTo>
                    <a:pt x="24" y="372"/>
                    <a:pt x="30" y="388"/>
                    <a:pt x="26" y="421"/>
                  </a:cubicBezTo>
                  <a:cubicBezTo>
                    <a:pt x="26" y="422"/>
                    <a:pt x="26" y="423"/>
                    <a:pt x="27" y="423"/>
                  </a:cubicBezTo>
                  <a:cubicBezTo>
                    <a:pt x="41" y="448"/>
                    <a:pt x="41" y="448"/>
                    <a:pt x="41" y="448"/>
                  </a:cubicBezTo>
                  <a:lnTo>
                    <a:pt x="33" y="44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4" name="Freeform 56">
              <a:extLst>
                <a:ext uri="{FF2B5EF4-FFF2-40B4-BE49-F238E27FC236}">
                  <a16:creationId xmlns:a16="http://schemas.microsoft.com/office/drawing/2014/main" id="{F3A503BE-0624-0A47-9DE6-2A4036710EE8}"/>
                </a:ext>
              </a:extLst>
            </p:cNvPr>
            <p:cNvSpPr>
              <a:spLocks/>
            </p:cNvSpPr>
            <p:nvPr/>
          </p:nvSpPr>
          <p:spPr bwMode="auto">
            <a:xfrm>
              <a:off x="6288446" y="4110081"/>
              <a:ext cx="611951" cy="553986"/>
            </a:xfrm>
            <a:custGeom>
              <a:avLst/>
              <a:gdLst>
                <a:gd name="T0" fmla="*/ 1075 w 1486"/>
                <a:gd name="T1" fmla="*/ 1172 h 1344"/>
                <a:gd name="T2" fmla="*/ 1067 w 1486"/>
                <a:gd name="T3" fmla="*/ 1088 h 1344"/>
                <a:gd name="T4" fmla="*/ 1139 w 1486"/>
                <a:gd name="T5" fmla="*/ 928 h 1344"/>
                <a:gd name="T6" fmla="*/ 1223 w 1486"/>
                <a:gd name="T7" fmla="*/ 780 h 1344"/>
                <a:gd name="T8" fmla="*/ 1315 w 1486"/>
                <a:gd name="T9" fmla="*/ 586 h 1344"/>
                <a:gd name="T10" fmla="*/ 1381 w 1486"/>
                <a:gd name="T11" fmla="*/ 506 h 1344"/>
                <a:gd name="T12" fmla="*/ 1381 w 1486"/>
                <a:gd name="T13" fmla="*/ 499 h 1344"/>
                <a:gd name="T14" fmla="*/ 1427 w 1486"/>
                <a:gd name="T15" fmla="*/ 295 h 1344"/>
                <a:gd name="T16" fmla="*/ 1480 w 1486"/>
                <a:gd name="T17" fmla="*/ 205 h 1344"/>
                <a:gd name="T18" fmla="*/ 1486 w 1486"/>
                <a:gd name="T19" fmla="*/ 182 h 1344"/>
                <a:gd name="T20" fmla="*/ 1328 w 1486"/>
                <a:gd name="T21" fmla="*/ 195 h 1344"/>
                <a:gd name="T22" fmla="*/ 1309 w 1486"/>
                <a:gd name="T23" fmla="*/ 197 h 1344"/>
                <a:gd name="T24" fmla="*/ 1304 w 1486"/>
                <a:gd name="T25" fmla="*/ 113 h 1344"/>
                <a:gd name="T26" fmla="*/ 1352 w 1486"/>
                <a:gd name="T27" fmla="*/ 73 h 1344"/>
                <a:gd name="T28" fmla="*/ 1359 w 1486"/>
                <a:gd name="T29" fmla="*/ 31 h 1344"/>
                <a:gd name="T30" fmla="*/ 1000 w 1486"/>
                <a:gd name="T31" fmla="*/ 15 h 1344"/>
                <a:gd name="T32" fmla="*/ 19 w 1486"/>
                <a:gd name="T33" fmla="*/ 45 h 1344"/>
                <a:gd name="T34" fmla="*/ 1 w 1486"/>
                <a:gd name="T35" fmla="*/ 48 h 1344"/>
                <a:gd name="T36" fmla="*/ 27 w 1486"/>
                <a:gd name="T37" fmla="*/ 240 h 1344"/>
                <a:gd name="T38" fmla="*/ 59 w 1486"/>
                <a:gd name="T39" fmla="*/ 531 h 1344"/>
                <a:gd name="T40" fmla="*/ 45 w 1486"/>
                <a:gd name="T41" fmla="*/ 997 h 1344"/>
                <a:gd name="T42" fmla="*/ 45 w 1486"/>
                <a:gd name="T43" fmla="*/ 1024 h 1344"/>
                <a:gd name="T44" fmla="*/ 73 w 1486"/>
                <a:gd name="T45" fmla="*/ 1140 h 1344"/>
                <a:gd name="T46" fmla="*/ 88 w 1486"/>
                <a:gd name="T47" fmla="*/ 1149 h 1344"/>
                <a:gd name="T48" fmla="*/ 114 w 1486"/>
                <a:gd name="T49" fmla="*/ 1132 h 1344"/>
                <a:gd name="T50" fmla="*/ 209 w 1486"/>
                <a:gd name="T51" fmla="*/ 1185 h 1344"/>
                <a:gd name="T52" fmla="*/ 208 w 1486"/>
                <a:gd name="T53" fmla="*/ 1331 h 1344"/>
                <a:gd name="T54" fmla="*/ 217 w 1486"/>
                <a:gd name="T55" fmla="*/ 1344 h 1344"/>
                <a:gd name="T56" fmla="*/ 334 w 1486"/>
                <a:gd name="T57" fmla="*/ 1338 h 1344"/>
                <a:gd name="T58" fmla="*/ 1091 w 1486"/>
                <a:gd name="T59" fmla="*/ 1326 h 1344"/>
                <a:gd name="T60" fmla="*/ 1097 w 1486"/>
                <a:gd name="T61" fmla="*/ 1287 h 1344"/>
                <a:gd name="T62" fmla="*/ 1105 w 1486"/>
                <a:gd name="T63" fmla="*/ 123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6" h="1344">
                  <a:moveTo>
                    <a:pt x="1105" y="1236"/>
                  </a:moveTo>
                  <a:cubicBezTo>
                    <a:pt x="1094" y="1215"/>
                    <a:pt x="1084" y="1193"/>
                    <a:pt x="1075" y="1172"/>
                  </a:cubicBezTo>
                  <a:cubicBezTo>
                    <a:pt x="1069" y="1160"/>
                    <a:pt x="1063" y="1147"/>
                    <a:pt x="1057" y="1135"/>
                  </a:cubicBezTo>
                  <a:cubicBezTo>
                    <a:pt x="1046" y="1111"/>
                    <a:pt x="1055" y="1095"/>
                    <a:pt x="1067" y="1088"/>
                  </a:cubicBezTo>
                  <a:cubicBezTo>
                    <a:pt x="1101" y="1068"/>
                    <a:pt x="1108" y="1036"/>
                    <a:pt x="1116" y="999"/>
                  </a:cubicBezTo>
                  <a:cubicBezTo>
                    <a:pt x="1121" y="975"/>
                    <a:pt x="1126" y="950"/>
                    <a:pt x="1139" y="928"/>
                  </a:cubicBezTo>
                  <a:cubicBezTo>
                    <a:pt x="1153" y="903"/>
                    <a:pt x="1167" y="868"/>
                    <a:pt x="1179" y="827"/>
                  </a:cubicBezTo>
                  <a:cubicBezTo>
                    <a:pt x="1185" y="804"/>
                    <a:pt x="1200" y="788"/>
                    <a:pt x="1223" y="780"/>
                  </a:cubicBezTo>
                  <a:cubicBezTo>
                    <a:pt x="1253" y="770"/>
                    <a:pt x="1264" y="751"/>
                    <a:pt x="1262" y="715"/>
                  </a:cubicBezTo>
                  <a:cubicBezTo>
                    <a:pt x="1259" y="660"/>
                    <a:pt x="1277" y="617"/>
                    <a:pt x="1315" y="586"/>
                  </a:cubicBezTo>
                  <a:cubicBezTo>
                    <a:pt x="1326" y="578"/>
                    <a:pt x="1334" y="565"/>
                    <a:pt x="1343" y="552"/>
                  </a:cubicBezTo>
                  <a:cubicBezTo>
                    <a:pt x="1353" y="536"/>
                    <a:pt x="1363" y="519"/>
                    <a:pt x="1381" y="506"/>
                  </a:cubicBezTo>
                  <a:cubicBezTo>
                    <a:pt x="1381" y="506"/>
                    <a:pt x="1381" y="506"/>
                    <a:pt x="1381" y="506"/>
                  </a:cubicBezTo>
                  <a:cubicBezTo>
                    <a:pt x="1381" y="506"/>
                    <a:pt x="1381" y="505"/>
                    <a:pt x="1381" y="499"/>
                  </a:cubicBezTo>
                  <a:cubicBezTo>
                    <a:pt x="1378" y="430"/>
                    <a:pt x="1388" y="377"/>
                    <a:pt x="1414" y="327"/>
                  </a:cubicBezTo>
                  <a:cubicBezTo>
                    <a:pt x="1419" y="317"/>
                    <a:pt x="1423" y="306"/>
                    <a:pt x="1427" y="295"/>
                  </a:cubicBezTo>
                  <a:cubicBezTo>
                    <a:pt x="1436" y="269"/>
                    <a:pt x="1445" y="240"/>
                    <a:pt x="1473" y="220"/>
                  </a:cubicBezTo>
                  <a:cubicBezTo>
                    <a:pt x="1476" y="218"/>
                    <a:pt x="1478" y="213"/>
                    <a:pt x="1480" y="205"/>
                  </a:cubicBezTo>
                  <a:cubicBezTo>
                    <a:pt x="1481" y="203"/>
                    <a:pt x="1481" y="201"/>
                    <a:pt x="1482" y="199"/>
                  </a:cubicBezTo>
                  <a:cubicBezTo>
                    <a:pt x="1485" y="190"/>
                    <a:pt x="1486" y="185"/>
                    <a:pt x="1486" y="182"/>
                  </a:cubicBezTo>
                  <a:cubicBezTo>
                    <a:pt x="1483" y="182"/>
                    <a:pt x="1476" y="182"/>
                    <a:pt x="1469" y="183"/>
                  </a:cubicBezTo>
                  <a:cubicBezTo>
                    <a:pt x="1423" y="188"/>
                    <a:pt x="1376" y="192"/>
                    <a:pt x="1328" y="195"/>
                  </a:cubicBezTo>
                  <a:cubicBezTo>
                    <a:pt x="1326" y="195"/>
                    <a:pt x="1324" y="195"/>
                    <a:pt x="1322" y="195"/>
                  </a:cubicBezTo>
                  <a:cubicBezTo>
                    <a:pt x="1317" y="196"/>
                    <a:pt x="1313" y="197"/>
                    <a:pt x="1309" y="197"/>
                  </a:cubicBezTo>
                  <a:cubicBezTo>
                    <a:pt x="1293" y="197"/>
                    <a:pt x="1281" y="187"/>
                    <a:pt x="1277" y="171"/>
                  </a:cubicBezTo>
                  <a:cubicBezTo>
                    <a:pt x="1271" y="145"/>
                    <a:pt x="1281" y="125"/>
                    <a:pt x="1304" y="113"/>
                  </a:cubicBezTo>
                  <a:cubicBezTo>
                    <a:pt x="1318" y="106"/>
                    <a:pt x="1330" y="94"/>
                    <a:pt x="1342" y="82"/>
                  </a:cubicBezTo>
                  <a:cubicBezTo>
                    <a:pt x="1346" y="79"/>
                    <a:pt x="1349" y="76"/>
                    <a:pt x="1352" y="73"/>
                  </a:cubicBezTo>
                  <a:cubicBezTo>
                    <a:pt x="1369" y="57"/>
                    <a:pt x="1369" y="48"/>
                    <a:pt x="1363" y="37"/>
                  </a:cubicBezTo>
                  <a:cubicBezTo>
                    <a:pt x="1359" y="31"/>
                    <a:pt x="1359" y="31"/>
                    <a:pt x="1359" y="31"/>
                  </a:cubicBezTo>
                  <a:cubicBezTo>
                    <a:pt x="1348" y="10"/>
                    <a:pt x="1341" y="0"/>
                    <a:pt x="1320" y="1"/>
                  </a:cubicBezTo>
                  <a:cubicBezTo>
                    <a:pt x="1201" y="8"/>
                    <a:pt x="1097" y="13"/>
                    <a:pt x="1000" y="15"/>
                  </a:cubicBezTo>
                  <a:cubicBezTo>
                    <a:pt x="828" y="19"/>
                    <a:pt x="671" y="24"/>
                    <a:pt x="520" y="30"/>
                  </a:cubicBezTo>
                  <a:cubicBezTo>
                    <a:pt x="353" y="37"/>
                    <a:pt x="183" y="41"/>
                    <a:pt x="19" y="45"/>
                  </a:cubicBezTo>
                  <a:cubicBezTo>
                    <a:pt x="16" y="45"/>
                    <a:pt x="16" y="45"/>
                    <a:pt x="16" y="45"/>
                  </a:cubicBezTo>
                  <a:cubicBezTo>
                    <a:pt x="4" y="46"/>
                    <a:pt x="2" y="47"/>
                    <a:pt x="1" y="48"/>
                  </a:cubicBezTo>
                  <a:cubicBezTo>
                    <a:pt x="1" y="48"/>
                    <a:pt x="0" y="50"/>
                    <a:pt x="2" y="59"/>
                  </a:cubicBezTo>
                  <a:cubicBezTo>
                    <a:pt x="13" y="132"/>
                    <a:pt x="21" y="187"/>
                    <a:pt x="27" y="240"/>
                  </a:cubicBezTo>
                  <a:cubicBezTo>
                    <a:pt x="31" y="269"/>
                    <a:pt x="35" y="297"/>
                    <a:pt x="40" y="325"/>
                  </a:cubicBezTo>
                  <a:cubicBezTo>
                    <a:pt x="50" y="392"/>
                    <a:pt x="61" y="461"/>
                    <a:pt x="59" y="531"/>
                  </a:cubicBezTo>
                  <a:cubicBezTo>
                    <a:pt x="55" y="640"/>
                    <a:pt x="52" y="751"/>
                    <a:pt x="49" y="858"/>
                  </a:cubicBezTo>
                  <a:cubicBezTo>
                    <a:pt x="48" y="904"/>
                    <a:pt x="46" y="951"/>
                    <a:pt x="45" y="997"/>
                  </a:cubicBezTo>
                  <a:cubicBezTo>
                    <a:pt x="45" y="1011"/>
                    <a:pt x="45" y="1011"/>
                    <a:pt x="45" y="1011"/>
                  </a:cubicBezTo>
                  <a:cubicBezTo>
                    <a:pt x="45" y="1015"/>
                    <a:pt x="45" y="1020"/>
                    <a:pt x="45" y="1024"/>
                  </a:cubicBezTo>
                  <a:cubicBezTo>
                    <a:pt x="46" y="1046"/>
                    <a:pt x="47" y="1069"/>
                    <a:pt x="43" y="1092"/>
                  </a:cubicBezTo>
                  <a:cubicBezTo>
                    <a:pt x="40" y="1115"/>
                    <a:pt x="51" y="1125"/>
                    <a:pt x="73" y="1140"/>
                  </a:cubicBezTo>
                  <a:cubicBezTo>
                    <a:pt x="76" y="1142"/>
                    <a:pt x="79" y="1144"/>
                    <a:pt x="82" y="1146"/>
                  </a:cubicBezTo>
                  <a:cubicBezTo>
                    <a:pt x="83" y="1148"/>
                    <a:pt x="86" y="1149"/>
                    <a:pt x="88" y="1149"/>
                  </a:cubicBezTo>
                  <a:cubicBezTo>
                    <a:pt x="91" y="1149"/>
                    <a:pt x="96" y="1145"/>
                    <a:pt x="101" y="1141"/>
                  </a:cubicBezTo>
                  <a:cubicBezTo>
                    <a:pt x="105" y="1138"/>
                    <a:pt x="109" y="1135"/>
                    <a:pt x="114" y="1132"/>
                  </a:cubicBezTo>
                  <a:cubicBezTo>
                    <a:pt x="124" y="1126"/>
                    <a:pt x="136" y="1123"/>
                    <a:pt x="148" y="1123"/>
                  </a:cubicBezTo>
                  <a:cubicBezTo>
                    <a:pt x="182" y="1123"/>
                    <a:pt x="208" y="1150"/>
                    <a:pt x="209" y="1185"/>
                  </a:cubicBezTo>
                  <a:cubicBezTo>
                    <a:pt x="209" y="1216"/>
                    <a:pt x="209" y="1216"/>
                    <a:pt x="209" y="1216"/>
                  </a:cubicBezTo>
                  <a:cubicBezTo>
                    <a:pt x="209" y="1254"/>
                    <a:pt x="209" y="1293"/>
                    <a:pt x="208" y="1331"/>
                  </a:cubicBezTo>
                  <a:cubicBezTo>
                    <a:pt x="208" y="1341"/>
                    <a:pt x="210" y="1343"/>
                    <a:pt x="210" y="1343"/>
                  </a:cubicBezTo>
                  <a:cubicBezTo>
                    <a:pt x="210" y="1343"/>
                    <a:pt x="211" y="1344"/>
                    <a:pt x="217" y="1344"/>
                  </a:cubicBezTo>
                  <a:cubicBezTo>
                    <a:pt x="218" y="1344"/>
                    <a:pt x="220" y="1344"/>
                    <a:pt x="221" y="1344"/>
                  </a:cubicBezTo>
                  <a:cubicBezTo>
                    <a:pt x="265" y="1341"/>
                    <a:pt x="301" y="1339"/>
                    <a:pt x="334" y="1338"/>
                  </a:cubicBezTo>
                  <a:cubicBezTo>
                    <a:pt x="574" y="1335"/>
                    <a:pt x="814" y="1332"/>
                    <a:pt x="1054" y="1329"/>
                  </a:cubicBezTo>
                  <a:cubicBezTo>
                    <a:pt x="1071" y="1329"/>
                    <a:pt x="1088" y="1329"/>
                    <a:pt x="1091" y="1326"/>
                  </a:cubicBezTo>
                  <a:cubicBezTo>
                    <a:pt x="1094" y="1324"/>
                    <a:pt x="1095" y="1306"/>
                    <a:pt x="1097" y="1291"/>
                  </a:cubicBezTo>
                  <a:cubicBezTo>
                    <a:pt x="1097" y="1290"/>
                    <a:pt x="1097" y="1289"/>
                    <a:pt x="1097" y="1287"/>
                  </a:cubicBezTo>
                  <a:cubicBezTo>
                    <a:pt x="1097" y="1280"/>
                    <a:pt x="1097" y="1269"/>
                    <a:pt x="1107" y="1260"/>
                  </a:cubicBezTo>
                  <a:cubicBezTo>
                    <a:pt x="1113" y="1255"/>
                    <a:pt x="1114" y="1253"/>
                    <a:pt x="1105" y="123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5" name="Freeform 57">
              <a:extLst>
                <a:ext uri="{FF2B5EF4-FFF2-40B4-BE49-F238E27FC236}">
                  <a16:creationId xmlns:a16="http://schemas.microsoft.com/office/drawing/2014/main" id="{64CB862C-4D9C-9E47-8AA7-5159311E71A7}"/>
                </a:ext>
              </a:extLst>
            </p:cNvPr>
            <p:cNvSpPr>
              <a:spLocks/>
            </p:cNvSpPr>
            <p:nvPr/>
          </p:nvSpPr>
          <p:spPr bwMode="auto">
            <a:xfrm>
              <a:off x="6875690" y="3989401"/>
              <a:ext cx="1001545" cy="339233"/>
            </a:xfrm>
            <a:custGeom>
              <a:avLst/>
              <a:gdLst>
                <a:gd name="T0" fmla="*/ 1894 w 2430"/>
                <a:gd name="T1" fmla="*/ 72 h 822"/>
                <a:gd name="T2" fmla="*/ 1717 w 2430"/>
                <a:gd name="T3" fmla="*/ 93 h 822"/>
                <a:gd name="T4" fmla="*/ 1641 w 2430"/>
                <a:gd name="T5" fmla="*/ 98 h 822"/>
                <a:gd name="T6" fmla="*/ 1535 w 2430"/>
                <a:gd name="T7" fmla="*/ 107 h 822"/>
                <a:gd name="T8" fmla="*/ 1196 w 2430"/>
                <a:gd name="T9" fmla="*/ 136 h 822"/>
                <a:gd name="T10" fmla="*/ 1007 w 2430"/>
                <a:gd name="T11" fmla="*/ 156 h 822"/>
                <a:gd name="T12" fmla="*/ 659 w 2430"/>
                <a:gd name="T13" fmla="*/ 182 h 822"/>
                <a:gd name="T14" fmla="*/ 620 w 2430"/>
                <a:gd name="T15" fmla="*/ 181 h 822"/>
                <a:gd name="T16" fmla="*/ 618 w 2430"/>
                <a:gd name="T17" fmla="*/ 215 h 822"/>
                <a:gd name="T18" fmla="*/ 564 w 2430"/>
                <a:gd name="T19" fmla="*/ 239 h 822"/>
                <a:gd name="T20" fmla="*/ 502 w 2430"/>
                <a:gd name="T21" fmla="*/ 244 h 822"/>
                <a:gd name="T22" fmla="*/ 449 w 2430"/>
                <a:gd name="T23" fmla="*/ 248 h 822"/>
                <a:gd name="T24" fmla="*/ 333 w 2430"/>
                <a:gd name="T25" fmla="*/ 259 h 822"/>
                <a:gd name="T26" fmla="*/ 178 w 2430"/>
                <a:gd name="T27" fmla="*/ 275 h 822"/>
                <a:gd name="T28" fmla="*/ 152 w 2430"/>
                <a:gd name="T29" fmla="*/ 294 h 822"/>
                <a:gd name="T30" fmla="*/ 113 w 2430"/>
                <a:gd name="T31" fmla="*/ 444 h 822"/>
                <a:gd name="T32" fmla="*/ 108 w 2430"/>
                <a:gd name="T33" fmla="*/ 477 h 822"/>
                <a:gd name="T34" fmla="*/ 107 w 2430"/>
                <a:gd name="T35" fmla="*/ 480 h 822"/>
                <a:gd name="T36" fmla="*/ 73 w 2430"/>
                <a:gd name="T37" fmla="*/ 553 h 822"/>
                <a:gd name="T38" fmla="*/ 39 w 2430"/>
                <a:gd name="T39" fmla="*/ 623 h 822"/>
                <a:gd name="T40" fmla="*/ 23 w 2430"/>
                <a:gd name="T41" fmla="*/ 666 h 822"/>
                <a:gd name="T42" fmla="*/ 2 w 2430"/>
                <a:gd name="T43" fmla="*/ 753 h 822"/>
                <a:gd name="T44" fmla="*/ 3 w 2430"/>
                <a:gd name="T45" fmla="*/ 764 h 822"/>
                <a:gd name="T46" fmla="*/ 1 w 2430"/>
                <a:gd name="T47" fmla="*/ 816 h 822"/>
                <a:gd name="T48" fmla="*/ 0 w 2430"/>
                <a:gd name="T49" fmla="*/ 822 h 822"/>
                <a:gd name="T50" fmla="*/ 9 w 2430"/>
                <a:gd name="T51" fmla="*/ 822 h 822"/>
                <a:gd name="T52" fmla="*/ 68 w 2430"/>
                <a:gd name="T53" fmla="*/ 817 h 822"/>
                <a:gd name="T54" fmla="*/ 321 w 2430"/>
                <a:gd name="T55" fmla="*/ 800 h 822"/>
                <a:gd name="T56" fmla="*/ 892 w 2430"/>
                <a:gd name="T57" fmla="*/ 756 h 822"/>
                <a:gd name="T58" fmla="*/ 1078 w 2430"/>
                <a:gd name="T59" fmla="*/ 739 h 822"/>
                <a:gd name="T60" fmla="*/ 1650 w 2430"/>
                <a:gd name="T61" fmla="*/ 673 h 822"/>
                <a:gd name="T62" fmla="*/ 1661 w 2430"/>
                <a:gd name="T63" fmla="*/ 672 h 822"/>
                <a:gd name="T64" fmla="*/ 1693 w 2430"/>
                <a:gd name="T65" fmla="*/ 665 h 822"/>
                <a:gd name="T66" fmla="*/ 1697 w 2430"/>
                <a:gd name="T67" fmla="*/ 648 h 822"/>
                <a:gd name="T68" fmla="*/ 1701 w 2430"/>
                <a:gd name="T69" fmla="*/ 622 h 822"/>
                <a:gd name="T70" fmla="*/ 1744 w 2430"/>
                <a:gd name="T71" fmla="*/ 573 h 822"/>
                <a:gd name="T72" fmla="*/ 1772 w 2430"/>
                <a:gd name="T73" fmla="*/ 536 h 822"/>
                <a:gd name="T74" fmla="*/ 1832 w 2430"/>
                <a:gd name="T75" fmla="*/ 447 h 822"/>
                <a:gd name="T76" fmla="*/ 1889 w 2430"/>
                <a:gd name="T77" fmla="*/ 428 h 822"/>
                <a:gd name="T78" fmla="*/ 1971 w 2430"/>
                <a:gd name="T79" fmla="*/ 391 h 822"/>
                <a:gd name="T80" fmla="*/ 2025 w 2430"/>
                <a:gd name="T81" fmla="*/ 354 h 822"/>
                <a:gd name="T82" fmla="*/ 2098 w 2430"/>
                <a:gd name="T83" fmla="*/ 280 h 822"/>
                <a:gd name="T84" fmla="*/ 2118 w 2430"/>
                <a:gd name="T85" fmla="*/ 264 h 822"/>
                <a:gd name="T86" fmla="*/ 2124 w 2430"/>
                <a:gd name="T87" fmla="*/ 261 h 822"/>
                <a:gd name="T88" fmla="*/ 2209 w 2430"/>
                <a:gd name="T89" fmla="*/ 214 h 822"/>
                <a:gd name="T90" fmla="*/ 2221 w 2430"/>
                <a:gd name="T91" fmla="*/ 215 h 822"/>
                <a:gd name="T92" fmla="*/ 2228 w 2430"/>
                <a:gd name="T93" fmla="*/ 207 h 822"/>
                <a:gd name="T94" fmla="*/ 2240 w 2430"/>
                <a:gd name="T95" fmla="*/ 198 h 822"/>
                <a:gd name="T96" fmla="*/ 2340 w 2430"/>
                <a:gd name="T97" fmla="*/ 157 h 822"/>
                <a:gd name="T98" fmla="*/ 2352 w 2430"/>
                <a:gd name="T99" fmla="*/ 146 h 822"/>
                <a:gd name="T100" fmla="*/ 2355 w 2430"/>
                <a:gd name="T101" fmla="*/ 141 h 822"/>
                <a:gd name="T102" fmla="*/ 2364 w 2430"/>
                <a:gd name="T103" fmla="*/ 120 h 822"/>
                <a:gd name="T104" fmla="*/ 2403 w 2430"/>
                <a:gd name="T105" fmla="*/ 69 h 822"/>
                <a:gd name="T106" fmla="*/ 2429 w 2430"/>
                <a:gd name="T107" fmla="*/ 24 h 822"/>
                <a:gd name="T108" fmla="*/ 2429 w 2430"/>
                <a:gd name="T109" fmla="*/ 7 h 822"/>
                <a:gd name="T110" fmla="*/ 2428 w 2430"/>
                <a:gd name="T111" fmla="*/ 0 h 822"/>
                <a:gd name="T112" fmla="*/ 2425 w 2430"/>
                <a:gd name="T113" fmla="*/ 0 h 822"/>
                <a:gd name="T114" fmla="*/ 2421 w 2430"/>
                <a:gd name="T115" fmla="*/ 0 h 822"/>
                <a:gd name="T116" fmla="*/ 2376 w 2430"/>
                <a:gd name="T117" fmla="*/ 5 h 822"/>
                <a:gd name="T118" fmla="*/ 2303 w 2430"/>
                <a:gd name="T119" fmla="*/ 13 h 822"/>
                <a:gd name="T120" fmla="*/ 2159 w 2430"/>
                <a:gd name="T121" fmla="*/ 30 h 822"/>
                <a:gd name="T122" fmla="*/ 1894 w 2430"/>
                <a:gd name="T123" fmla="*/ 7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0" h="822">
                  <a:moveTo>
                    <a:pt x="1894" y="72"/>
                  </a:moveTo>
                  <a:cubicBezTo>
                    <a:pt x="1837" y="87"/>
                    <a:pt x="1776" y="90"/>
                    <a:pt x="1717" y="93"/>
                  </a:cubicBezTo>
                  <a:cubicBezTo>
                    <a:pt x="1692" y="94"/>
                    <a:pt x="1666" y="96"/>
                    <a:pt x="1641" y="98"/>
                  </a:cubicBezTo>
                  <a:cubicBezTo>
                    <a:pt x="1535" y="107"/>
                    <a:pt x="1535" y="107"/>
                    <a:pt x="1535" y="107"/>
                  </a:cubicBezTo>
                  <a:cubicBezTo>
                    <a:pt x="1424" y="117"/>
                    <a:pt x="1309" y="127"/>
                    <a:pt x="1196" y="136"/>
                  </a:cubicBezTo>
                  <a:cubicBezTo>
                    <a:pt x="1133" y="141"/>
                    <a:pt x="1069" y="149"/>
                    <a:pt x="1007" y="156"/>
                  </a:cubicBezTo>
                  <a:cubicBezTo>
                    <a:pt x="894" y="168"/>
                    <a:pt x="776" y="182"/>
                    <a:pt x="659" y="182"/>
                  </a:cubicBezTo>
                  <a:cubicBezTo>
                    <a:pt x="646" y="182"/>
                    <a:pt x="633" y="182"/>
                    <a:pt x="620" y="181"/>
                  </a:cubicBezTo>
                  <a:cubicBezTo>
                    <a:pt x="624" y="193"/>
                    <a:pt x="624" y="205"/>
                    <a:pt x="618" y="215"/>
                  </a:cubicBezTo>
                  <a:cubicBezTo>
                    <a:pt x="609" y="232"/>
                    <a:pt x="586" y="236"/>
                    <a:pt x="564" y="239"/>
                  </a:cubicBezTo>
                  <a:cubicBezTo>
                    <a:pt x="543" y="241"/>
                    <a:pt x="522" y="242"/>
                    <a:pt x="502" y="244"/>
                  </a:cubicBezTo>
                  <a:cubicBezTo>
                    <a:pt x="484" y="245"/>
                    <a:pt x="466" y="246"/>
                    <a:pt x="449" y="248"/>
                  </a:cubicBezTo>
                  <a:cubicBezTo>
                    <a:pt x="410" y="252"/>
                    <a:pt x="372" y="255"/>
                    <a:pt x="333" y="259"/>
                  </a:cubicBezTo>
                  <a:cubicBezTo>
                    <a:pt x="281" y="265"/>
                    <a:pt x="230" y="270"/>
                    <a:pt x="178" y="275"/>
                  </a:cubicBezTo>
                  <a:cubicBezTo>
                    <a:pt x="164" y="276"/>
                    <a:pt x="158" y="281"/>
                    <a:pt x="152" y="294"/>
                  </a:cubicBezTo>
                  <a:cubicBezTo>
                    <a:pt x="130" y="341"/>
                    <a:pt x="122" y="391"/>
                    <a:pt x="113" y="444"/>
                  </a:cubicBezTo>
                  <a:cubicBezTo>
                    <a:pt x="111" y="455"/>
                    <a:pt x="110" y="466"/>
                    <a:pt x="108" y="477"/>
                  </a:cubicBezTo>
                  <a:cubicBezTo>
                    <a:pt x="107" y="480"/>
                    <a:pt x="107" y="480"/>
                    <a:pt x="107" y="480"/>
                  </a:cubicBezTo>
                  <a:cubicBezTo>
                    <a:pt x="103" y="505"/>
                    <a:pt x="98" y="533"/>
                    <a:pt x="73" y="553"/>
                  </a:cubicBezTo>
                  <a:cubicBezTo>
                    <a:pt x="53" y="569"/>
                    <a:pt x="42" y="591"/>
                    <a:pt x="39" y="623"/>
                  </a:cubicBezTo>
                  <a:cubicBezTo>
                    <a:pt x="37" y="642"/>
                    <a:pt x="32" y="657"/>
                    <a:pt x="23" y="666"/>
                  </a:cubicBezTo>
                  <a:cubicBezTo>
                    <a:pt x="1" y="690"/>
                    <a:pt x="1" y="718"/>
                    <a:pt x="2" y="753"/>
                  </a:cubicBezTo>
                  <a:cubicBezTo>
                    <a:pt x="2" y="757"/>
                    <a:pt x="3" y="761"/>
                    <a:pt x="3" y="764"/>
                  </a:cubicBezTo>
                  <a:cubicBezTo>
                    <a:pt x="4" y="781"/>
                    <a:pt x="5" y="799"/>
                    <a:pt x="1" y="816"/>
                  </a:cubicBezTo>
                  <a:cubicBezTo>
                    <a:pt x="1" y="819"/>
                    <a:pt x="0" y="821"/>
                    <a:pt x="0" y="822"/>
                  </a:cubicBezTo>
                  <a:cubicBezTo>
                    <a:pt x="2" y="822"/>
                    <a:pt x="6" y="822"/>
                    <a:pt x="9" y="822"/>
                  </a:cubicBezTo>
                  <a:cubicBezTo>
                    <a:pt x="68" y="817"/>
                    <a:pt x="68" y="817"/>
                    <a:pt x="68" y="817"/>
                  </a:cubicBezTo>
                  <a:cubicBezTo>
                    <a:pt x="151" y="811"/>
                    <a:pt x="236" y="805"/>
                    <a:pt x="321" y="800"/>
                  </a:cubicBezTo>
                  <a:cubicBezTo>
                    <a:pt x="501" y="790"/>
                    <a:pt x="688" y="776"/>
                    <a:pt x="892" y="756"/>
                  </a:cubicBezTo>
                  <a:cubicBezTo>
                    <a:pt x="954" y="750"/>
                    <a:pt x="1016" y="744"/>
                    <a:pt x="1078" y="739"/>
                  </a:cubicBezTo>
                  <a:cubicBezTo>
                    <a:pt x="1266" y="722"/>
                    <a:pt x="1460" y="704"/>
                    <a:pt x="1650" y="673"/>
                  </a:cubicBezTo>
                  <a:cubicBezTo>
                    <a:pt x="1661" y="672"/>
                    <a:pt x="1661" y="672"/>
                    <a:pt x="1661" y="672"/>
                  </a:cubicBezTo>
                  <a:cubicBezTo>
                    <a:pt x="1676" y="669"/>
                    <a:pt x="1691" y="667"/>
                    <a:pt x="1693" y="665"/>
                  </a:cubicBezTo>
                  <a:cubicBezTo>
                    <a:pt x="1694" y="663"/>
                    <a:pt x="1696" y="655"/>
                    <a:pt x="1697" y="648"/>
                  </a:cubicBezTo>
                  <a:cubicBezTo>
                    <a:pt x="1698" y="641"/>
                    <a:pt x="1699" y="632"/>
                    <a:pt x="1701" y="622"/>
                  </a:cubicBezTo>
                  <a:cubicBezTo>
                    <a:pt x="1705" y="603"/>
                    <a:pt x="1709" y="581"/>
                    <a:pt x="1744" y="573"/>
                  </a:cubicBezTo>
                  <a:cubicBezTo>
                    <a:pt x="1763" y="569"/>
                    <a:pt x="1772" y="557"/>
                    <a:pt x="1772" y="536"/>
                  </a:cubicBezTo>
                  <a:cubicBezTo>
                    <a:pt x="1772" y="498"/>
                    <a:pt x="1795" y="464"/>
                    <a:pt x="1832" y="447"/>
                  </a:cubicBezTo>
                  <a:cubicBezTo>
                    <a:pt x="1850" y="438"/>
                    <a:pt x="1870" y="433"/>
                    <a:pt x="1889" y="428"/>
                  </a:cubicBezTo>
                  <a:cubicBezTo>
                    <a:pt x="1920" y="420"/>
                    <a:pt x="1949" y="412"/>
                    <a:pt x="1971" y="391"/>
                  </a:cubicBezTo>
                  <a:cubicBezTo>
                    <a:pt x="1987" y="376"/>
                    <a:pt x="2006" y="364"/>
                    <a:pt x="2025" y="354"/>
                  </a:cubicBezTo>
                  <a:cubicBezTo>
                    <a:pt x="2059" y="335"/>
                    <a:pt x="2088" y="318"/>
                    <a:pt x="2098" y="280"/>
                  </a:cubicBezTo>
                  <a:cubicBezTo>
                    <a:pt x="2101" y="269"/>
                    <a:pt x="2112" y="266"/>
                    <a:pt x="2118" y="264"/>
                  </a:cubicBezTo>
                  <a:cubicBezTo>
                    <a:pt x="2120" y="263"/>
                    <a:pt x="2123" y="262"/>
                    <a:pt x="2124" y="261"/>
                  </a:cubicBezTo>
                  <a:cubicBezTo>
                    <a:pt x="2143" y="242"/>
                    <a:pt x="2169" y="214"/>
                    <a:pt x="2209" y="214"/>
                  </a:cubicBezTo>
                  <a:cubicBezTo>
                    <a:pt x="2213" y="214"/>
                    <a:pt x="2217" y="214"/>
                    <a:pt x="2221" y="215"/>
                  </a:cubicBezTo>
                  <a:cubicBezTo>
                    <a:pt x="2222" y="212"/>
                    <a:pt x="2224" y="209"/>
                    <a:pt x="2228" y="207"/>
                  </a:cubicBezTo>
                  <a:cubicBezTo>
                    <a:pt x="2232" y="204"/>
                    <a:pt x="2236" y="201"/>
                    <a:pt x="2240" y="198"/>
                  </a:cubicBezTo>
                  <a:cubicBezTo>
                    <a:pt x="2267" y="177"/>
                    <a:pt x="2298" y="154"/>
                    <a:pt x="2340" y="157"/>
                  </a:cubicBezTo>
                  <a:cubicBezTo>
                    <a:pt x="2345" y="157"/>
                    <a:pt x="2346" y="157"/>
                    <a:pt x="2352" y="146"/>
                  </a:cubicBezTo>
                  <a:cubicBezTo>
                    <a:pt x="2355" y="141"/>
                    <a:pt x="2355" y="141"/>
                    <a:pt x="2355" y="141"/>
                  </a:cubicBezTo>
                  <a:cubicBezTo>
                    <a:pt x="2358" y="135"/>
                    <a:pt x="2361" y="128"/>
                    <a:pt x="2364" y="120"/>
                  </a:cubicBezTo>
                  <a:cubicBezTo>
                    <a:pt x="2372" y="99"/>
                    <a:pt x="2380" y="77"/>
                    <a:pt x="2403" y="69"/>
                  </a:cubicBezTo>
                  <a:cubicBezTo>
                    <a:pt x="2430" y="61"/>
                    <a:pt x="2429" y="49"/>
                    <a:pt x="2429" y="24"/>
                  </a:cubicBezTo>
                  <a:cubicBezTo>
                    <a:pt x="2429" y="18"/>
                    <a:pt x="2428" y="12"/>
                    <a:pt x="2429" y="7"/>
                  </a:cubicBezTo>
                  <a:cubicBezTo>
                    <a:pt x="2429" y="3"/>
                    <a:pt x="2428" y="1"/>
                    <a:pt x="2428" y="0"/>
                  </a:cubicBezTo>
                  <a:cubicBezTo>
                    <a:pt x="2428" y="0"/>
                    <a:pt x="2427" y="0"/>
                    <a:pt x="2425" y="0"/>
                  </a:cubicBezTo>
                  <a:cubicBezTo>
                    <a:pt x="2424" y="0"/>
                    <a:pt x="2423" y="0"/>
                    <a:pt x="2421" y="0"/>
                  </a:cubicBezTo>
                  <a:cubicBezTo>
                    <a:pt x="2406" y="2"/>
                    <a:pt x="2391" y="3"/>
                    <a:pt x="2376" y="5"/>
                  </a:cubicBezTo>
                  <a:cubicBezTo>
                    <a:pt x="2352" y="7"/>
                    <a:pt x="2327" y="9"/>
                    <a:pt x="2303" y="13"/>
                  </a:cubicBezTo>
                  <a:cubicBezTo>
                    <a:pt x="2255" y="20"/>
                    <a:pt x="2206" y="25"/>
                    <a:pt x="2159" y="30"/>
                  </a:cubicBezTo>
                  <a:cubicBezTo>
                    <a:pt x="2072" y="39"/>
                    <a:pt x="1981" y="49"/>
                    <a:pt x="1894" y="7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6" name="Freeform 58">
              <a:extLst>
                <a:ext uri="{FF2B5EF4-FFF2-40B4-BE49-F238E27FC236}">
                  <a16:creationId xmlns:a16="http://schemas.microsoft.com/office/drawing/2014/main" id="{940AD475-31CA-3147-AABD-58CEDFE00F56}"/>
                </a:ext>
              </a:extLst>
            </p:cNvPr>
            <p:cNvSpPr>
              <a:spLocks/>
            </p:cNvSpPr>
            <p:nvPr/>
          </p:nvSpPr>
          <p:spPr bwMode="auto">
            <a:xfrm>
              <a:off x="6975465" y="3634964"/>
              <a:ext cx="871363" cy="445659"/>
            </a:xfrm>
            <a:custGeom>
              <a:avLst/>
              <a:gdLst>
                <a:gd name="T0" fmla="*/ 328 w 2114"/>
                <a:gd name="T1" fmla="*/ 701 h 1080"/>
                <a:gd name="T2" fmla="*/ 277 w 2114"/>
                <a:gd name="T3" fmla="*/ 728 h 1080"/>
                <a:gd name="T4" fmla="*/ 244 w 2114"/>
                <a:gd name="T5" fmla="*/ 737 h 1080"/>
                <a:gd name="T6" fmla="*/ 219 w 2114"/>
                <a:gd name="T7" fmla="*/ 796 h 1080"/>
                <a:gd name="T8" fmla="*/ 202 w 2114"/>
                <a:gd name="T9" fmla="*/ 878 h 1080"/>
                <a:gd name="T10" fmla="*/ 158 w 2114"/>
                <a:gd name="T11" fmla="*/ 896 h 1080"/>
                <a:gd name="T12" fmla="*/ 68 w 2114"/>
                <a:gd name="T13" fmla="*/ 852 h 1080"/>
                <a:gd name="T14" fmla="*/ 36 w 2114"/>
                <a:gd name="T15" fmla="*/ 845 h 1080"/>
                <a:gd name="T16" fmla="*/ 16 w 2114"/>
                <a:gd name="T17" fmla="*/ 867 h 1080"/>
                <a:gd name="T18" fmla="*/ 34 w 2114"/>
                <a:gd name="T19" fmla="*/ 954 h 1080"/>
                <a:gd name="T20" fmla="*/ 22 w 2114"/>
                <a:gd name="T21" fmla="*/ 1054 h 1080"/>
                <a:gd name="T22" fmla="*/ 31 w 2114"/>
                <a:gd name="T23" fmla="*/ 1079 h 1080"/>
                <a:gd name="T24" fmla="*/ 331 w 2114"/>
                <a:gd name="T25" fmla="*/ 1048 h 1080"/>
                <a:gd name="T26" fmla="*/ 320 w 2114"/>
                <a:gd name="T27" fmla="*/ 1036 h 1080"/>
                <a:gd name="T28" fmla="*/ 332 w 2114"/>
                <a:gd name="T29" fmla="*/ 987 h 1080"/>
                <a:gd name="T30" fmla="*/ 340 w 2114"/>
                <a:gd name="T31" fmla="*/ 987 h 1080"/>
                <a:gd name="T32" fmla="*/ 397 w 2114"/>
                <a:gd name="T33" fmla="*/ 993 h 1080"/>
                <a:gd name="T34" fmla="*/ 696 w 2114"/>
                <a:gd name="T35" fmla="*/ 973 h 1080"/>
                <a:gd name="T36" fmla="*/ 1620 w 2114"/>
                <a:gd name="T37" fmla="*/ 889 h 1080"/>
                <a:gd name="T38" fmla="*/ 1679 w 2114"/>
                <a:gd name="T39" fmla="*/ 878 h 1080"/>
                <a:gd name="T40" fmla="*/ 1837 w 2114"/>
                <a:gd name="T41" fmla="*/ 788 h 1080"/>
                <a:gd name="T42" fmla="*/ 1887 w 2114"/>
                <a:gd name="T43" fmla="*/ 730 h 1080"/>
                <a:gd name="T44" fmla="*/ 1916 w 2114"/>
                <a:gd name="T45" fmla="*/ 690 h 1080"/>
                <a:gd name="T46" fmla="*/ 1930 w 2114"/>
                <a:gd name="T47" fmla="*/ 684 h 1080"/>
                <a:gd name="T48" fmla="*/ 1993 w 2114"/>
                <a:gd name="T49" fmla="*/ 600 h 1080"/>
                <a:gd name="T50" fmla="*/ 2114 w 2114"/>
                <a:gd name="T51" fmla="*/ 489 h 1080"/>
                <a:gd name="T52" fmla="*/ 2082 w 2114"/>
                <a:gd name="T53" fmla="*/ 450 h 1080"/>
                <a:gd name="T54" fmla="*/ 2072 w 2114"/>
                <a:gd name="T55" fmla="*/ 451 h 1080"/>
                <a:gd name="T56" fmla="*/ 2005 w 2114"/>
                <a:gd name="T57" fmla="*/ 412 h 1080"/>
                <a:gd name="T58" fmla="*/ 1916 w 2114"/>
                <a:gd name="T59" fmla="*/ 216 h 1080"/>
                <a:gd name="T60" fmla="*/ 1847 w 2114"/>
                <a:gd name="T61" fmla="*/ 124 h 1080"/>
                <a:gd name="T62" fmla="*/ 1788 w 2114"/>
                <a:gd name="T63" fmla="*/ 73 h 1080"/>
                <a:gd name="T64" fmla="*/ 1688 w 2114"/>
                <a:gd name="T65" fmla="*/ 123 h 1080"/>
                <a:gd name="T66" fmla="*/ 1643 w 2114"/>
                <a:gd name="T67" fmla="*/ 121 h 1080"/>
                <a:gd name="T68" fmla="*/ 1577 w 2114"/>
                <a:gd name="T69" fmla="*/ 152 h 1080"/>
                <a:gd name="T70" fmla="*/ 1545 w 2114"/>
                <a:gd name="T71" fmla="*/ 135 h 1080"/>
                <a:gd name="T72" fmla="*/ 1457 w 2114"/>
                <a:gd name="T73" fmla="*/ 106 h 1080"/>
                <a:gd name="T74" fmla="*/ 1282 w 2114"/>
                <a:gd name="T75" fmla="*/ 3 h 1080"/>
                <a:gd name="T76" fmla="*/ 1247 w 2114"/>
                <a:gd name="T77" fmla="*/ 52 h 1080"/>
                <a:gd name="T78" fmla="*/ 1251 w 2114"/>
                <a:gd name="T79" fmla="*/ 65 h 1080"/>
                <a:gd name="T80" fmla="*/ 1200 w 2114"/>
                <a:gd name="T81" fmla="*/ 137 h 1080"/>
                <a:gd name="T82" fmla="*/ 1182 w 2114"/>
                <a:gd name="T83" fmla="*/ 152 h 1080"/>
                <a:gd name="T84" fmla="*/ 1103 w 2114"/>
                <a:gd name="T85" fmla="*/ 175 h 1080"/>
                <a:gd name="T86" fmla="*/ 1089 w 2114"/>
                <a:gd name="T87" fmla="*/ 184 h 1080"/>
                <a:gd name="T88" fmla="*/ 1059 w 2114"/>
                <a:gd name="T89" fmla="*/ 266 h 1080"/>
                <a:gd name="T90" fmla="*/ 949 w 2114"/>
                <a:gd name="T91" fmla="*/ 423 h 1080"/>
                <a:gd name="T92" fmla="*/ 909 w 2114"/>
                <a:gd name="T93" fmla="*/ 466 h 1080"/>
                <a:gd name="T94" fmla="*/ 879 w 2114"/>
                <a:gd name="T95" fmla="*/ 466 h 1080"/>
                <a:gd name="T96" fmla="*/ 807 w 2114"/>
                <a:gd name="T97" fmla="*/ 438 h 1080"/>
                <a:gd name="T98" fmla="*/ 787 w 2114"/>
                <a:gd name="T99" fmla="*/ 442 h 1080"/>
                <a:gd name="T100" fmla="*/ 720 w 2114"/>
                <a:gd name="T101" fmla="*/ 538 h 1080"/>
                <a:gd name="T102" fmla="*/ 644 w 2114"/>
                <a:gd name="T103" fmla="*/ 502 h 1080"/>
                <a:gd name="T104" fmla="*/ 627 w 2114"/>
                <a:gd name="T105" fmla="*/ 540 h 1080"/>
                <a:gd name="T106" fmla="*/ 564 w 2114"/>
                <a:gd name="T107" fmla="*/ 584 h 1080"/>
                <a:gd name="T108" fmla="*/ 454 w 2114"/>
                <a:gd name="T109" fmla="*/ 548 h 1080"/>
                <a:gd name="T110" fmla="*/ 378 w 2114"/>
                <a:gd name="T111" fmla="*/ 555 h 1080"/>
                <a:gd name="T112" fmla="*/ 347 w 2114"/>
                <a:gd name="T113" fmla="*/ 594 h 1080"/>
                <a:gd name="T114" fmla="*/ 327 w 2114"/>
                <a:gd name="T115" fmla="*/ 607 h 1080"/>
                <a:gd name="T116" fmla="*/ 311 w 2114"/>
                <a:gd name="T117" fmla="*/ 65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4" h="1080">
                  <a:moveTo>
                    <a:pt x="311" y="651"/>
                  </a:moveTo>
                  <a:cubicBezTo>
                    <a:pt x="323" y="665"/>
                    <a:pt x="335" y="684"/>
                    <a:pt x="328" y="701"/>
                  </a:cubicBezTo>
                  <a:cubicBezTo>
                    <a:pt x="321" y="719"/>
                    <a:pt x="299" y="724"/>
                    <a:pt x="283" y="726"/>
                  </a:cubicBezTo>
                  <a:cubicBezTo>
                    <a:pt x="282" y="727"/>
                    <a:pt x="279" y="727"/>
                    <a:pt x="277" y="728"/>
                  </a:cubicBezTo>
                  <a:cubicBezTo>
                    <a:pt x="275" y="729"/>
                    <a:pt x="273" y="730"/>
                    <a:pt x="271" y="730"/>
                  </a:cubicBezTo>
                  <a:cubicBezTo>
                    <a:pt x="263" y="733"/>
                    <a:pt x="253" y="735"/>
                    <a:pt x="244" y="737"/>
                  </a:cubicBezTo>
                  <a:cubicBezTo>
                    <a:pt x="234" y="739"/>
                    <a:pt x="214" y="743"/>
                    <a:pt x="210" y="747"/>
                  </a:cubicBezTo>
                  <a:cubicBezTo>
                    <a:pt x="206" y="757"/>
                    <a:pt x="213" y="778"/>
                    <a:pt x="219" y="796"/>
                  </a:cubicBezTo>
                  <a:cubicBezTo>
                    <a:pt x="221" y="802"/>
                    <a:pt x="223" y="808"/>
                    <a:pt x="225" y="814"/>
                  </a:cubicBezTo>
                  <a:cubicBezTo>
                    <a:pt x="230" y="834"/>
                    <a:pt x="233" y="860"/>
                    <a:pt x="202" y="878"/>
                  </a:cubicBezTo>
                  <a:cubicBezTo>
                    <a:pt x="195" y="882"/>
                    <a:pt x="195" y="882"/>
                    <a:pt x="195" y="882"/>
                  </a:cubicBezTo>
                  <a:cubicBezTo>
                    <a:pt x="184" y="889"/>
                    <a:pt x="173" y="896"/>
                    <a:pt x="158" y="896"/>
                  </a:cubicBezTo>
                  <a:cubicBezTo>
                    <a:pt x="146" y="896"/>
                    <a:pt x="135" y="891"/>
                    <a:pt x="124" y="881"/>
                  </a:cubicBezTo>
                  <a:cubicBezTo>
                    <a:pt x="109" y="868"/>
                    <a:pt x="90" y="858"/>
                    <a:pt x="68" y="852"/>
                  </a:cubicBezTo>
                  <a:cubicBezTo>
                    <a:pt x="61" y="850"/>
                    <a:pt x="61" y="850"/>
                    <a:pt x="61" y="850"/>
                  </a:cubicBezTo>
                  <a:cubicBezTo>
                    <a:pt x="52" y="847"/>
                    <a:pt x="43" y="845"/>
                    <a:pt x="36" y="845"/>
                  </a:cubicBezTo>
                  <a:cubicBezTo>
                    <a:pt x="30" y="845"/>
                    <a:pt x="25" y="846"/>
                    <a:pt x="21" y="855"/>
                  </a:cubicBezTo>
                  <a:cubicBezTo>
                    <a:pt x="20" y="859"/>
                    <a:pt x="18" y="863"/>
                    <a:pt x="16" y="867"/>
                  </a:cubicBezTo>
                  <a:cubicBezTo>
                    <a:pt x="3" y="892"/>
                    <a:pt x="0" y="901"/>
                    <a:pt x="19" y="912"/>
                  </a:cubicBezTo>
                  <a:cubicBezTo>
                    <a:pt x="37" y="923"/>
                    <a:pt x="35" y="943"/>
                    <a:pt x="34" y="954"/>
                  </a:cubicBezTo>
                  <a:cubicBezTo>
                    <a:pt x="32" y="970"/>
                    <a:pt x="30" y="985"/>
                    <a:pt x="28" y="1001"/>
                  </a:cubicBezTo>
                  <a:cubicBezTo>
                    <a:pt x="26" y="1019"/>
                    <a:pt x="24" y="1036"/>
                    <a:pt x="22" y="1054"/>
                  </a:cubicBezTo>
                  <a:cubicBezTo>
                    <a:pt x="21" y="1066"/>
                    <a:pt x="17" y="1075"/>
                    <a:pt x="13" y="1080"/>
                  </a:cubicBezTo>
                  <a:cubicBezTo>
                    <a:pt x="31" y="1079"/>
                    <a:pt x="31" y="1079"/>
                    <a:pt x="31" y="1079"/>
                  </a:cubicBezTo>
                  <a:cubicBezTo>
                    <a:pt x="128" y="1069"/>
                    <a:pt x="224" y="1059"/>
                    <a:pt x="320" y="1050"/>
                  </a:cubicBezTo>
                  <a:cubicBezTo>
                    <a:pt x="325" y="1049"/>
                    <a:pt x="329" y="1049"/>
                    <a:pt x="331" y="1048"/>
                  </a:cubicBezTo>
                  <a:cubicBezTo>
                    <a:pt x="330" y="1046"/>
                    <a:pt x="327" y="1043"/>
                    <a:pt x="322" y="1039"/>
                  </a:cubicBezTo>
                  <a:cubicBezTo>
                    <a:pt x="322" y="1038"/>
                    <a:pt x="321" y="1037"/>
                    <a:pt x="320" y="1036"/>
                  </a:cubicBezTo>
                  <a:cubicBezTo>
                    <a:pt x="315" y="1032"/>
                    <a:pt x="302" y="1021"/>
                    <a:pt x="307" y="1005"/>
                  </a:cubicBezTo>
                  <a:cubicBezTo>
                    <a:pt x="309" y="999"/>
                    <a:pt x="315" y="987"/>
                    <a:pt x="332" y="987"/>
                  </a:cubicBezTo>
                  <a:cubicBezTo>
                    <a:pt x="334" y="987"/>
                    <a:pt x="336" y="987"/>
                    <a:pt x="337" y="987"/>
                  </a:cubicBezTo>
                  <a:cubicBezTo>
                    <a:pt x="338" y="987"/>
                    <a:pt x="339" y="987"/>
                    <a:pt x="340" y="987"/>
                  </a:cubicBezTo>
                  <a:cubicBezTo>
                    <a:pt x="346" y="986"/>
                    <a:pt x="353" y="985"/>
                    <a:pt x="359" y="985"/>
                  </a:cubicBezTo>
                  <a:cubicBezTo>
                    <a:pt x="373" y="985"/>
                    <a:pt x="386" y="989"/>
                    <a:pt x="397" y="993"/>
                  </a:cubicBezTo>
                  <a:cubicBezTo>
                    <a:pt x="409" y="997"/>
                    <a:pt x="419" y="1001"/>
                    <a:pt x="429" y="1000"/>
                  </a:cubicBezTo>
                  <a:cubicBezTo>
                    <a:pt x="528" y="990"/>
                    <a:pt x="615" y="981"/>
                    <a:pt x="696" y="973"/>
                  </a:cubicBezTo>
                  <a:cubicBezTo>
                    <a:pt x="815" y="962"/>
                    <a:pt x="934" y="952"/>
                    <a:pt x="1052" y="941"/>
                  </a:cubicBezTo>
                  <a:cubicBezTo>
                    <a:pt x="1241" y="923"/>
                    <a:pt x="1431" y="906"/>
                    <a:pt x="1620" y="889"/>
                  </a:cubicBezTo>
                  <a:cubicBezTo>
                    <a:pt x="1624" y="888"/>
                    <a:pt x="1629" y="888"/>
                    <a:pt x="1634" y="888"/>
                  </a:cubicBezTo>
                  <a:cubicBezTo>
                    <a:pt x="1650" y="887"/>
                    <a:pt x="1666" y="886"/>
                    <a:pt x="1679" y="878"/>
                  </a:cubicBezTo>
                  <a:cubicBezTo>
                    <a:pt x="1693" y="870"/>
                    <a:pt x="1707" y="862"/>
                    <a:pt x="1722" y="854"/>
                  </a:cubicBezTo>
                  <a:cubicBezTo>
                    <a:pt x="1760" y="833"/>
                    <a:pt x="1799" y="811"/>
                    <a:pt x="1837" y="788"/>
                  </a:cubicBezTo>
                  <a:cubicBezTo>
                    <a:pt x="1839" y="787"/>
                    <a:pt x="1839" y="787"/>
                    <a:pt x="1839" y="787"/>
                  </a:cubicBezTo>
                  <a:cubicBezTo>
                    <a:pt x="1864" y="772"/>
                    <a:pt x="1886" y="759"/>
                    <a:pt x="1887" y="730"/>
                  </a:cubicBezTo>
                  <a:cubicBezTo>
                    <a:pt x="1888" y="710"/>
                    <a:pt x="1903" y="699"/>
                    <a:pt x="1914" y="692"/>
                  </a:cubicBezTo>
                  <a:cubicBezTo>
                    <a:pt x="1916" y="690"/>
                    <a:pt x="1916" y="690"/>
                    <a:pt x="1916" y="690"/>
                  </a:cubicBezTo>
                  <a:cubicBezTo>
                    <a:pt x="1920" y="688"/>
                    <a:pt x="1924" y="686"/>
                    <a:pt x="1927" y="685"/>
                  </a:cubicBezTo>
                  <a:cubicBezTo>
                    <a:pt x="1928" y="685"/>
                    <a:pt x="1929" y="684"/>
                    <a:pt x="1930" y="684"/>
                  </a:cubicBezTo>
                  <a:cubicBezTo>
                    <a:pt x="1932" y="648"/>
                    <a:pt x="1957" y="629"/>
                    <a:pt x="1976" y="613"/>
                  </a:cubicBezTo>
                  <a:cubicBezTo>
                    <a:pt x="1982" y="609"/>
                    <a:pt x="1988" y="604"/>
                    <a:pt x="1993" y="600"/>
                  </a:cubicBezTo>
                  <a:cubicBezTo>
                    <a:pt x="2024" y="570"/>
                    <a:pt x="2057" y="540"/>
                    <a:pt x="2089" y="511"/>
                  </a:cubicBezTo>
                  <a:cubicBezTo>
                    <a:pt x="2098" y="504"/>
                    <a:pt x="2106" y="496"/>
                    <a:pt x="2114" y="489"/>
                  </a:cubicBezTo>
                  <a:cubicBezTo>
                    <a:pt x="2102" y="484"/>
                    <a:pt x="2086" y="476"/>
                    <a:pt x="2083" y="456"/>
                  </a:cubicBezTo>
                  <a:cubicBezTo>
                    <a:pt x="2083" y="453"/>
                    <a:pt x="2082" y="451"/>
                    <a:pt x="2082" y="450"/>
                  </a:cubicBezTo>
                  <a:cubicBezTo>
                    <a:pt x="2081" y="450"/>
                    <a:pt x="2081" y="450"/>
                    <a:pt x="2079" y="450"/>
                  </a:cubicBezTo>
                  <a:cubicBezTo>
                    <a:pt x="2077" y="450"/>
                    <a:pt x="2075" y="451"/>
                    <a:pt x="2072" y="451"/>
                  </a:cubicBezTo>
                  <a:cubicBezTo>
                    <a:pt x="2044" y="455"/>
                    <a:pt x="2024" y="444"/>
                    <a:pt x="2008" y="418"/>
                  </a:cubicBezTo>
                  <a:cubicBezTo>
                    <a:pt x="2005" y="412"/>
                    <a:pt x="2005" y="412"/>
                    <a:pt x="2005" y="412"/>
                  </a:cubicBezTo>
                  <a:cubicBezTo>
                    <a:pt x="1989" y="387"/>
                    <a:pt x="1974" y="362"/>
                    <a:pt x="1955" y="341"/>
                  </a:cubicBezTo>
                  <a:cubicBezTo>
                    <a:pt x="1923" y="306"/>
                    <a:pt x="1910" y="265"/>
                    <a:pt x="1916" y="216"/>
                  </a:cubicBezTo>
                  <a:cubicBezTo>
                    <a:pt x="1919" y="198"/>
                    <a:pt x="1912" y="182"/>
                    <a:pt x="1894" y="162"/>
                  </a:cubicBezTo>
                  <a:cubicBezTo>
                    <a:pt x="1881" y="147"/>
                    <a:pt x="1864" y="136"/>
                    <a:pt x="1847" y="124"/>
                  </a:cubicBezTo>
                  <a:cubicBezTo>
                    <a:pt x="1827" y="110"/>
                    <a:pt x="1805" y="95"/>
                    <a:pt x="1789" y="73"/>
                  </a:cubicBezTo>
                  <a:cubicBezTo>
                    <a:pt x="1789" y="73"/>
                    <a:pt x="1788" y="73"/>
                    <a:pt x="1788" y="73"/>
                  </a:cubicBezTo>
                  <a:cubicBezTo>
                    <a:pt x="1769" y="121"/>
                    <a:pt x="1729" y="122"/>
                    <a:pt x="1697" y="122"/>
                  </a:cubicBezTo>
                  <a:cubicBezTo>
                    <a:pt x="1688" y="123"/>
                    <a:pt x="1688" y="123"/>
                    <a:pt x="1688" y="123"/>
                  </a:cubicBezTo>
                  <a:cubicBezTo>
                    <a:pt x="1679" y="123"/>
                    <a:pt x="1671" y="122"/>
                    <a:pt x="1662" y="122"/>
                  </a:cubicBezTo>
                  <a:cubicBezTo>
                    <a:pt x="1656" y="121"/>
                    <a:pt x="1649" y="121"/>
                    <a:pt x="1643" y="121"/>
                  </a:cubicBezTo>
                  <a:cubicBezTo>
                    <a:pt x="1626" y="121"/>
                    <a:pt x="1612" y="124"/>
                    <a:pt x="1600" y="140"/>
                  </a:cubicBezTo>
                  <a:cubicBezTo>
                    <a:pt x="1592" y="150"/>
                    <a:pt x="1583" y="152"/>
                    <a:pt x="1577" y="152"/>
                  </a:cubicBezTo>
                  <a:cubicBezTo>
                    <a:pt x="1564" y="152"/>
                    <a:pt x="1554" y="143"/>
                    <a:pt x="1547" y="136"/>
                  </a:cubicBezTo>
                  <a:cubicBezTo>
                    <a:pt x="1545" y="135"/>
                    <a:pt x="1545" y="135"/>
                    <a:pt x="1545" y="135"/>
                  </a:cubicBezTo>
                  <a:cubicBezTo>
                    <a:pt x="1523" y="114"/>
                    <a:pt x="1498" y="105"/>
                    <a:pt x="1465" y="106"/>
                  </a:cubicBezTo>
                  <a:cubicBezTo>
                    <a:pt x="1463" y="106"/>
                    <a:pt x="1460" y="106"/>
                    <a:pt x="1457" y="106"/>
                  </a:cubicBezTo>
                  <a:cubicBezTo>
                    <a:pt x="1443" y="106"/>
                    <a:pt x="1403" y="106"/>
                    <a:pt x="1385" y="65"/>
                  </a:cubicBezTo>
                  <a:cubicBezTo>
                    <a:pt x="1362" y="13"/>
                    <a:pt x="1338" y="0"/>
                    <a:pt x="1282" y="3"/>
                  </a:cubicBezTo>
                  <a:cubicBezTo>
                    <a:pt x="1263" y="4"/>
                    <a:pt x="1242" y="5"/>
                    <a:pt x="1238" y="8"/>
                  </a:cubicBezTo>
                  <a:cubicBezTo>
                    <a:pt x="1237" y="12"/>
                    <a:pt x="1242" y="32"/>
                    <a:pt x="1247" y="52"/>
                  </a:cubicBezTo>
                  <a:cubicBezTo>
                    <a:pt x="1247" y="53"/>
                    <a:pt x="1248" y="53"/>
                    <a:pt x="1248" y="54"/>
                  </a:cubicBezTo>
                  <a:cubicBezTo>
                    <a:pt x="1249" y="56"/>
                    <a:pt x="1251" y="60"/>
                    <a:pt x="1251" y="65"/>
                  </a:cubicBezTo>
                  <a:cubicBezTo>
                    <a:pt x="1253" y="85"/>
                    <a:pt x="1254" y="106"/>
                    <a:pt x="1240" y="122"/>
                  </a:cubicBezTo>
                  <a:cubicBezTo>
                    <a:pt x="1231" y="131"/>
                    <a:pt x="1218" y="137"/>
                    <a:pt x="1200" y="137"/>
                  </a:cubicBezTo>
                  <a:cubicBezTo>
                    <a:pt x="1195" y="137"/>
                    <a:pt x="1191" y="141"/>
                    <a:pt x="1184" y="149"/>
                  </a:cubicBezTo>
                  <a:cubicBezTo>
                    <a:pt x="1182" y="152"/>
                    <a:pt x="1182" y="152"/>
                    <a:pt x="1182" y="152"/>
                  </a:cubicBezTo>
                  <a:cubicBezTo>
                    <a:pt x="1171" y="165"/>
                    <a:pt x="1155" y="181"/>
                    <a:pt x="1130" y="181"/>
                  </a:cubicBezTo>
                  <a:cubicBezTo>
                    <a:pt x="1121" y="181"/>
                    <a:pt x="1113" y="179"/>
                    <a:pt x="1103" y="175"/>
                  </a:cubicBezTo>
                  <a:cubicBezTo>
                    <a:pt x="1096" y="172"/>
                    <a:pt x="1089" y="172"/>
                    <a:pt x="1089" y="172"/>
                  </a:cubicBezTo>
                  <a:cubicBezTo>
                    <a:pt x="1089" y="172"/>
                    <a:pt x="1087" y="175"/>
                    <a:pt x="1089" y="184"/>
                  </a:cubicBezTo>
                  <a:cubicBezTo>
                    <a:pt x="1094" y="219"/>
                    <a:pt x="1076" y="243"/>
                    <a:pt x="1060" y="265"/>
                  </a:cubicBezTo>
                  <a:cubicBezTo>
                    <a:pt x="1059" y="266"/>
                    <a:pt x="1059" y="266"/>
                    <a:pt x="1059" y="266"/>
                  </a:cubicBezTo>
                  <a:cubicBezTo>
                    <a:pt x="1047" y="281"/>
                    <a:pt x="1035" y="296"/>
                    <a:pt x="1023" y="310"/>
                  </a:cubicBezTo>
                  <a:cubicBezTo>
                    <a:pt x="992" y="346"/>
                    <a:pt x="963" y="379"/>
                    <a:pt x="949" y="423"/>
                  </a:cubicBezTo>
                  <a:cubicBezTo>
                    <a:pt x="948" y="424"/>
                    <a:pt x="948" y="426"/>
                    <a:pt x="947" y="428"/>
                  </a:cubicBezTo>
                  <a:cubicBezTo>
                    <a:pt x="944" y="440"/>
                    <a:pt x="937" y="466"/>
                    <a:pt x="909" y="466"/>
                  </a:cubicBezTo>
                  <a:cubicBezTo>
                    <a:pt x="907" y="466"/>
                    <a:pt x="905" y="465"/>
                    <a:pt x="902" y="465"/>
                  </a:cubicBezTo>
                  <a:cubicBezTo>
                    <a:pt x="895" y="464"/>
                    <a:pt x="887" y="465"/>
                    <a:pt x="879" y="466"/>
                  </a:cubicBezTo>
                  <a:cubicBezTo>
                    <a:pt x="872" y="466"/>
                    <a:pt x="866" y="467"/>
                    <a:pt x="859" y="467"/>
                  </a:cubicBezTo>
                  <a:cubicBezTo>
                    <a:pt x="836" y="467"/>
                    <a:pt x="819" y="458"/>
                    <a:pt x="807" y="438"/>
                  </a:cubicBezTo>
                  <a:cubicBezTo>
                    <a:pt x="801" y="429"/>
                    <a:pt x="797" y="427"/>
                    <a:pt x="796" y="426"/>
                  </a:cubicBezTo>
                  <a:cubicBezTo>
                    <a:pt x="796" y="427"/>
                    <a:pt x="792" y="430"/>
                    <a:pt x="787" y="442"/>
                  </a:cubicBezTo>
                  <a:cubicBezTo>
                    <a:pt x="783" y="452"/>
                    <a:pt x="781" y="461"/>
                    <a:pt x="781" y="469"/>
                  </a:cubicBezTo>
                  <a:cubicBezTo>
                    <a:pt x="780" y="509"/>
                    <a:pt x="756" y="538"/>
                    <a:pt x="720" y="538"/>
                  </a:cubicBezTo>
                  <a:cubicBezTo>
                    <a:pt x="701" y="538"/>
                    <a:pt x="682" y="529"/>
                    <a:pt x="664" y="513"/>
                  </a:cubicBezTo>
                  <a:cubicBezTo>
                    <a:pt x="652" y="503"/>
                    <a:pt x="646" y="502"/>
                    <a:pt x="644" y="502"/>
                  </a:cubicBezTo>
                  <a:cubicBezTo>
                    <a:pt x="639" y="502"/>
                    <a:pt x="633" y="511"/>
                    <a:pt x="630" y="525"/>
                  </a:cubicBezTo>
                  <a:cubicBezTo>
                    <a:pt x="628" y="532"/>
                    <a:pt x="627" y="536"/>
                    <a:pt x="627" y="540"/>
                  </a:cubicBezTo>
                  <a:cubicBezTo>
                    <a:pt x="627" y="569"/>
                    <a:pt x="611" y="586"/>
                    <a:pt x="584" y="586"/>
                  </a:cubicBezTo>
                  <a:cubicBezTo>
                    <a:pt x="578" y="586"/>
                    <a:pt x="572" y="585"/>
                    <a:pt x="564" y="584"/>
                  </a:cubicBezTo>
                  <a:cubicBezTo>
                    <a:pt x="547" y="580"/>
                    <a:pt x="532" y="570"/>
                    <a:pt x="522" y="563"/>
                  </a:cubicBezTo>
                  <a:cubicBezTo>
                    <a:pt x="501" y="547"/>
                    <a:pt x="480" y="542"/>
                    <a:pt x="454" y="548"/>
                  </a:cubicBezTo>
                  <a:cubicBezTo>
                    <a:pt x="433" y="552"/>
                    <a:pt x="407" y="557"/>
                    <a:pt x="380" y="555"/>
                  </a:cubicBezTo>
                  <a:cubicBezTo>
                    <a:pt x="378" y="555"/>
                    <a:pt x="378" y="555"/>
                    <a:pt x="378" y="555"/>
                  </a:cubicBezTo>
                  <a:cubicBezTo>
                    <a:pt x="378" y="555"/>
                    <a:pt x="378" y="555"/>
                    <a:pt x="377" y="555"/>
                  </a:cubicBezTo>
                  <a:cubicBezTo>
                    <a:pt x="380" y="583"/>
                    <a:pt x="358" y="590"/>
                    <a:pt x="347" y="594"/>
                  </a:cubicBezTo>
                  <a:cubicBezTo>
                    <a:pt x="345" y="595"/>
                    <a:pt x="342" y="596"/>
                    <a:pt x="340" y="597"/>
                  </a:cubicBezTo>
                  <a:cubicBezTo>
                    <a:pt x="335" y="599"/>
                    <a:pt x="331" y="603"/>
                    <a:pt x="327" y="607"/>
                  </a:cubicBezTo>
                  <a:cubicBezTo>
                    <a:pt x="311" y="651"/>
                    <a:pt x="311" y="651"/>
                    <a:pt x="311" y="651"/>
                  </a:cubicBezTo>
                  <a:cubicBezTo>
                    <a:pt x="311" y="651"/>
                    <a:pt x="311" y="651"/>
                    <a:pt x="311" y="65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7" name="Freeform 59">
              <a:extLst>
                <a:ext uri="{FF2B5EF4-FFF2-40B4-BE49-F238E27FC236}">
                  <a16:creationId xmlns:a16="http://schemas.microsoft.com/office/drawing/2014/main" id="{77BFDCE9-DCD3-3E4D-83B6-FEFA855D2134}"/>
                </a:ext>
              </a:extLst>
            </p:cNvPr>
            <p:cNvSpPr>
              <a:spLocks/>
            </p:cNvSpPr>
            <p:nvPr/>
          </p:nvSpPr>
          <p:spPr bwMode="auto">
            <a:xfrm>
              <a:off x="7781263" y="3398356"/>
              <a:ext cx="553036" cy="467515"/>
            </a:xfrm>
            <a:custGeom>
              <a:avLst/>
              <a:gdLst>
                <a:gd name="T0" fmla="*/ 918 w 1341"/>
                <a:gd name="T1" fmla="*/ 242 h 1133"/>
                <a:gd name="T2" fmla="*/ 884 w 1341"/>
                <a:gd name="T3" fmla="*/ 271 h 1133"/>
                <a:gd name="T4" fmla="*/ 868 w 1341"/>
                <a:gd name="T5" fmla="*/ 288 h 1133"/>
                <a:gd name="T6" fmla="*/ 841 w 1341"/>
                <a:gd name="T7" fmla="*/ 304 h 1133"/>
                <a:gd name="T8" fmla="*/ 815 w 1341"/>
                <a:gd name="T9" fmla="*/ 272 h 1133"/>
                <a:gd name="T10" fmla="*/ 774 w 1341"/>
                <a:gd name="T11" fmla="*/ 117 h 1133"/>
                <a:gd name="T12" fmla="*/ 658 w 1341"/>
                <a:gd name="T13" fmla="*/ 134 h 1133"/>
                <a:gd name="T14" fmla="*/ 512 w 1341"/>
                <a:gd name="T15" fmla="*/ 155 h 1133"/>
                <a:gd name="T16" fmla="*/ 466 w 1341"/>
                <a:gd name="T17" fmla="*/ 98 h 1133"/>
                <a:gd name="T18" fmla="*/ 449 w 1341"/>
                <a:gd name="T19" fmla="*/ 17 h 1133"/>
                <a:gd name="T20" fmla="*/ 440 w 1341"/>
                <a:gd name="T21" fmla="*/ 165 h 1133"/>
                <a:gd name="T22" fmla="*/ 430 w 1341"/>
                <a:gd name="T23" fmla="*/ 203 h 1133"/>
                <a:gd name="T24" fmla="*/ 268 w 1341"/>
                <a:gd name="T25" fmla="*/ 323 h 1133"/>
                <a:gd name="T26" fmla="*/ 262 w 1341"/>
                <a:gd name="T27" fmla="*/ 325 h 1133"/>
                <a:gd name="T28" fmla="*/ 164 w 1341"/>
                <a:gd name="T29" fmla="*/ 533 h 1133"/>
                <a:gd name="T30" fmla="*/ 116 w 1341"/>
                <a:gd name="T31" fmla="*/ 514 h 1133"/>
                <a:gd name="T32" fmla="*/ 106 w 1341"/>
                <a:gd name="T33" fmla="*/ 502 h 1133"/>
                <a:gd name="T34" fmla="*/ 96 w 1341"/>
                <a:gd name="T35" fmla="*/ 528 h 1133"/>
                <a:gd name="T36" fmla="*/ 90 w 1341"/>
                <a:gd name="T37" fmla="*/ 637 h 1133"/>
                <a:gd name="T38" fmla="*/ 0 w 1341"/>
                <a:gd name="T39" fmla="*/ 746 h 1133"/>
                <a:gd name="T40" fmla="*/ 1 w 1341"/>
                <a:gd name="T41" fmla="*/ 757 h 1133"/>
                <a:gd name="T42" fmla="*/ 67 w 1341"/>
                <a:gd name="T43" fmla="*/ 931 h 1133"/>
                <a:gd name="T44" fmla="*/ 179 w 1341"/>
                <a:gd name="T45" fmla="*/ 1006 h 1133"/>
                <a:gd name="T46" fmla="*/ 231 w 1341"/>
                <a:gd name="T47" fmla="*/ 1047 h 1133"/>
                <a:gd name="T48" fmla="*/ 325 w 1341"/>
                <a:gd name="T49" fmla="*/ 1126 h 1133"/>
                <a:gd name="T50" fmla="*/ 402 w 1341"/>
                <a:gd name="T51" fmla="*/ 1067 h 1133"/>
                <a:gd name="T52" fmla="*/ 494 w 1341"/>
                <a:gd name="T53" fmla="*/ 1076 h 1133"/>
                <a:gd name="T54" fmla="*/ 582 w 1341"/>
                <a:gd name="T55" fmla="*/ 1009 h 1133"/>
                <a:gd name="T56" fmla="*/ 614 w 1341"/>
                <a:gd name="T57" fmla="*/ 997 h 1133"/>
                <a:gd name="T58" fmla="*/ 682 w 1341"/>
                <a:gd name="T59" fmla="*/ 962 h 1133"/>
                <a:gd name="T60" fmla="*/ 706 w 1341"/>
                <a:gd name="T61" fmla="*/ 821 h 1133"/>
                <a:gd name="T62" fmla="*/ 751 w 1341"/>
                <a:gd name="T63" fmla="*/ 733 h 1133"/>
                <a:gd name="T64" fmla="*/ 794 w 1341"/>
                <a:gd name="T65" fmla="*/ 557 h 1133"/>
                <a:gd name="T66" fmla="*/ 828 w 1341"/>
                <a:gd name="T67" fmla="*/ 501 h 1133"/>
                <a:gd name="T68" fmla="*/ 830 w 1341"/>
                <a:gd name="T69" fmla="*/ 501 h 1133"/>
                <a:gd name="T70" fmla="*/ 872 w 1341"/>
                <a:gd name="T71" fmla="*/ 519 h 1133"/>
                <a:gd name="T72" fmla="*/ 888 w 1341"/>
                <a:gd name="T73" fmla="*/ 531 h 1133"/>
                <a:gd name="T74" fmla="*/ 928 w 1341"/>
                <a:gd name="T75" fmla="*/ 552 h 1133"/>
                <a:gd name="T76" fmla="*/ 952 w 1341"/>
                <a:gd name="T77" fmla="*/ 478 h 1133"/>
                <a:gd name="T78" fmla="*/ 982 w 1341"/>
                <a:gd name="T79" fmla="*/ 393 h 1133"/>
                <a:gd name="T80" fmla="*/ 1032 w 1341"/>
                <a:gd name="T81" fmla="*/ 377 h 1133"/>
                <a:gd name="T82" fmla="*/ 1056 w 1341"/>
                <a:gd name="T83" fmla="*/ 365 h 1133"/>
                <a:gd name="T84" fmla="*/ 1094 w 1341"/>
                <a:gd name="T85" fmla="*/ 317 h 1133"/>
                <a:gd name="T86" fmla="*/ 1108 w 1341"/>
                <a:gd name="T87" fmla="*/ 302 h 1133"/>
                <a:gd name="T88" fmla="*/ 1130 w 1341"/>
                <a:gd name="T89" fmla="*/ 189 h 1133"/>
                <a:gd name="T90" fmla="*/ 1205 w 1341"/>
                <a:gd name="T91" fmla="*/ 126 h 1133"/>
                <a:gd name="T92" fmla="*/ 1309 w 1341"/>
                <a:gd name="T93" fmla="*/ 196 h 1133"/>
                <a:gd name="T94" fmla="*/ 1325 w 1341"/>
                <a:gd name="T95" fmla="*/ 193 h 1133"/>
                <a:gd name="T96" fmla="*/ 1272 w 1341"/>
                <a:gd name="T97" fmla="*/ 66 h 1133"/>
                <a:gd name="T98" fmla="*/ 1239 w 1341"/>
                <a:gd name="T99" fmla="*/ 68 h 1133"/>
                <a:gd name="T100" fmla="*/ 1119 w 1341"/>
                <a:gd name="T101" fmla="*/ 120 h 1133"/>
                <a:gd name="T102" fmla="*/ 1041 w 1341"/>
                <a:gd name="T103" fmla="*/ 121 h 1133"/>
                <a:gd name="T104" fmla="*/ 1014 w 1341"/>
                <a:gd name="T105" fmla="*/ 145 h 1133"/>
                <a:gd name="T106" fmla="*/ 955 w 1341"/>
                <a:gd name="T107" fmla="*/ 20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1" h="1133">
                  <a:moveTo>
                    <a:pt x="955" y="203"/>
                  </a:moveTo>
                  <a:cubicBezTo>
                    <a:pt x="945" y="218"/>
                    <a:pt x="932" y="231"/>
                    <a:pt x="918" y="242"/>
                  </a:cubicBezTo>
                  <a:cubicBezTo>
                    <a:pt x="870" y="297"/>
                    <a:pt x="870" y="297"/>
                    <a:pt x="870" y="297"/>
                  </a:cubicBezTo>
                  <a:cubicBezTo>
                    <a:pt x="884" y="271"/>
                    <a:pt x="884" y="271"/>
                    <a:pt x="884" y="271"/>
                  </a:cubicBezTo>
                  <a:cubicBezTo>
                    <a:pt x="879" y="275"/>
                    <a:pt x="874" y="280"/>
                    <a:pt x="869" y="285"/>
                  </a:cubicBezTo>
                  <a:cubicBezTo>
                    <a:pt x="869" y="286"/>
                    <a:pt x="868" y="287"/>
                    <a:pt x="868" y="288"/>
                  </a:cubicBezTo>
                  <a:cubicBezTo>
                    <a:pt x="864" y="293"/>
                    <a:pt x="858" y="304"/>
                    <a:pt x="844" y="304"/>
                  </a:cubicBezTo>
                  <a:cubicBezTo>
                    <a:pt x="841" y="304"/>
                    <a:pt x="841" y="304"/>
                    <a:pt x="841" y="304"/>
                  </a:cubicBezTo>
                  <a:cubicBezTo>
                    <a:pt x="820" y="302"/>
                    <a:pt x="817" y="283"/>
                    <a:pt x="816" y="275"/>
                  </a:cubicBezTo>
                  <a:cubicBezTo>
                    <a:pt x="816" y="274"/>
                    <a:pt x="815" y="273"/>
                    <a:pt x="815" y="272"/>
                  </a:cubicBezTo>
                  <a:cubicBezTo>
                    <a:pt x="802" y="218"/>
                    <a:pt x="791" y="173"/>
                    <a:pt x="782" y="130"/>
                  </a:cubicBezTo>
                  <a:cubicBezTo>
                    <a:pt x="780" y="117"/>
                    <a:pt x="779" y="117"/>
                    <a:pt x="774" y="117"/>
                  </a:cubicBezTo>
                  <a:cubicBezTo>
                    <a:pt x="772" y="117"/>
                    <a:pt x="769" y="117"/>
                    <a:pt x="766" y="118"/>
                  </a:cubicBezTo>
                  <a:cubicBezTo>
                    <a:pt x="730" y="124"/>
                    <a:pt x="693" y="129"/>
                    <a:pt x="658" y="134"/>
                  </a:cubicBezTo>
                  <a:cubicBezTo>
                    <a:pt x="616" y="139"/>
                    <a:pt x="573" y="145"/>
                    <a:pt x="531" y="153"/>
                  </a:cubicBezTo>
                  <a:cubicBezTo>
                    <a:pt x="524" y="154"/>
                    <a:pt x="517" y="155"/>
                    <a:pt x="512" y="155"/>
                  </a:cubicBezTo>
                  <a:cubicBezTo>
                    <a:pt x="475" y="155"/>
                    <a:pt x="470" y="123"/>
                    <a:pt x="468" y="111"/>
                  </a:cubicBezTo>
                  <a:cubicBezTo>
                    <a:pt x="466" y="98"/>
                    <a:pt x="466" y="98"/>
                    <a:pt x="466" y="98"/>
                  </a:cubicBezTo>
                  <a:cubicBezTo>
                    <a:pt x="461" y="65"/>
                    <a:pt x="456" y="32"/>
                    <a:pt x="450" y="0"/>
                  </a:cubicBezTo>
                  <a:cubicBezTo>
                    <a:pt x="449" y="6"/>
                    <a:pt x="449" y="12"/>
                    <a:pt x="449" y="17"/>
                  </a:cubicBezTo>
                  <a:cubicBezTo>
                    <a:pt x="448" y="37"/>
                    <a:pt x="443" y="55"/>
                    <a:pt x="439" y="73"/>
                  </a:cubicBezTo>
                  <a:cubicBezTo>
                    <a:pt x="430" y="106"/>
                    <a:pt x="423" y="135"/>
                    <a:pt x="440" y="165"/>
                  </a:cubicBezTo>
                  <a:cubicBezTo>
                    <a:pt x="444" y="171"/>
                    <a:pt x="445" y="179"/>
                    <a:pt x="443" y="186"/>
                  </a:cubicBezTo>
                  <a:cubicBezTo>
                    <a:pt x="441" y="193"/>
                    <a:pt x="436" y="199"/>
                    <a:pt x="430" y="203"/>
                  </a:cubicBezTo>
                  <a:cubicBezTo>
                    <a:pt x="411" y="214"/>
                    <a:pt x="396" y="232"/>
                    <a:pt x="380" y="252"/>
                  </a:cubicBezTo>
                  <a:cubicBezTo>
                    <a:pt x="355" y="286"/>
                    <a:pt x="325" y="323"/>
                    <a:pt x="268" y="323"/>
                  </a:cubicBezTo>
                  <a:cubicBezTo>
                    <a:pt x="267" y="323"/>
                    <a:pt x="265" y="323"/>
                    <a:pt x="264" y="323"/>
                  </a:cubicBezTo>
                  <a:cubicBezTo>
                    <a:pt x="262" y="325"/>
                    <a:pt x="262" y="325"/>
                    <a:pt x="262" y="325"/>
                  </a:cubicBezTo>
                  <a:cubicBezTo>
                    <a:pt x="221" y="367"/>
                    <a:pt x="186" y="404"/>
                    <a:pt x="198" y="463"/>
                  </a:cubicBezTo>
                  <a:cubicBezTo>
                    <a:pt x="204" y="490"/>
                    <a:pt x="191" y="515"/>
                    <a:pt x="164" y="533"/>
                  </a:cubicBezTo>
                  <a:cubicBezTo>
                    <a:pt x="159" y="536"/>
                    <a:pt x="153" y="538"/>
                    <a:pt x="147" y="538"/>
                  </a:cubicBezTo>
                  <a:cubicBezTo>
                    <a:pt x="131" y="538"/>
                    <a:pt x="122" y="524"/>
                    <a:pt x="116" y="514"/>
                  </a:cubicBezTo>
                  <a:cubicBezTo>
                    <a:pt x="114" y="512"/>
                    <a:pt x="113" y="509"/>
                    <a:pt x="111" y="507"/>
                  </a:cubicBezTo>
                  <a:cubicBezTo>
                    <a:pt x="109" y="504"/>
                    <a:pt x="107" y="503"/>
                    <a:pt x="106" y="502"/>
                  </a:cubicBezTo>
                  <a:cubicBezTo>
                    <a:pt x="105" y="503"/>
                    <a:pt x="105" y="505"/>
                    <a:pt x="104" y="507"/>
                  </a:cubicBezTo>
                  <a:cubicBezTo>
                    <a:pt x="101" y="514"/>
                    <a:pt x="99" y="521"/>
                    <a:pt x="96" y="528"/>
                  </a:cubicBezTo>
                  <a:cubicBezTo>
                    <a:pt x="85" y="556"/>
                    <a:pt x="80" y="573"/>
                    <a:pt x="92" y="594"/>
                  </a:cubicBezTo>
                  <a:cubicBezTo>
                    <a:pt x="101" y="611"/>
                    <a:pt x="94" y="628"/>
                    <a:pt x="90" y="637"/>
                  </a:cubicBezTo>
                  <a:cubicBezTo>
                    <a:pt x="71" y="678"/>
                    <a:pt x="51" y="724"/>
                    <a:pt x="1" y="746"/>
                  </a:cubicBezTo>
                  <a:cubicBezTo>
                    <a:pt x="1" y="746"/>
                    <a:pt x="1" y="746"/>
                    <a:pt x="0" y="746"/>
                  </a:cubicBezTo>
                  <a:cubicBezTo>
                    <a:pt x="0" y="746"/>
                    <a:pt x="0" y="747"/>
                    <a:pt x="1" y="747"/>
                  </a:cubicBezTo>
                  <a:cubicBezTo>
                    <a:pt x="1" y="757"/>
                    <a:pt x="1" y="757"/>
                    <a:pt x="1" y="757"/>
                  </a:cubicBezTo>
                  <a:cubicBezTo>
                    <a:pt x="7" y="843"/>
                    <a:pt x="7" y="843"/>
                    <a:pt x="59" y="919"/>
                  </a:cubicBezTo>
                  <a:cubicBezTo>
                    <a:pt x="62" y="923"/>
                    <a:pt x="65" y="927"/>
                    <a:pt x="67" y="931"/>
                  </a:cubicBezTo>
                  <a:cubicBezTo>
                    <a:pt x="85" y="958"/>
                    <a:pt x="101" y="981"/>
                    <a:pt x="139" y="982"/>
                  </a:cubicBezTo>
                  <a:cubicBezTo>
                    <a:pt x="155" y="982"/>
                    <a:pt x="167" y="994"/>
                    <a:pt x="179" y="1006"/>
                  </a:cubicBezTo>
                  <a:cubicBezTo>
                    <a:pt x="191" y="1017"/>
                    <a:pt x="204" y="1029"/>
                    <a:pt x="217" y="1032"/>
                  </a:cubicBezTo>
                  <a:cubicBezTo>
                    <a:pt x="221" y="1032"/>
                    <a:pt x="229" y="1035"/>
                    <a:pt x="231" y="1047"/>
                  </a:cubicBezTo>
                  <a:cubicBezTo>
                    <a:pt x="239" y="1093"/>
                    <a:pt x="276" y="1107"/>
                    <a:pt x="315" y="1122"/>
                  </a:cubicBezTo>
                  <a:cubicBezTo>
                    <a:pt x="325" y="1126"/>
                    <a:pt x="325" y="1126"/>
                    <a:pt x="325" y="1126"/>
                  </a:cubicBezTo>
                  <a:cubicBezTo>
                    <a:pt x="341" y="1133"/>
                    <a:pt x="362" y="1121"/>
                    <a:pt x="367" y="1104"/>
                  </a:cubicBezTo>
                  <a:cubicBezTo>
                    <a:pt x="373" y="1079"/>
                    <a:pt x="385" y="1067"/>
                    <a:pt x="402" y="1067"/>
                  </a:cubicBezTo>
                  <a:cubicBezTo>
                    <a:pt x="413" y="1067"/>
                    <a:pt x="424" y="1073"/>
                    <a:pt x="434" y="1079"/>
                  </a:cubicBezTo>
                  <a:cubicBezTo>
                    <a:pt x="454" y="1090"/>
                    <a:pt x="473" y="1084"/>
                    <a:pt x="494" y="1076"/>
                  </a:cubicBezTo>
                  <a:cubicBezTo>
                    <a:pt x="502" y="1073"/>
                    <a:pt x="509" y="1070"/>
                    <a:pt x="517" y="1068"/>
                  </a:cubicBezTo>
                  <a:cubicBezTo>
                    <a:pt x="524" y="1027"/>
                    <a:pt x="557" y="1017"/>
                    <a:pt x="582" y="1009"/>
                  </a:cubicBezTo>
                  <a:cubicBezTo>
                    <a:pt x="593" y="1006"/>
                    <a:pt x="604" y="1003"/>
                    <a:pt x="612" y="998"/>
                  </a:cubicBezTo>
                  <a:cubicBezTo>
                    <a:pt x="614" y="997"/>
                    <a:pt x="614" y="997"/>
                    <a:pt x="614" y="997"/>
                  </a:cubicBezTo>
                  <a:cubicBezTo>
                    <a:pt x="627" y="988"/>
                    <a:pt x="641" y="979"/>
                    <a:pt x="662" y="977"/>
                  </a:cubicBezTo>
                  <a:cubicBezTo>
                    <a:pt x="669" y="976"/>
                    <a:pt x="677" y="970"/>
                    <a:pt x="682" y="962"/>
                  </a:cubicBezTo>
                  <a:cubicBezTo>
                    <a:pt x="689" y="952"/>
                    <a:pt x="691" y="941"/>
                    <a:pt x="689" y="932"/>
                  </a:cubicBezTo>
                  <a:cubicBezTo>
                    <a:pt x="678" y="892"/>
                    <a:pt x="683" y="856"/>
                    <a:pt x="706" y="821"/>
                  </a:cubicBezTo>
                  <a:cubicBezTo>
                    <a:pt x="710" y="814"/>
                    <a:pt x="710" y="814"/>
                    <a:pt x="710" y="814"/>
                  </a:cubicBezTo>
                  <a:cubicBezTo>
                    <a:pt x="728" y="788"/>
                    <a:pt x="744" y="763"/>
                    <a:pt x="751" y="733"/>
                  </a:cubicBezTo>
                  <a:cubicBezTo>
                    <a:pt x="764" y="679"/>
                    <a:pt x="777" y="626"/>
                    <a:pt x="791" y="574"/>
                  </a:cubicBezTo>
                  <a:cubicBezTo>
                    <a:pt x="792" y="569"/>
                    <a:pt x="793" y="563"/>
                    <a:pt x="794" y="557"/>
                  </a:cubicBezTo>
                  <a:cubicBezTo>
                    <a:pt x="796" y="540"/>
                    <a:pt x="799" y="518"/>
                    <a:pt x="817" y="506"/>
                  </a:cubicBezTo>
                  <a:cubicBezTo>
                    <a:pt x="821" y="504"/>
                    <a:pt x="825" y="502"/>
                    <a:pt x="828" y="501"/>
                  </a:cubicBezTo>
                  <a:cubicBezTo>
                    <a:pt x="829" y="499"/>
                    <a:pt x="829" y="499"/>
                    <a:pt x="829" y="499"/>
                  </a:cubicBezTo>
                  <a:cubicBezTo>
                    <a:pt x="830" y="501"/>
                    <a:pt x="830" y="501"/>
                    <a:pt x="830" y="501"/>
                  </a:cubicBezTo>
                  <a:cubicBezTo>
                    <a:pt x="833" y="500"/>
                    <a:pt x="836" y="499"/>
                    <a:pt x="838" y="499"/>
                  </a:cubicBezTo>
                  <a:cubicBezTo>
                    <a:pt x="854" y="499"/>
                    <a:pt x="864" y="510"/>
                    <a:pt x="872" y="519"/>
                  </a:cubicBezTo>
                  <a:cubicBezTo>
                    <a:pt x="876" y="523"/>
                    <a:pt x="881" y="528"/>
                    <a:pt x="884" y="530"/>
                  </a:cubicBezTo>
                  <a:cubicBezTo>
                    <a:pt x="885" y="530"/>
                    <a:pt x="886" y="530"/>
                    <a:pt x="888" y="531"/>
                  </a:cubicBezTo>
                  <a:cubicBezTo>
                    <a:pt x="891" y="531"/>
                    <a:pt x="896" y="533"/>
                    <a:pt x="901" y="536"/>
                  </a:cubicBezTo>
                  <a:cubicBezTo>
                    <a:pt x="916" y="546"/>
                    <a:pt x="924" y="552"/>
                    <a:pt x="928" y="552"/>
                  </a:cubicBezTo>
                  <a:cubicBezTo>
                    <a:pt x="929" y="550"/>
                    <a:pt x="933" y="541"/>
                    <a:pt x="939" y="524"/>
                  </a:cubicBezTo>
                  <a:cubicBezTo>
                    <a:pt x="944" y="509"/>
                    <a:pt x="948" y="493"/>
                    <a:pt x="952" y="478"/>
                  </a:cubicBezTo>
                  <a:cubicBezTo>
                    <a:pt x="960" y="450"/>
                    <a:pt x="968" y="422"/>
                    <a:pt x="981" y="395"/>
                  </a:cubicBezTo>
                  <a:cubicBezTo>
                    <a:pt x="982" y="393"/>
                    <a:pt x="982" y="393"/>
                    <a:pt x="982" y="393"/>
                  </a:cubicBezTo>
                  <a:cubicBezTo>
                    <a:pt x="986" y="383"/>
                    <a:pt x="994" y="368"/>
                    <a:pt x="1011" y="368"/>
                  </a:cubicBezTo>
                  <a:cubicBezTo>
                    <a:pt x="1018" y="368"/>
                    <a:pt x="1025" y="371"/>
                    <a:pt x="1032" y="377"/>
                  </a:cubicBezTo>
                  <a:cubicBezTo>
                    <a:pt x="1041" y="385"/>
                    <a:pt x="1045" y="385"/>
                    <a:pt x="1045" y="385"/>
                  </a:cubicBezTo>
                  <a:cubicBezTo>
                    <a:pt x="1046" y="385"/>
                    <a:pt x="1050" y="380"/>
                    <a:pt x="1056" y="365"/>
                  </a:cubicBezTo>
                  <a:cubicBezTo>
                    <a:pt x="1062" y="348"/>
                    <a:pt x="1074" y="337"/>
                    <a:pt x="1084" y="327"/>
                  </a:cubicBezTo>
                  <a:cubicBezTo>
                    <a:pt x="1088" y="324"/>
                    <a:pt x="1091" y="321"/>
                    <a:pt x="1094" y="317"/>
                  </a:cubicBezTo>
                  <a:cubicBezTo>
                    <a:pt x="1096" y="315"/>
                    <a:pt x="1098" y="313"/>
                    <a:pt x="1101" y="311"/>
                  </a:cubicBezTo>
                  <a:cubicBezTo>
                    <a:pt x="1106" y="306"/>
                    <a:pt x="1108" y="304"/>
                    <a:pt x="1108" y="302"/>
                  </a:cubicBezTo>
                  <a:cubicBezTo>
                    <a:pt x="1106" y="278"/>
                    <a:pt x="1113" y="257"/>
                    <a:pt x="1120" y="237"/>
                  </a:cubicBezTo>
                  <a:cubicBezTo>
                    <a:pt x="1125" y="220"/>
                    <a:pt x="1131" y="205"/>
                    <a:pt x="1130" y="189"/>
                  </a:cubicBezTo>
                  <a:cubicBezTo>
                    <a:pt x="1130" y="176"/>
                    <a:pt x="1133" y="162"/>
                    <a:pt x="1139" y="147"/>
                  </a:cubicBezTo>
                  <a:cubicBezTo>
                    <a:pt x="1152" y="113"/>
                    <a:pt x="1176" y="105"/>
                    <a:pt x="1205" y="126"/>
                  </a:cubicBezTo>
                  <a:cubicBezTo>
                    <a:pt x="1230" y="144"/>
                    <a:pt x="1257" y="162"/>
                    <a:pt x="1283" y="179"/>
                  </a:cubicBezTo>
                  <a:cubicBezTo>
                    <a:pt x="1292" y="184"/>
                    <a:pt x="1301" y="190"/>
                    <a:pt x="1309" y="196"/>
                  </a:cubicBezTo>
                  <a:cubicBezTo>
                    <a:pt x="1317" y="201"/>
                    <a:pt x="1319" y="201"/>
                    <a:pt x="1320" y="201"/>
                  </a:cubicBezTo>
                  <a:cubicBezTo>
                    <a:pt x="1320" y="201"/>
                    <a:pt x="1322" y="199"/>
                    <a:pt x="1325" y="193"/>
                  </a:cubicBezTo>
                  <a:cubicBezTo>
                    <a:pt x="1341" y="157"/>
                    <a:pt x="1325" y="136"/>
                    <a:pt x="1299" y="104"/>
                  </a:cubicBezTo>
                  <a:cubicBezTo>
                    <a:pt x="1289" y="92"/>
                    <a:pt x="1279" y="80"/>
                    <a:pt x="1272" y="66"/>
                  </a:cubicBezTo>
                  <a:cubicBezTo>
                    <a:pt x="1271" y="65"/>
                    <a:pt x="1268" y="64"/>
                    <a:pt x="1263" y="64"/>
                  </a:cubicBezTo>
                  <a:cubicBezTo>
                    <a:pt x="1256" y="64"/>
                    <a:pt x="1246" y="67"/>
                    <a:pt x="1239" y="68"/>
                  </a:cubicBezTo>
                  <a:cubicBezTo>
                    <a:pt x="1222" y="72"/>
                    <a:pt x="1222" y="72"/>
                    <a:pt x="1222" y="72"/>
                  </a:cubicBezTo>
                  <a:cubicBezTo>
                    <a:pt x="1182" y="81"/>
                    <a:pt x="1145" y="89"/>
                    <a:pt x="1119" y="120"/>
                  </a:cubicBezTo>
                  <a:cubicBezTo>
                    <a:pt x="1099" y="145"/>
                    <a:pt x="1075" y="148"/>
                    <a:pt x="1053" y="128"/>
                  </a:cubicBezTo>
                  <a:cubicBezTo>
                    <a:pt x="1048" y="124"/>
                    <a:pt x="1044" y="121"/>
                    <a:pt x="1041" y="121"/>
                  </a:cubicBezTo>
                  <a:cubicBezTo>
                    <a:pt x="1040" y="121"/>
                    <a:pt x="1038" y="121"/>
                    <a:pt x="1034" y="125"/>
                  </a:cubicBezTo>
                  <a:cubicBezTo>
                    <a:pt x="1014" y="145"/>
                    <a:pt x="1014" y="145"/>
                    <a:pt x="1014" y="145"/>
                  </a:cubicBezTo>
                  <a:cubicBezTo>
                    <a:pt x="1011" y="149"/>
                    <a:pt x="1008" y="155"/>
                    <a:pt x="1005" y="161"/>
                  </a:cubicBezTo>
                  <a:cubicBezTo>
                    <a:pt x="996" y="177"/>
                    <a:pt x="985" y="200"/>
                    <a:pt x="955" y="20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8" name="TextBox 157">
              <a:extLst>
                <a:ext uri="{FF2B5EF4-FFF2-40B4-BE49-F238E27FC236}">
                  <a16:creationId xmlns:a16="http://schemas.microsoft.com/office/drawing/2014/main" id="{FCF1A08C-0D0D-6347-B964-1C172607F250}"/>
                </a:ext>
              </a:extLst>
            </p:cNvPr>
            <p:cNvSpPr txBox="1"/>
            <p:nvPr/>
          </p:nvSpPr>
          <p:spPr>
            <a:xfrm>
              <a:off x="9216586" y="4077645"/>
              <a:ext cx="588515" cy="1228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&gt;90%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80-89%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70-79%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60-69%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50-59%</a:t>
              </a:r>
            </a:p>
          </p:txBody>
        </p:sp>
        <p:sp>
          <p:nvSpPr>
            <p:cNvPr id="159" name="Rectangle 158">
              <a:extLst>
                <a:ext uri="{FF2B5EF4-FFF2-40B4-BE49-F238E27FC236}">
                  <a16:creationId xmlns:a16="http://schemas.microsoft.com/office/drawing/2014/main" id="{34026866-3A1C-994A-A2A8-D4909B7A88DF}"/>
                </a:ext>
              </a:extLst>
            </p:cNvPr>
            <p:cNvSpPr/>
            <p:nvPr/>
          </p:nvSpPr>
          <p:spPr>
            <a:xfrm>
              <a:off x="9106221" y="4144530"/>
              <a:ext cx="129440" cy="129440"/>
            </a:xfrm>
            <a:prstGeom prst="rect">
              <a:avLst/>
            </a:prstGeom>
            <a:solidFill>
              <a:schemeClr val="accent6">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0" name="Rectangle 159">
              <a:extLst>
                <a:ext uri="{FF2B5EF4-FFF2-40B4-BE49-F238E27FC236}">
                  <a16:creationId xmlns:a16="http://schemas.microsoft.com/office/drawing/2014/main" id="{619D29BC-7EDC-344C-9EA1-0D123B39EC84}"/>
                </a:ext>
              </a:extLst>
            </p:cNvPr>
            <p:cNvSpPr/>
            <p:nvPr/>
          </p:nvSpPr>
          <p:spPr>
            <a:xfrm>
              <a:off x="9106221" y="4383844"/>
              <a:ext cx="129440" cy="129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1" name="Rectangle 160">
              <a:extLst>
                <a:ext uri="{FF2B5EF4-FFF2-40B4-BE49-F238E27FC236}">
                  <a16:creationId xmlns:a16="http://schemas.microsoft.com/office/drawing/2014/main" id="{EC205827-FADB-0843-AF45-A333F553C136}"/>
                </a:ext>
              </a:extLst>
            </p:cNvPr>
            <p:cNvSpPr/>
            <p:nvPr/>
          </p:nvSpPr>
          <p:spPr>
            <a:xfrm>
              <a:off x="9106221" y="4623158"/>
              <a:ext cx="129440" cy="129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2" name="Rectangle 161">
              <a:extLst>
                <a:ext uri="{FF2B5EF4-FFF2-40B4-BE49-F238E27FC236}">
                  <a16:creationId xmlns:a16="http://schemas.microsoft.com/office/drawing/2014/main" id="{F45DA7FC-F3BB-B446-A0D3-DDA409633C7D}"/>
                </a:ext>
              </a:extLst>
            </p:cNvPr>
            <p:cNvSpPr/>
            <p:nvPr/>
          </p:nvSpPr>
          <p:spPr>
            <a:xfrm>
              <a:off x="9106221" y="4862473"/>
              <a:ext cx="129440" cy="1294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3" name="Rectangle 162">
              <a:extLst>
                <a:ext uri="{FF2B5EF4-FFF2-40B4-BE49-F238E27FC236}">
                  <a16:creationId xmlns:a16="http://schemas.microsoft.com/office/drawing/2014/main" id="{01AD961C-38C8-1B4B-A19C-77ECAC13DB9C}"/>
                </a:ext>
              </a:extLst>
            </p:cNvPr>
            <p:cNvSpPr/>
            <p:nvPr/>
          </p:nvSpPr>
          <p:spPr>
            <a:xfrm>
              <a:off x="9106221" y="5101787"/>
              <a:ext cx="129440" cy="12944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grpSp>
          <p:nvGrpSpPr>
            <p:cNvPr id="164" name="Group 163">
              <a:extLst>
                <a:ext uri="{FF2B5EF4-FFF2-40B4-BE49-F238E27FC236}">
                  <a16:creationId xmlns:a16="http://schemas.microsoft.com/office/drawing/2014/main" id="{AF17B57C-B2A0-2540-8B06-EF898D45A355}"/>
                </a:ext>
              </a:extLst>
            </p:cNvPr>
            <p:cNvGrpSpPr/>
            <p:nvPr/>
          </p:nvGrpSpPr>
          <p:grpSpPr>
            <a:xfrm>
              <a:off x="8448881" y="3498382"/>
              <a:ext cx="796390" cy="256876"/>
              <a:chOff x="9553578" y="3132140"/>
              <a:chExt cx="858776" cy="276999"/>
            </a:xfrm>
          </p:grpSpPr>
          <p:grpSp>
            <p:nvGrpSpPr>
              <p:cNvPr id="165" name="Group 164">
                <a:extLst>
                  <a:ext uri="{FF2B5EF4-FFF2-40B4-BE49-F238E27FC236}">
                    <a16:creationId xmlns:a16="http://schemas.microsoft.com/office/drawing/2014/main" id="{F36359D7-7650-3F4D-81C7-673E6D964B74}"/>
                  </a:ext>
                </a:extLst>
              </p:cNvPr>
              <p:cNvGrpSpPr/>
              <p:nvPr/>
            </p:nvGrpSpPr>
            <p:grpSpPr>
              <a:xfrm>
                <a:off x="9925936" y="3132140"/>
                <a:ext cx="486418" cy="276999"/>
                <a:chOff x="10017762" y="2974828"/>
                <a:chExt cx="486418" cy="276999"/>
              </a:xfrm>
            </p:grpSpPr>
            <p:sp>
              <p:nvSpPr>
                <p:cNvPr id="167" name="TextBox 166">
                  <a:extLst>
                    <a:ext uri="{FF2B5EF4-FFF2-40B4-BE49-F238E27FC236}">
                      <a16:creationId xmlns:a16="http://schemas.microsoft.com/office/drawing/2014/main" id="{EDE18FC7-F99E-8543-9113-722B57092360}"/>
                    </a:ext>
                  </a:extLst>
                </p:cNvPr>
                <p:cNvSpPr txBox="1"/>
                <p:nvPr/>
              </p:nvSpPr>
              <p:spPr>
                <a:xfrm>
                  <a:off x="10136772" y="2974828"/>
                  <a:ext cx="3674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DC</a:t>
                  </a:r>
                </a:p>
              </p:txBody>
            </p:sp>
            <p:sp>
              <p:nvSpPr>
                <p:cNvPr id="168" name="Oval 167">
                  <a:extLst>
                    <a:ext uri="{FF2B5EF4-FFF2-40B4-BE49-F238E27FC236}">
                      <a16:creationId xmlns:a16="http://schemas.microsoft.com/office/drawing/2014/main" id="{860E3841-E786-464D-A4BF-C67892B5A6AD}"/>
                    </a:ext>
                  </a:extLst>
                </p:cNvPr>
                <p:cNvSpPr/>
                <p:nvPr/>
              </p:nvSpPr>
              <p:spPr>
                <a:xfrm>
                  <a:off x="10017762" y="3046953"/>
                  <a:ext cx="139580" cy="1395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grpSp>
          <p:cxnSp>
            <p:nvCxnSpPr>
              <p:cNvPr id="166" name="Straight Connector 165">
                <a:extLst>
                  <a:ext uri="{FF2B5EF4-FFF2-40B4-BE49-F238E27FC236}">
                    <a16:creationId xmlns:a16="http://schemas.microsoft.com/office/drawing/2014/main" id="{350E9297-3CDB-9D49-9684-9ABBDD4B7732}"/>
                  </a:ext>
                </a:extLst>
              </p:cNvPr>
              <p:cNvCxnSpPr>
                <a:cxnSpLocks/>
              </p:cNvCxnSpPr>
              <p:nvPr/>
            </p:nvCxnSpPr>
            <p:spPr>
              <a:xfrm flipH="1" flipV="1">
                <a:off x="9553578" y="3181351"/>
                <a:ext cx="345278" cy="7858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469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B319298-2E3E-904E-8699-C79FB2281634}"/>
              </a:ext>
            </a:extLst>
          </p:cNvPr>
          <p:cNvSpPr/>
          <p:nvPr/>
        </p:nvSpPr>
        <p:spPr>
          <a:xfrm>
            <a:off x="800100" y="856372"/>
            <a:ext cx="10215425" cy="726813"/>
          </a:xfrm>
          <a:prstGeom prst="rect">
            <a:avLst/>
          </a:prstGeom>
          <a:gradFill>
            <a:gsLst>
              <a:gs pos="0">
                <a:schemeClr val="bg1">
                  <a:lumMod val="85000"/>
                  <a:alpha val="0"/>
                </a:schemeClr>
              </a:gs>
              <a:gs pos="100000">
                <a:schemeClr val="bg1">
                  <a:lumMod val="85000"/>
                  <a:alpha val="0"/>
                </a:schemeClr>
              </a:gs>
              <a:gs pos="76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Percentage* of parents who reported receiving a provider recommendation for HPV vaccine, NIS-Teen 2018</a:t>
            </a:r>
          </a:p>
        </p:txBody>
      </p:sp>
      <p:sp>
        <p:nvSpPr>
          <p:cNvPr id="81" name="Title 2">
            <a:extLst>
              <a:ext uri="{FF2B5EF4-FFF2-40B4-BE49-F238E27FC236}">
                <a16:creationId xmlns:a16="http://schemas.microsoft.com/office/drawing/2014/main" id="{B0FA05D3-EA29-804A-82D2-884595DBA271}"/>
              </a:ext>
            </a:extLst>
          </p:cNvPr>
          <p:cNvSpPr>
            <a:spLocks noGrp="1"/>
          </p:cNvSpPr>
          <p:nvPr>
            <p:ph type="title"/>
          </p:nvPr>
        </p:nvSpPr>
        <p:spPr/>
        <p:txBody>
          <a:bodyPr>
            <a:normAutofit fontScale="90000"/>
          </a:bodyPr>
          <a:lstStyle/>
          <a:p>
            <a:r>
              <a:rPr lang="en-US" dirty="0"/>
              <a:t>Regional Gaps in HCP Recommendations for Adolescent HPV Vaccination</a:t>
            </a:r>
            <a:r>
              <a:rPr lang="en-US" baseline="30000" dirty="0"/>
              <a:t>1</a:t>
            </a:r>
          </a:p>
        </p:txBody>
      </p:sp>
      <p:sp>
        <p:nvSpPr>
          <p:cNvPr id="2" name="Footer Placeholder 1">
            <a:extLst>
              <a:ext uri="{FF2B5EF4-FFF2-40B4-BE49-F238E27FC236}">
                <a16:creationId xmlns:a16="http://schemas.microsoft.com/office/drawing/2014/main" id="{E0F8FDE7-AEE3-4BBA-89D4-2811CAAAD9AA}"/>
              </a:ext>
            </a:extLst>
          </p:cNvPr>
          <p:cNvSpPr>
            <a:spLocks noGrp="1"/>
          </p:cNvSpPr>
          <p:nvPr>
            <p:ph type="ftr" sz="quarter" idx="4294967295"/>
          </p:nvPr>
        </p:nvSpPr>
        <p:spPr>
          <a:xfrm>
            <a:off x="1540557" y="5733438"/>
            <a:ext cx="9491662"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Adolescents (N=18,700) in the NIS-Teen survey were born January 2000 through February 2006. The response rate was 23.3%, and 48.3% of adolescents with completed interviews had adequate provider data. *For this question, parents who were missing a response, refused to respond, or responded “don’t know” (n=1448) were not included in the estimates.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HCP=health care professional; HPV=human papillomavirus; NIS=National Immunization Survey.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145B8224-2850-4A0D-97B9-C45C791EC8DB}"/>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101" name="Freeform 5">
            <a:extLst>
              <a:ext uri="{FF2B5EF4-FFF2-40B4-BE49-F238E27FC236}">
                <a16:creationId xmlns:a16="http://schemas.microsoft.com/office/drawing/2014/main" id="{09CEA3D7-C39C-3E41-A44D-BBD116D2C3AC}"/>
              </a:ext>
            </a:extLst>
          </p:cNvPr>
          <p:cNvSpPr>
            <a:spLocks/>
          </p:cNvSpPr>
          <p:nvPr/>
        </p:nvSpPr>
        <p:spPr bwMode="auto">
          <a:xfrm>
            <a:off x="894699" y="4336094"/>
            <a:ext cx="1329883" cy="1119441"/>
          </a:xfrm>
          <a:custGeom>
            <a:avLst/>
            <a:gdLst>
              <a:gd name="T0" fmla="*/ 286 w 3061"/>
              <a:gd name="T1" fmla="*/ 2193 h 2521"/>
              <a:gd name="T2" fmla="*/ 587 w 3061"/>
              <a:gd name="T3" fmla="*/ 2078 h 2521"/>
              <a:gd name="T4" fmla="*/ 732 w 3061"/>
              <a:gd name="T5" fmla="*/ 1976 h 2521"/>
              <a:gd name="T6" fmla="*/ 718 w 3061"/>
              <a:gd name="T7" fmla="*/ 1837 h 2521"/>
              <a:gd name="T8" fmla="*/ 622 w 3061"/>
              <a:gd name="T9" fmla="*/ 1792 h 2521"/>
              <a:gd name="T10" fmla="*/ 471 w 3061"/>
              <a:gd name="T11" fmla="*/ 1747 h 2521"/>
              <a:gd name="T12" fmla="*/ 478 w 3061"/>
              <a:gd name="T13" fmla="*/ 1571 h 2521"/>
              <a:gd name="T14" fmla="*/ 334 w 3061"/>
              <a:gd name="T15" fmla="*/ 1521 h 2521"/>
              <a:gd name="T16" fmla="*/ 281 w 3061"/>
              <a:gd name="T17" fmla="*/ 1385 h 2521"/>
              <a:gd name="T18" fmla="*/ 258 w 3061"/>
              <a:gd name="T19" fmla="*/ 1224 h 2521"/>
              <a:gd name="T20" fmla="*/ 463 w 3061"/>
              <a:gd name="T21" fmla="*/ 1050 h 2521"/>
              <a:gd name="T22" fmla="*/ 631 w 3061"/>
              <a:gd name="T23" fmla="*/ 1058 h 2521"/>
              <a:gd name="T24" fmla="*/ 755 w 3061"/>
              <a:gd name="T25" fmla="*/ 992 h 2521"/>
              <a:gd name="T26" fmla="*/ 767 w 3061"/>
              <a:gd name="T27" fmla="*/ 884 h 2521"/>
              <a:gd name="T28" fmla="*/ 616 w 3061"/>
              <a:gd name="T29" fmla="*/ 903 h 2521"/>
              <a:gd name="T30" fmla="*/ 426 w 3061"/>
              <a:gd name="T31" fmla="*/ 752 h 2521"/>
              <a:gd name="T32" fmla="*/ 435 w 3061"/>
              <a:gd name="T33" fmla="*/ 594 h 2521"/>
              <a:gd name="T34" fmla="*/ 668 w 3061"/>
              <a:gd name="T35" fmla="*/ 599 h 2521"/>
              <a:gd name="T36" fmla="*/ 759 w 3061"/>
              <a:gd name="T37" fmla="*/ 690 h 2521"/>
              <a:gd name="T38" fmla="*/ 783 w 3061"/>
              <a:gd name="T39" fmla="*/ 522 h 2521"/>
              <a:gd name="T40" fmla="*/ 683 w 3061"/>
              <a:gd name="T41" fmla="*/ 358 h 2521"/>
              <a:gd name="T42" fmla="*/ 753 w 3061"/>
              <a:gd name="T43" fmla="*/ 219 h 2521"/>
              <a:gd name="T44" fmla="*/ 958 w 3061"/>
              <a:gd name="T45" fmla="*/ 77 h 2521"/>
              <a:gd name="T46" fmla="*/ 1159 w 3061"/>
              <a:gd name="T47" fmla="*/ 18 h 2521"/>
              <a:gd name="T48" fmla="*/ 1278 w 3061"/>
              <a:gd name="T49" fmla="*/ 2 h 2521"/>
              <a:gd name="T50" fmla="*/ 1456 w 3061"/>
              <a:gd name="T51" fmla="*/ 92 h 2521"/>
              <a:gd name="T52" fmla="*/ 1670 w 3061"/>
              <a:gd name="T53" fmla="*/ 172 h 2521"/>
              <a:gd name="T54" fmla="*/ 1918 w 3061"/>
              <a:gd name="T55" fmla="*/ 236 h 2521"/>
              <a:gd name="T56" fmla="*/ 1992 w 3061"/>
              <a:gd name="T57" fmla="*/ 264 h 2521"/>
              <a:gd name="T58" fmla="*/ 2063 w 3061"/>
              <a:gd name="T59" fmla="*/ 344 h 2521"/>
              <a:gd name="T60" fmla="*/ 2085 w 3061"/>
              <a:gd name="T61" fmla="*/ 730 h 2521"/>
              <a:gd name="T62" fmla="*/ 2085 w 3061"/>
              <a:gd name="T63" fmla="*/ 1137 h 2521"/>
              <a:gd name="T64" fmla="*/ 2078 w 3061"/>
              <a:gd name="T65" fmla="*/ 1734 h 2521"/>
              <a:gd name="T66" fmla="*/ 2230 w 3061"/>
              <a:gd name="T67" fmla="*/ 1727 h 2521"/>
              <a:gd name="T68" fmla="*/ 2346 w 3061"/>
              <a:gd name="T69" fmla="*/ 1877 h 2521"/>
              <a:gd name="T70" fmla="*/ 2522 w 3061"/>
              <a:gd name="T71" fmla="*/ 1808 h 2521"/>
              <a:gd name="T72" fmla="*/ 2900 w 3061"/>
              <a:gd name="T73" fmla="*/ 2221 h 2521"/>
              <a:gd name="T74" fmla="*/ 3016 w 3061"/>
              <a:gd name="T75" fmla="*/ 2273 h 2521"/>
              <a:gd name="T76" fmla="*/ 3031 w 3061"/>
              <a:gd name="T77" fmla="*/ 2483 h 2521"/>
              <a:gd name="T78" fmla="*/ 2814 w 3061"/>
              <a:gd name="T79" fmla="*/ 2488 h 2521"/>
              <a:gd name="T80" fmla="*/ 2667 w 3061"/>
              <a:gd name="T81" fmla="*/ 2330 h 2521"/>
              <a:gd name="T82" fmla="*/ 2558 w 3061"/>
              <a:gd name="T83" fmla="*/ 2213 h 2521"/>
              <a:gd name="T84" fmla="*/ 2479 w 3061"/>
              <a:gd name="T85" fmla="*/ 2074 h 2521"/>
              <a:gd name="T86" fmla="*/ 2078 w 3061"/>
              <a:gd name="T87" fmla="*/ 1798 h 2521"/>
              <a:gd name="T88" fmla="*/ 1889 w 3061"/>
              <a:gd name="T89" fmla="*/ 1770 h 2521"/>
              <a:gd name="T90" fmla="*/ 1685 w 3061"/>
              <a:gd name="T91" fmla="*/ 1640 h 2521"/>
              <a:gd name="T92" fmla="*/ 1546 w 3061"/>
              <a:gd name="T93" fmla="*/ 1697 h 2521"/>
              <a:gd name="T94" fmla="*/ 1416 w 3061"/>
              <a:gd name="T95" fmla="*/ 1778 h 2521"/>
              <a:gd name="T96" fmla="*/ 1266 w 3061"/>
              <a:gd name="T97" fmla="*/ 1816 h 2521"/>
              <a:gd name="T98" fmla="*/ 1264 w 3061"/>
              <a:gd name="T99" fmla="*/ 1756 h 2521"/>
              <a:gd name="T100" fmla="*/ 1407 w 3061"/>
              <a:gd name="T101" fmla="*/ 1560 h 2521"/>
              <a:gd name="T102" fmla="*/ 1071 w 3061"/>
              <a:gd name="T103" fmla="*/ 1812 h 2521"/>
              <a:gd name="T104" fmla="*/ 1088 w 3061"/>
              <a:gd name="T105" fmla="*/ 1877 h 2521"/>
              <a:gd name="T106" fmla="*/ 674 w 3061"/>
              <a:gd name="T107" fmla="*/ 2142 h 2521"/>
              <a:gd name="T108" fmla="*/ 395 w 3061"/>
              <a:gd name="T109" fmla="*/ 2242 h 2521"/>
              <a:gd name="T110" fmla="*/ 41 w 3061"/>
              <a:gd name="T111" fmla="*/ 225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1" h="2521">
                <a:moveTo>
                  <a:pt x="41" y="2250"/>
                </a:moveTo>
                <a:cubicBezTo>
                  <a:pt x="85" y="2249"/>
                  <a:pt x="128" y="2249"/>
                  <a:pt x="172" y="2249"/>
                </a:cubicBezTo>
                <a:cubicBezTo>
                  <a:pt x="210" y="2230"/>
                  <a:pt x="249" y="2214"/>
                  <a:pt x="286" y="2193"/>
                </a:cubicBezTo>
                <a:cubicBezTo>
                  <a:pt x="309" y="2180"/>
                  <a:pt x="331" y="2178"/>
                  <a:pt x="353" y="2192"/>
                </a:cubicBezTo>
                <a:cubicBezTo>
                  <a:pt x="383" y="2210"/>
                  <a:pt x="406" y="2202"/>
                  <a:pt x="429" y="2178"/>
                </a:cubicBezTo>
                <a:cubicBezTo>
                  <a:pt x="474" y="2133"/>
                  <a:pt x="527" y="2100"/>
                  <a:pt x="587" y="2078"/>
                </a:cubicBezTo>
                <a:cubicBezTo>
                  <a:pt x="602" y="2072"/>
                  <a:pt x="616" y="2062"/>
                  <a:pt x="631" y="2054"/>
                </a:cubicBezTo>
                <a:cubicBezTo>
                  <a:pt x="647" y="2051"/>
                  <a:pt x="661" y="2043"/>
                  <a:pt x="675" y="2034"/>
                </a:cubicBezTo>
                <a:cubicBezTo>
                  <a:pt x="708" y="2028"/>
                  <a:pt x="728" y="2012"/>
                  <a:pt x="732" y="1976"/>
                </a:cubicBezTo>
                <a:cubicBezTo>
                  <a:pt x="739" y="1927"/>
                  <a:pt x="757" y="1882"/>
                  <a:pt x="795" y="1845"/>
                </a:cubicBezTo>
                <a:cubicBezTo>
                  <a:pt x="806" y="1834"/>
                  <a:pt x="822" y="1822"/>
                  <a:pt x="825" y="1796"/>
                </a:cubicBezTo>
                <a:cubicBezTo>
                  <a:pt x="786" y="1811"/>
                  <a:pt x="752" y="1824"/>
                  <a:pt x="718" y="1837"/>
                </a:cubicBezTo>
                <a:cubicBezTo>
                  <a:pt x="696" y="1838"/>
                  <a:pt x="678" y="1857"/>
                  <a:pt x="654" y="1849"/>
                </a:cubicBezTo>
                <a:cubicBezTo>
                  <a:pt x="651" y="1845"/>
                  <a:pt x="649" y="1840"/>
                  <a:pt x="646" y="1835"/>
                </a:cubicBezTo>
                <a:cubicBezTo>
                  <a:pt x="641" y="1819"/>
                  <a:pt x="634" y="1804"/>
                  <a:pt x="622" y="1792"/>
                </a:cubicBezTo>
                <a:cubicBezTo>
                  <a:pt x="618" y="1782"/>
                  <a:pt x="612" y="1773"/>
                  <a:pt x="609" y="1763"/>
                </a:cubicBezTo>
                <a:cubicBezTo>
                  <a:pt x="597" y="1729"/>
                  <a:pt x="576" y="1724"/>
                  <a:pt x="544" y="1734"/>
                </a:cubicBezTo>
                <a:cubicBezTo>
                  <a:pt x="521" y="1742"/>
                  <a:pt x="497" y="1753"/>
                  <a:pt x="471" y="1747"/>
                </a:cubicBezTo>
                <a:cubicBezTo>
                  <a:pt x="471" y="1726"/>
                  <a:pt x="471" y="1704"/>
                  <a:pt x="471" y="1683"/>
                </a:cubicBezTo>
                <a:cubicBezTo>
                  <a:pt x="480" y="1664"/>
                  <a:pt x="510" y="1655"/>
                  <a:pt x="496" y="1625"/>
                </a:cubicBezTo>
                <a:cubicBezTo>
                  <a:pt x="489" y="1608"/>
                  <a:pt x="483" y="1589"/>
                  <a:pt x="478" y="1571"/>
                </a:cubicBezTo>
                <a:cubicBezTo>
                  <a:pt x="474" y="1555"/>
                  <a:pt x="464" y="1550"/>
                  <a:pt x="449" y="1551"/>
                </a:cubicBezTo>
                <a:cubicBezTo>
                  <a:pt x="427" y="1546"/>
                  <a:pt x="405" y="1541"/>
                  <a:pt x="383" y="1536"/>
                </a:cubicBezTo>
                <a:cubicBezTo>
                  <a:pt x="367" y="1531"/>
                  <a:pt x="351" y="1526"/>
                  <a:pt x="334" y="1521"/>
                </a:cubicBezTo>
                <a:cubicBezTo>
                  <a:pt x="332" y="1517"/>
                  <a:pt x="329" y="1512"/>
                  <a:pt x="326" y="1508"/>
                </a:cubicBezTo>
                <a:cubicBezTo>
                  <a:pt x="308" y="1471"/>
                  <a:pt x="290" y="1435"/>
                  <a:pt x="271" y="1399"/>
                </a:cubicBezTo>
                <a:cubicBezTo>
                  <a:pt x="275" y="1394"/>
                  <a:pt x="278" y="1390"/>
                  <a:pt x="281" y="1385"/>
                </a:cubicBezTo>
                <a:cubicBezTo>
                  <a:pt x="320" y="1365"/>
                  <a:pt x="311" y="1339"/>
                  <a:pt x="290" y="1311"/>
                </a:cubicBezTo>
                <a:cubicBezTo>
                  <a:pt x="284" y="1297"/>
                  <a:pt x="278" y="1283"/>
                  <a:pt x="272" y="1268"/>
                </a:cubicBezTo>
                <a:cubicBezTo>
                  <a:pt x="268" y="1253"/>
                  <a:pt x="257" y="1241"/>
                  <a:pt x="258" y="1224"/>
                </a:cubicBezTo>
                <a:cubicBezTo>
                  <a:pt x="259" y="1224"/>
                  <a:pt x="259" y="1224"/>
                  <a:pt x="259" y="1224"/>
                </a:cubicBezTo>
                <a:cubicBezTo>
                  <a:pt x="278" y="1212"/>
                  <a:pt x="298" y="1199"/>
                  <a:pt x="317" y="1188"/>
                </a:cubicBezTo>
                <a:cubicBezTo>
                  <a:pt x="377" y="1154"/>
                  <a:pt x="434" y="1117"/>
                  <a:pt x="463" y="1050"/>
                </a:cubicBezTo>
                <a:cubicBezTo>
                  <a:pt x="472" y="1053"/>
                  <a:pt x="481" y="1057"/>
                  <a:pt x="490" y="1060"/>
                </a:cubicBezTo>
                <a:cubicBezTo>
                  <a:pt x="534" y="1112"/>
                  <a:pt x="553" y="1120"/>
                  <a:pt x="589" y="1103"/>
                </a:cubicBezTo>
                <a:cubicBezTo>
                  <a:pt x="610" y="1094"/>
                  <a:pt x="623" y="1078"/>
                  <a:pt x="631" y="1058"/>
                </a:cubicBezTo>
                <a:cubicBezTo>
                  <a:pt x="655" y="1030"/>
                  <a:pt x="683" y="1050"/>
                  <a:pt x="709" y="1051"/>
                </a:cubicBezTo>
                <a:cubicBezTo>
                  <a:pt x="753" y="1054"/>
                  <a:pt x="753" y="1055"/>
                  <a:pt x="755" y="1010"/>
                </a:cubicBezTo>
                <a:cubicBezTo>
                  <a:pt x="755" y="1004"/>
                  <a:pt x="755" y="998"/>
                  <a:pt x="755" y="992"/>
                </a:cubicBezTo>
                <a:cubicBezTo>
                  <a:pt x="761" y="985"/>
                  <a:pt x="760" y="978"/>
                  <a:pt x="758" y="970"/>
                </a:cubicBezTo>
                <a:cubicBezTo>
                  <a:pt x="759" y="950"/>
                  <a:pt x="760" y="931"/>
                  <a:pt x="761" y="912"/>
                </a:cubicBezTo>
                <a:cubicBezTo>
                  <a:pt x="763" y="902"/>
                  <a:pt x="766" y="893"/>
                  <a:pt x="767" y="884"/>
                </a:cubicBezTo>
                <a:cubicBezTo>
                  <a:pt x="771" y="856"/>
                  <a:pt x="762" y="849"/>
                  <a:pt x="736" y="863"/>
                </a:cubicBezTo>
                <a:cubicBezTo>
                  <a:pt x="706" y="880"/>
                  <a:pt x="675" y="895"/>
                  <a:pt x="645" y="911"/>
                </a:cubicBezTo>
                <a:cubicBezTo>
                  <a:pt x="635" y="909"/>
                  <a:pt x="626" y="906"/>
                  <a:pt x="616" y="903"/>
                </a:cubicBezTo>
                <a:cubicBezTo>
                  <a:pt x="606" y="894"/>
                  <a:pt x="593" y="891"/>
                  <a:pt x="581" y="887"/>
                </a:cubicBezTo>
                <a:cubicBezTo>
                  <a:pt x="530" y="870"/>
                  <a:pt x="484" y="845"/>
                  <a:pt x="443" y="810"/>
                </a:cubicBezTo>
                <a:cubicBezTo>
                  <a:pt x="423" y="792"/>
                  <a:pt x="415" y="776"/>
                  <a:pt x="426" y="752"/>
                </a:cubicBezTo>
                <a:cubicBezTo>
                  <a:pt x="426" y="747"/>
                  <a:pt x="427" y="743"/>
                  <a:pt x="428" y="739"/>
                </a:cubicBezTo>
                <a:cubicBezTo>
                  <a:pt x="458" y="704"/>
                  <a:pt x="430" y="677"/>
                  <a:pt x="415" y="649"/>
                </a:cubicBezTo>
                <a:cubicBezTo>
                  <a:pt x="392" y="606"/>
                  <a:pt x="391" y="606"/>
                  <a:pt x="435" y="594"/>
                </a:cubicBezTo>
                <a:cubicBezTo>
                  <a:pt x="488" y="586"/>
                  <a:pt x="541" y="578"/>
                  <a:pt x="594" y="570"/>
                </a:cubicBezTo>
                <a:cubicBezTo>
                  <a:pt x="621" y="567"/>
                  <a:pt x="647" y="565"/>
                  <a:pt x="674" y="563"/>
                </a:cubicBezTo>
                <a:cubicBezTo>
                  <a:pt x="672" y="575"/>
                  <a:pt x="670" y="587"/>
                  <a:pt x="668" y="599"/>
                </a:cubicBezTo>
                <a:cubicBezTo>
                  <a:pt x="665" y="607"/>
                  <a:pt x="663" y="615"/>
                  <a:pt x="659" y="623"/>
                </a:cubicBezTo>
                <a:cubicBezTo>
                  <a:pt x="644" y="655"/>
                  <a:pt x="655" y="669"/>
                  <a:pt x="689" y="673"/>
                </a:cubicBezTo>
                <a:cubicBezTo>
                  <a:pt x="713" y="676"/>
                  <a:pt x="736" y="683"/>
                  <a:pt x="759" y="690"/>
                </a:cubicBezTo>
                <a:cubicBezTo>
                  <a:pt x="775" y="695"/>
                  <a:pt x="781" y="690"/>
                  <a:pt x="784" y="675"/>
                </a:cubicBezTo>
                <a:cubicBezTo>
                  <a:pt x="790" y="639"/>
                  <a:pt x="796" y="603"/>
                  <a:pt x="806" y="568"/>
                </a:cubicBezTo>
                <a:cubicBezTo>
                  <a:pt x="814" y="543"/>
                  <a:pt x="806" y="530"/>
                  <a:pt x="783" y="522"/>
                </a:cubicBezTo>
                <a:cubicBezTo>
                  <a:pt x="740" y="508"/>
                  <a:pt x="709" y="483"/>
                  <a:pt x="707" y="434"/>
                </a:cubicBezTo>
                <a:cubicBezTo>
                  <a:pt x="706" y="431"/>
                  <a:pt x="703" y="427"/>
                  <a:pt x="701" y="424"/>
                </a:cubicBezTo>
                <a:cubicBezTo>
                  <a:pt x="695" y="402"/>
                  <a:pt x="689" y="380"/>
                  <a:pt x="683" y="358"/>
                </a:cubicBezTo>
                <a:cubicBezTo>
                  <a:pt x="680" y="322"/>
                  <a:pt x="652" y="302"/>
                  <a:pt x="631" y="278"/>
                </a:cubicBezTo>
                <a:cubicBezTo>
                  <a:pt x="621" y="266"/>
                  <a:pt x="628" y="255"/>
                  <a:pt x="634" y="245"/>
                </a:cubicBezTo>
                <a:cubicBezTo>
                  <a:pt x="664" y="192"/>
                  <a:pt x="708" y="202"/>
                  <a:pt x="753" y="219"/>
                </a:cubicBezTo>
                <a:cubicBezTo>
                  <a:pt x="756" y="221"/>
                  <a:pt x="760" y="220"/>
                  <a:pt x="764" y="221"/>
                </a:cubicBezTo>
                <a:cubicBezTo>
                  <a:pt x="800" y="230"/>
                  <a:pt x="849" y="210"/>
                  <a:pt x="863" y="176"/>
                </a:cubicBezTo>
                <a:cubicBezTo>
                  <a:pt x="882" y="129"/>
                  <a:pt x="911" y="95"/>
                  <a:pt x="958" y="77"/>
                </a:cubicBezTo>
                <a:cubicBezTo>
                  <a:pt x="965" y="73"/>
                  <a:pt x="972" y="70"/>
                  <a:pt x="980" y="67"/>
                </a:cubicBezTo>
                <a:cubicBezTo>
                  <a:pt x="1022" y="50"/>
                  <a:pt x="1065" y="34"/>
                  <a:pt x="1104" y="11"/>
                </a:cubicBezTo>
                <a:cubicBezTo>
                  <a:pt x="1122" y="13"/>
                  <a:pt x="1141" y="16"/>
                  <a:pt x="1159" y="18"/>
                </a:cubicBezTo>
                <a:cubicBezTo>
                  <a:pt x="1173" y="27"/>
                  <a:pt x="1189" y="27"/>
                  <a:pt x="1204" y="33"/>
                </a:cubicBezTo>
                <a:cubicBezTo>
                  <a:pt x="1229" y="42"/>
                  <a:pt x="1243" y="35"/>
                  <a:pt x="1250" y="10"/>
                </a:cubicBezTo>
                <a:cubicBezTo>
                  <a:pt x="1258" y="3"/>
                  <a:pt x="1267" y="0"/>
                  <a:pt x="1278" y="2"/>
                </a:cubicBezTo>
                <a:cubicBezTo>
                  <a:pt x="1316" y="21"/>
                  <a:pt x="1352" y="44"/>
                  <a:pt x="1394" y="55"/>
                </a:cubicBezTo>
                <a:cubicBezTo>
                  <a:pt x="1399" y="57"/>
                  <a:pt x="1403" y="59"/>
                  <a:pt x="1408" y="62"/>
                </a:cubicBezTo>
                <a:cubicBezTo>
                  <a:pt x="1425" y="72"/>
                  <a:pt x="1448" y="77"/>
                  <a:pt x="1456" y="92"/>
                </a:cubicBezTo>
                <a:cubicBezTo>
                  <a:pt x="1476" y="130"/>
                  <a:pt x="1512" y="141"/>
                  <a:pt x="1547" y="154"/>
                </a:cubicBezTo>
                <a:cubicBezTo>
                  <a:pt x="1576" y="155"/>
                  <a:pt x="1605" y="155"/>
                  <a:pt x="1634" y="156"/>
                </a:cubicBezTo>
                <a:cubicBezTo>
                  <a:pt x="1644" y="166"/>
                  <a:pt x="1657" y="169"/>
                  <a:pt x="1670" y="172"/>
                </a:cubicBezTo>
                <a:cubicBezTo>
                  <a:pt x="1679" y="179"/>
                  <a:pt x="1688" y="184"/>
                  <a:pt x="1699" y="185"/>
                </a:cubicBezTo>
                <a:cubicBezTo>
                  <a:pt x="1740" y="203"/>
                  <a:pt x="1781" y="220"/>
                  <a:pt x="1820" y="241"/>
                </a:cubicBezTo>
                <a:cubicBezTo>
                  <a:pt x="1855" y="260"/>
                  <a:pt x="1887" y="255"/>
                  <a:pt x="1918" y="236"/>
                </a:cubicBezTo>
                <a:cubicBezTo>
                  <a:pt x="1932" y="236"/>
                  <a:pt x="1946" y="236"/>
                  <a:pt x="1960" y="236"/>
                </a:cubicBezTo>
                <a:cubicBezTo>
                  <a:pt x="1968" y="247"/>
                  <a:pt x="1978" y="257"/>
                  <a:pt x="1991" y="263"/>
                </a:cubicBezTo>
                <a:cubicBezTo>
                  <a:pt x="1992" y="264"/>
                  <a:pt x="1992" y="264"/>
                  <a:pt x="1992" y="264"/>
                </a:cubicBezTo>
                <a:cubicBezTo>
                  <a:pt x="1997" y="276"/>
                  <a:pt x="2009" y="281"/>
                  <a:pt x="2019" y="288"/>
                </a:cubicBezTo>
                <a:cubicBezTo>
                  <a:pt x="2024" y="295"/>
                  <a:pt x="2029" y="300"/>
                  <a:pt x="2038" y="302"/>
                </a:cubicBezTo>
                <a:cubicBezTo>
                  <a:pt x="2045" y="317"/>
                  <a:pt x="2063" y="325"/>
                  <a:pt x="2063" y="344"/>
                </a:cubicBezTo>
                <a:cubicBezTo>
                  <a:pt x="2068" y="410"/>
                  <a:pt x="2073" y="475"/>
                  <a:pt x="2078" y="541"/>
                </a:cubicBezTo>
                <a:cubicBezTo>
                  <a:pt x="2078" y="553"/>
                  <a:pt x="2078" y="565"/>
                  <a:pt x="2079" y="577"/>
                </a:cubicBezTo>
                <a:cubicBezTo>
                  <a:pt x="2075" y="628"/>
                  <a:pt x="2083" y="679"/>
                  <a:pt x="2085" y="730"/>
                </a:cubicBezTo>
                <a:cubicBezTo>
                  <a:pt x="2085" y="742"/>
                  <a:pt x="2086" y="754"/>
                  <a:pt x="2086" y="766"/>
                </a:cubicBezTo>
                <a:cubicBezTo>
                  <a:pt x="2086" y="873"/>
                  <a:pt x="2086" y="980"/>
                  <a:pt x="2086" y="1086"/>
                </a:cubicBezTo>
                <a:cubicBezTo>
                  <a:pt x="2086" y="1103"/>
                  <a:pt x="2085" y="1120"/>
                  <a:pt x="2085" y="1137"/>
                </a:cubicBezTo>
                <a:cubicBezTo>
                  <a:pt x="2080" y="1220"/>
                  <a:pt x="2076" y="1302"/>
                  <a:pt x="2079" y="1384"/>
                </a:cubicBezTo>
                <a:cubicBezTo>
                  <a:pt x="2078" y="1397"/>
                  <a:pt x="2078" y="1409"/>
                  <a:pt x="2078" y="1421"/>
                </a:cubicBezTo>
                <a:cubicBezTo>
                  <a:pt x="2078" y="1525"/>
                  <a:pt x="2078" y="1629"/>
                  <a:pt x="2078" y="1734"/>
                </a:cubicBezTo>
                <a:cubicBezTo>
                  <a:pt x="2078" y="1738"/>
                  <a:pt x="2081" y="1740"/>
                  <a:pt x="2085" y="1740"/>
                </a:cubicBezTo>
                <a:cubicBezTo>
                  <a:pt x="2104" y="1737"/>
                  <a:pt x="2124" y="1735"/>
                  <a:pt x="2143" y="1733"/>
                </a:cubicBezTo>
                <a:cubicBezTo>
                  <a:pt x="2173" y="1737"/>
                  <a:pt x="2201" y="1729"/>
                  <a:pt x="2230" y="1727"/>
                </a:cubicBezTo>
                <a:cubicBezTo>
                  <a:pt x="2230" y="1734"/>
                  <a:pt x="2229" y="1741"/>
                  <a:pt x="2229" y="1748"/>
                </a:cubicBezTo>
                <a:cubicBezTo>
                  <a:pt x="2214" y="1766"/>
                  <a:pt x="2231" y="1774"/>
                  <a:pt x="2241" y="1783"/>
                </a:cubicBezTo>
                <a:cubicBezTo>
                  <a:pt x="2276" y="1815"/>
                  <a:pt x="2314" y="1843"/>
                  <a:pt x="2346" y="1877"/>
                </a:cubicBezTo>
                <a:cubicBezTo>
                  <a:pt x="2370" y="1902"/>
                  <a:pt x="2390" y="1902"/>
                  <a:pt x="2413" y="1881"/>
                </a:cubicBezTo>
                <a:cubicBezTo>
                  <a:pt x="2418" y="1878"/>
                  <a:pt x="2423" y="1876"/>
                  <a:pt x="2428" y="1873"/>
                </a:cubicBezTo>
                <a:cubicBezTo>
                  <a:pt x="2464" y="1858"/>
                  <a:pt x="2488" y="1826"/>
                  <a:pt x="2522" y="1808"/>
                </a:cubicBezTo>
                <a:cubicBezTo>
                  <a:pt x="2539" y="1810"/>
                  <a:pt x="2555" y="1793"/>
                  <a:pt x="2571" y="1807"/>
                </a:cubicBezTo>
                <a:cubicBezTo>
                  <a:pt x="2642" y="1917"/>
                  <a:pt x="2715" y="2026"/>
                  <a:pt x="2797" y="2128"/>
                </a:cubicBezTo>
                <a:cubicBezTo>
                  <a:pt x="2826" y="2164"/>
                  <a:pt x="2855" y="2203"/>
                  <a:pt x="2900" y="2221"/>
                </a:cubicBezTo>
                <a:cubicBezTo>
                  <a:pt x="2905" y="2222"/>
                  <a:pt x="2909" y="2222"/>
                  <a:pt x="2914" y="2223"/>
                </a:cubicBezTo>
                <a:cubicBezTo>
                  <a:pt x="2953" y="2229"/>
                  <a:pt x="2983" y="2253"/>
                  <a:pt x="3016" y="2273"/>
                </a:cubicBezTo>
                <a:cubicBezTo>
                  <a:pt x="3016" y="2273"/>
                  <a:pt x="3016" y="2273"/>
                  <a:pt x="3016" y="2273"/>
                </a:cubicBezTo>
                <a:cubicBezTo>
                  <a:pt x="3025" y="2297"/>
                  <a:pt x="3035" y="2321"/>
                  <a:pt x="3045" y="2345"/>
                </a:cubicBezTo>
                <a:cubicBezTo>
                  <a:pt x="3061" y="2379"/>
                  <a:pt x="3054" y="2413"/>
                  <a:pt x="3045" y="2446"/>
                </a:cubicBezTo>
                <a:cubicBezTo>
                  <a:pt x="3040" y="2459"/>
                  <a:pt x="3036" y="2471"/>
                  <a:pt x="3031" y="2483"/>
                </a:cubicBezTo>
                <a:cubicBezTo>
                  <a:pt x="2992" y="2490"/>
                  <a:pt x="2953" y="2497"/>
                  <a:pt x="2915" y="2504"/>
                </a:cubicBezTo>
                <a:cubicBezTo>
                  <a:pt x="2888" y="2498"/>
                  <a:pt x="2861" y="2521"/>
                  <a:pt x="2835" y="2504"/>
                </a:cubicBezTo>
                <a:cubicBezTo>
                  <a:pt x="2830" y="2496"/>
                  <a:pt x="2823" y="2491"/>
                  <a:pt x="2814" y="2488"/>
                </a:cubicBezTo>
                <a:cubicBezTo>
                  <a:pt x="2801" y="2476"/>
                  <a:pt x="2787" y="2464"/>
                  <a:pt x="2774" y="2452"/>
                </a:cubicBezTo>
                <a:cubicBezTo>
                  <a:pt x="2741" y="2421"/>
                  <a:pt x="2698" y="2401"/>
                  <a:pt x="2676" y="2358"/>
                </a:cubicBezTo>
                <a:cubicBezTo>
                  <a:pt x="2673" y="2349"/>
                  <a:pt x="2670" y="2340"/>
                  <a:pt x="2667" y="2330"/>
                </a:cubicBezTo>
                <a:cubicBezTo>
                  <a:pt x="2656" y="2296"/>
                  <a:pt x="2625" y="2279"/>
                  <a:pt x="2602" y="2256"/>
                </a:cubicBezTo>
                <a:cubicBezTo>
                  <a:pt x="2600" y="2254"/>
                  <a:pt x="2598" y="2252"/>
                  <a:pt x="2596" y="2250"/>
                </a:cubicBezTo>
                <a:cubicBezTo>
                  <a:pt x="2585" y="2235"/>
                  <a:pt x="2573" y="2223"/>
                  <a:pt x="2558" y="2213"/>
                </a:cubicBezTo>
                <a:cubicBezTo>
                  <a:pt x="2554" y="2208"/>
                  <a:pt x="2549" y="2204"/>
                  <a:pt x="2544" y="2199"/>
                </a:cubicBezTo>
                <a:cubicBezTo>
                  <a:pt x="2524" y="2178"/>
                  <a:pt x="2518" y="2149"/>
                  <a:pt x="2502" y="2125"/>
                </a:cubicBezTo>
                <a:cubicBezTo>
                  <a:pt x="2498" y="2107"/>
                  <a:pt x="2491" y="2089"/>
                  <a:pt x="2479" y="2074"/>
                </a:cubicBezTo>
                <a:cubicBezTo>
                  <a:pt x="2451" y="1996"/>
                  <a:pt x="2380" y="1964"/>
                  <a:pt x="2318" y="1923"/>
                </a:cubicBezTo>
                <a:cubicBezTo>
                  <a:pt x="2314" y="1920"/>
                  <a:pt x="2310" y="1917"/>
                  <a:pt x="2306" y="1915"/>
                </a:cubicBezTo>
                <a:cubicBezTo>
                  <a:pt x="2240" y="1856"/>
                  <a:pt x="2166" y="1813"/>
                  <a:pt x="2078" y="1798"/>
                </a:cubicBezTo>
                <a:cubicBezTo>
                  <a:pt x="2073" y="1796"/>
                  <a:pt x="2069" y="1793"/>
                  <a:pt x="2064" y="1790"/>
                </a:cubicBezTo>
                <a:cubicBezTo>
                  <a:pt x="2027" y="1749"/>
                  <a:pt x="1980" y="1754"/>
                  <a:pt x="1933" y="1764"/>
                </a:cubicBezTo>
                <a:cubicBezTo>
                  <a:pt x="1918" y="1766"/>
                  <a:pt x="1903" y="1768"/>
                  <a:pt x="1889" y="1770"/>
                </a:cubicBezTo>
                <a:cubicBezTo>
                  <a:pt x="1873" y="1771"/>
                  <a:pt x="1859" y="1766"/>
                  <a:pt x="1846" y="1755"/>
                </a:cubicBezTo>
                <a:cubicBezTo>
                  <a:pt x="1813" y="1726"/>
                  <a:pt x="1778" y="1698"/>
                  <a:pt x="1743" y="1672"/>
                </a:cubicBezTo>
                <a:cubicBezTo>
                  <a:pt x="1725" y="1659"/>
                  <a:pt x="1712" y="1636"/>
                  <a:pt x="1685" y="1640"/>
                </a:cubicBezTo>
                <a:cubicBezTo>
                  <a:pt x="1644" y="1635"/>
                  <a:pt x="1603" y="1631"/>
                  <a:pt x="1561" y="1626"/>
                </a:cubicBezTo>
                <a:cubicBezTo>
                  <a:pt x="1551" y="1624"/>
                  <a:pt x="1547" y="1629"/>
                  <a:pt x="1548" y="1639"/>
                </a:cubicBezTo>
                <a:cubicBezTo>
                  <a:pt x="1547" y="1658"/>
                  <a:pt x="1546" y="1677"/>
                  <a:pt x="1546" y="1697"/>
                </a:cubicBezTo>
                <a:cubicBezTo>
                  <a:pt x="1527" y="1722"/>
                  <a:pt x="1528" y="1766"/>
                  <a:pt x="1482" y="1764"/>
                </a:cubicBezTo>
                <a:cubicBezTo>
                  <a:pt x="1469" y="1766"/>
                  <a:pt x="1457" y="1768"/>
                  <a:pt x="1445" y="1770"/>
                </a:cubicBezTo>
                <a:cubicBezTo>
                  <a:pt x="1434" y="1769"/>
                  <a:pt x="1425" y="1773"/>
                  <a:pt x="1416" y="1778"/>
                </a:cubicBezTo>
                <a:cubicBezTo>
                  <a:pt x="1401" y="1783"/>
                  <a:pt x="1387" y="1788"/>
                  <a:pt x="1372" y="1793"/>
                </a:cubicBezTo>
                <a:cubicBezTo>
                  <a:pt x="1346" y="1802"/>
                  <a:pt x="1320" y="1811"/>
                  <a:pt x="1294" y="1821"/>
                </a:cubicBezTo>
                <a:cubicBezTo>
                  <a:pt x="1283" y="1825"/>
                  <a:pt x="1273" y="1829"/>
                  <a:pt x="1266" y="1816"/>
                </a:cubicBezTo>
                <a:cubicBezTo>
                  <a:pt x="1257" y="1802"/>
                  <a:pt x="1270" y="1797"/>
                  <a:pt x="1278" y="1790"/>
                </a:cubicBezTo>
                <a:cubicBezTo>
                  <a:pt x="1287" y="1781"/>
                  <a:pt x="1305" y="1778"/>
                  <a:pt x="1305" y="1761"/>
                </a:cubicBezTo>
                <a:cubicBezTo>
                  <a:pt x="1293" y="1748"/>
                  <a:pt x="1278" y="1771"/>
                  <a:pt x="1264" y="1756"/>
                </a:cubicBezTo>
                <a:cubicBezTo>
                  <a:pt x="1296" y="1700"/>
                  <a:pt x="1305" y="1627"/>
                  <a:pt x="1386" y="1613"/>
                </a:cubicBezTo>
                <a:cubicBezTo>
                  <a:pt x="1389" y="1612"/>
                  <a:pt x="1393" y="1609"/>
                  <a:pt x="1395" y="1606"/>
                </a:cubicBezTo>
                <a:cubicBezTo>
                  <a:pt x="1404" y="1592"/>
                  <a:pt x="1416" y="1574"/>
                  <a:pt x="1407" y="1560"/>
                </a:cubicBezTo>
                <a:cubicBezTo>
                  <a:pt x="1398" y="1545"/>
                  <a:pt x="1381" y="1560"/>
                  <a:pt x="1369" y="1565"/>
                </a:cubicBezTo>
                <a:cubicBezTo>
                  <a:pt x="1357" y="1569"/>
                  <a:pt x="1346" y="1578"/>
                  <a:pt x="1336" y="1586"/>
                </a:cubicBezTo>
                <a:cubicBezTo>
                  <a:pt x="1247" y="1661"/>
                  <a:pt x="1159" y="1736"/>
                  <a:pt x="1071" y="1812"/>
                </a:cubicBezTo>
                <a:cubicBezTo>
                  <a:pt x="1063" y="1819"/>
                  <a:pt x="1048" y="1823"/>
                  <a:pt x="1049" y="1834"/>
                </a:cubicBezTo>
                <a:cubicBezTo>
                  <a:pt x="1051" y="1849"/>
                  <a:pt x="1069" y="1846"/>
                  <a:pt x="1079" y="1848"/>
                </a:cubicBezTo>
                <a:cubicBezTo>
                  <a:pt x="1106" y="1852"/>
                  <a:pt x="1108" y="1860"/>
                  <a:pt x="1088" y="1877"/>
                </a:cubicBezTo>
                <a:cubicBezTo>
                  <a:pt x="1083" y="1882"/>
                  <a:pt x="1078" y="1888"/>
                  <a:pt x="1072" y="1892"/>
                </a:cubicBezTo>
                <a:cubicBezTo>
                  <a:pt x="954" y="1970"/>
                  <a:pt x="853" y="2074"/>
                  <a:pt x="717" y="2126"/>
                </a:cubicBezTo>
                <a:cubicBezTo>
                  <a:pt x="701" y="2126"/>
                  <a:pt x="687" y="2134"/>
                  <a:pt x="674" y="2142"/>
                </a:cubicBezTo>
                <a:cubicBezTo>
                  <a:pt x="637" y="2154"/>
                  <a:pt x="600" y="2167"/>
                  <a:pt x="565" y="2185"/>
                </a:cubicBezTo>
                <a:cubicBezTo>
                  <a:pt x="544" y="2189"/>
                  <a:pt x="525" y="2197"/>
                  <a:pt x="507" y="2207"/>
                </a:cubicBezTo>
                <a:cubicBezTo>
                  <a:pt x="470" y="2219"/>
                  <a:pt x="433" y="2230"/>
                  <a:pt x="395" y="2242"/>
                </a:cubicBezTo>
                <a:cubicBezTo>
                  <a:pt x="277" y="2273"/>
                  <a:pt x="154" y="2276"/>
                  <a:pt x="34" y="2294"/>
                </a:cubicBezTo>
                <a:cubicBezTo>
                  <a:pt x="23" y="2292"/>
                  <a:pt x="9" y="2298"/>
                  <a:pt x="0" y="2283"/>
                </a:cubicBezTo>
                <a:cubicBezTo>
                  <a:pt x="14" y="2272"/>
                  <a:pt x="27" y="2261"/>
                  <a:pt x="41" y="22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2" name="Freeform 6">
            <a:extLst>
              <a:ext uri="{FF2B5EF4-FFF2-40B4-BE49-F238E27FC236}">
                <a16:creationId xmlns:a16="http://schemas.microsoft.com/office/drawing/2014/main" id="{104D801D-676A-084D-8E90-55C440DEB7FC}"/>
              </a:ext>
            </a:extLst>
          </p:cNvPr>
          <p:cNvSpPr>
            <a:spLocks noEditPoints="1"/>
          </p:cNvSpPr>
          <p:nvPr/>
        </p:nvSpPr>
        <p:spPr bwMode="auto">
          <a:xfrm>
            <a:off x="2803838" y="4988930"/>
            <a:ext cx="647404" cy="451256"/>
          </a:xfrm>
          <a:custGeom>
            <a:avLst/>
            <a:gdLst>
              <a:gd name="T0" fmla="*/ 1427 w 1491"/>
              <a:gd name="T1" fmla="*/ 794 h 1016"/>
              <a:gd name="T2" fmla="*/ 1350 w 1491"/>
              <a:gd name="T3" fmla="*/ 694 h 1016"/>
              <a:gd name="T4" fmla="*/ 1202 w 1491"/>
              <a:gd name="T5" fmla="*/ 627 h 1016"/>
              <a:gd name="T6" fmla="*/ 1175 w 1491"/>
              <a:gd name="T7" fmla="*/ 651 h 1016"/>
              <a:gd name="T8" fmla="*/ 1157 w 1491"/>
              <a:gd name="T9" fmla="*/ 738 h 1016"/>
              <a:gd name="T10" fmla="*/ 1147 w 1491"/>
              <a:gd name="T11" fmla="*/ 830 h 1016"/>
              <a:gd name="T12" fmla="*/ 1177 w 1491"/>
              <a:gd name="T13" fmla="*/ 985 h 1016"/>
              <a:gd name="T14" fmla="*/ 1260 w 1491"/>
              <a:gd name="T15" fmla="*/ 991 h 1016"/>
              <a:gd name="T16" fmla="*/ 1343 w 1491"/>
              <a:gd name="T17" fmla="*/ 927 h 1016"/>
              <a:gd name="T18" fmla="*/ 1431 w 1491"/>
              <a:gd name="T19" fmla="*/ 898 h 1016"/>
              <a:gd name="T20" fmla="*/ 1485 w 1491"/>
              <a:gd name="T21" fmla="*/ 873 h 1016"/>
              <a:gd name="T22" fmla="*/ 1481 w 1491"/>
              <a:gd name="T23" fmla="*/ 830 h 1016"/>
              <a:gd name="T24" fmla="*/ 1019 w 1491"/>
              <a:gd name="T25" fmla="*/ 403 h 1016"/>
              <a:gd name="T26" fmla="*/ 971 w 1491"/>
              <a:gd name="T27" fmla="*/ 390 h 1016"/>
              <a:gd name="T28" fmla="*/ 934 w 1491"/>
              <a:gd name="T29" fmla="*/ 419 h 1016"/>
              <a:gd name="T30" fmla="*/ 967 w 1491"/>
              <a:gd name="T31" fmla="*/ 433 h 1016"/>
              <a:gd name="T32" fmla="*/ 1053 w 1491"/>
              <a:gd name="T33" fmla="*/ 495 h 1016"/>
              <a:gd name="T34" fmla="*/ 1127 w 1491"/>
              <a:gd name="T35" fmla="*/ 463 h 1016"/>
              <a:gd name="T36" fmla="*/ 1052 w 1491"/>
              <a:gd name="T37" fmla="*/ 397 h 1016"/>
              <a:gd name="T38" fmla="*/ 459 w 1491"/>
              <a:gd name="T39" fmla="*/ 198 h 1016"/>
              <a:gd name="T40" fmla="*/ 595 w 1491"/>
              <a:gd name="T41" fmla="*/ 283 h 1016"/>
              <a:gd name="T42" fmla="*/ 563 w 1491"/>
              <a:gd name="T43" fmla="*/ 201 h 1016"/>
              <a:gd name="T44" fmla="*/ 56 w 1491"/>
              <a:gd name="T45" fmla="*/ 8 h 1016"/>
              <a:gd name="T46" fmla="*/ 0 w 1491"/>
              <a:gd name="T47" fmla="*/ 61 h 1016"/>
              <a:gd name="T48" fmla="*/ 117 w 1491"/>
              <a:gd name="T49" fmla="*/ 74 h 1016"/>
              <a:gd name="T50" fmla="*/ 127 w 1491"/>
              <a:gd name="T51" fmla="*/ 19 h 1016"/>
              <a:gd name="T52" fmla="*/ 56 w 1491"/>
              <a:gd name="T53" fmla="*/ 8 h 1016"/>
              <a:gd name="T54" fmla="*/ 907 w 1491"/>
              <a:gd name="T55" fmla="*/ 369 h 1016"/>
              <a:gd name="T56" fmla="*/ 823 w 1491"/>
              <a:gd name="T57" fmla="*/ 334 h 1016"/>
              <a:gd name="T58" fmla="*/ 799 w 1491"/>
              <a:gd name="T59" fmla="*/ 329 h 1016"/>
              <a:gd name="T60" fmla="*/ 779 w 1491"/>
              <a:gd name="T61" fmla="*/ 380 h 1016"/>
              <a:gd name="T62" fmla="*/ 870 w 1491"/>
              <a:gd name="T63" fmla="*/ 397 h 1016"/>
              <a:gd name="T64" fmla="*/ 847 w 1491"/>
              <a:gd name="T65" fmla="*/ 489 h 1016"/>
              <a:gd name="T66" fmla="*/ 901 w 1491"/>
              <a:gd name="T67" fmla="*/ 476 h 1016"/>
              <a:gd name="T68" fmla="*/ 817 w 1491"/>
              <a:gd name="T69" fmla="*/ 41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1" h="1016">
                <a:moveTo>
                  <a:pt x="1481" y="830"/>
                </a:moveTo>
                <a:cubicBezTo>
                  <a:pt x="1463" y="818"/>
                  <a:pt x="1446" y="805"/>
                  <a:pt x="1427" y="794"/>
                </a:cubicBezTo>
                <a:cubicBezTo>
                  <a:pt x="1412" y="784"/>
                  <a:pt x="1406" y="773"/>
                  <a:pt x="1405" y="755"/>
                </a:cubicBezTo>
                <a:cubicBezTo>
                  <a:pt x="1403" y="722"/>
                  <a:pt x="1372" y="711"/>
                  <a:pt x="1350" y="694"/>
                </a:cubicBezTo>
                <a:cubicBezTo>
                  <a:pt x="1341" y="693"/>
                  <a:pt x="1332" y="689"/>
                  <a:pt x="1325" y="683"/>
                </a:cubicBezTo>
                <a:cubicBezTo>
                  <a:pt x="1284" y="664"/>
                  <a:pt x="1243" y="645"/>
                  <a:pt x="1202" y="627"/>
                </a:cubicBezTo>
                <a:cubicBezTo>
                  <a:pt x="1194" y="624"/>
                  <a:pt x="1185" y="617"/>
                  <a:pt x="1176" y="625"/>
                </a:cubicBezTo>
                <a:cubicBezTo>
                  <a:pt x="1167" y="633"/>
                  <a:pt x="1172" y="642"/>
                  <a:pt x="1175" y="651"/>
                </a:cubicBezTo>
                <a:cubicBezTo>
                  <a:pt x="1175" y="653"/>
                  <a:pt x="1176" y="655"/>
                  <a:pt x="1177" y="657"/>
                </a:cubicBezTo>
                <a:cubicBezTo>
                  <a:pt x="1197" y="690"/>
                  <a:pt x="1186" y="716"/>
                  <a:pt x="1157" y="738"/>
                </a:cubicBezTo>
                <a:cubicBezTo>
                  <a:pt x="1143" y="748"/>
                  <a:pt x="1128" y="759"/>
                  <a:pt x="1133" y="781"/>
                </a:cubicBezTo>
                <a:cubicBezTo>
                  <a:pt x="1137" y="797"/>
                  <a:pt x="1142" y="813"/>
                  <a:pt x="1147" y="830"/>
                </a:cubicBezTo>
                <a:cubicBezTo>
                  <a:pt x="1163" y="861"/>
                  <a:pt x="1183" y="891"/>
                  <a:pt x="1177" y="929"/>
                </a:cubicBezTo>
                <a:cubicBezTo>
                  <a:pt x="1177" y="948"/>
                  <a:pt x="1177" y="967"/>
                  <a:pt x="1177" y="985"/>
                </a:cubicBezTo>
                <a:cubicBezTo>
                  <a:pt x="1192" y="1005"/>
                  <a:pt x="1217" y="1005"/>
                  <a:pt x="1237" y="1011"/>
                </a:cubicBezTo>
                <a:cubicBezTo>
                  <a:pt x="1252" y="1016"/>
                  <a:pt x="1256" y="1000"/>
                  <a:pt x="1260" y="991"/>
                </a:cubicBezTo>
                <a:cubicBezTo>
                  <a:pt x="1274" y="959"/>
                  <a:pt x="1299" y="942"/>
                  <a:pt x="1331" y="933"/>
                </a:cubicBezTo>
                <a:cubicBezTo>
                  <a:pt x="1335" y="931"/>
                  <a:pt x="1339" y="929"/>
                  <a:pt x="1343" y="927"/>
                </a:cubicBezTo>
                <a:cubicBezTo>
                  <a:pt x="1364" y="913"/>
                  <a:pt x="1388" y="908"/>
                  <a:pt x="1412" y="904"/>
                </a:cubicBezTo>
                <a:cubicBezTo>
                  <a:pt x="1417" y="898"/>
                  <a:pt x="1424" y="898"/>
                  <a:pt x="1431" y="898"/>
                </a:cubicBezTo>
                <a:cubicBezTo>
                  <a:pt x="1448" y="892"/>
                  <a:pt x="1464" y="886"/>
                  <a:pt x="1481" y="880"/>
                </a:cubicBezTo>
                <a:cubicBezTo>
                  <a:pt x="1482" y="878"/>
                  <a:pt x="1484" y="875"/>
                  <a:pt x="1485" y="873"/>
                </a:cubicBezTo>
                <a:cubicBezTo>
                  <a:pt x="1487" y="861"/>
                  <a:pt x="1489" y="849"/>
                  <a:pt x="1491" y="837"/>
                </a:cubicBezTo>
                <a:cubicBezTo>
                  <a:pt x="1487" y="835"/>
                  <a:pt x="1484" y="832"/>
                  <a:pt x="1481" y="830"/>
                </a:cubicBezTo>
                <a:close/>
                <a:moveTo>
                  <a:pt x="1052" y="397"/>
                </a:moveTo>
                <a:cubicBezTo>
                  <a:pt x="1041" y="399"/>
                  <a:pt x="1030" y="401"/>
                  <a:pt x="1019" y="403"/>
                </a:cubicBezTo>
                <a:cubicBezTo>
                  <a:pt x="1007" y="406"/>
                  <a:pt x="994" y="413"/>
                  <a:pt x="984" y="398"/>
                </a:cubicBezTo>
                <a:cubicBezTo>
                  <a:pt x="980" y="395"/>
                  <a:pt x="976" y="392"/>
                  <a:pt x="971" y="390"/>
                </a:cubicBezTo>
                <a:cubicBezTo>
                  <a:pt x="960" y="386"/>
                  <a:pt x="953" y="364"/>
                  <a:pt x="939" y="377"/>
                </a:cubicBezTo>
                <a:cubicBezTo>
                  <a:pt x="929" y="386"/>
                  <a:pt x="926" y="403"/>
                  <a:pt x="934" y="419"/>
                </a:cubicBezTo>
                <a:cubicBezTo>
                  <a:pt x="936" y="422"/>
                  <a:pt x="936" y="427"/>
                  <a:pt x="936" y="431"/>
                </a:cubicBezTo>
                <a:cubicBezTo>
                  <a:pt x="946" y="432"/>
                  <a:pt x="957" y="434"/>
                  <a:pt x="967" y="433"/>
                </a:cubicBezTo>
                <a:cubicBezTo>
                  <a:pt x="986" y="431"/>
                  <a:pt x="996" y="439"/>
                  <a:pt x="997" y="458"/>
                </a:cubicBezTo>
                <a:cubicBezTo>
                  <a:pt x="1006" y="485"/>
                  <a:pt x="1021" y="504"/>
                  <a:pt x="1053" y="495"/>
                </a:cubicBezTo>
                <a:cubicBezTo>
                  <a:pt x="1069" y="489"/>
                  <a:pt x="1086" y="483"/>
                  <a:pt x="1102" y="476"/>
                </a:cubicBezTo>
                <a:cubicBezTo>
                  <a:pt x="1109" y="469"/>
                  <a:pt x="1118" y="466"/>
                  <a:pt x="1127" y="463"/>
                </a:cubicBezTo>
                <a:cubicBezTo>
                  <a:pt x="1127" y="456"/>
                  <a:pt x="1127" y="448"/>
                  <a:pt x="1127" y="440"/>
                </a:cubicBezTo>
                <a:cubicBezTo>
                  <a:pt x="1102" y="426"/>
                  <a:pt x="1077" y="411"/>
                  <a:pt x="1052" y="397"/>
                </a:cubicBezTo>
                <a:close/>
                <a:moveTo>
                  <a:pt x="496" y="188"/>
                </a:moveTo>
                <a:cubicBezTo>
                  <a:pt x="486" y="202"/>
                  <a:pt x="472" y="197"/>
                  <a:pt x="459" y="198"/>
                </a:cubicBezTo>
                <a:cubicBezTo>
                  <a:pt x="472" y="222"/>
                  <a:pt x="484" y="246"/>
                  <a:pt x="496" y="270"/>
                </a:cubicBezTo>
                <a:cubicBezTo>
                  <a:pt x="529" y="275"/>
                  <a:pt x="563" y="268"/>
                  <a:pt x="595" y="283"/>
                </a:cubicBezTo>
                <a:cubicBezTo>
                  <a:pt x="603" y="287"/>
                  <a:pt x="614" y="280"/>
                  <a:pt x="621" y="272"/>
                </a:cubicBezTo>
                <a:cubicBezTo>
                  <a:pt x="602" y="248"/>
                  <a:pt x="582" y="225"/>
                  <a:pt x="563" y="201"/>
                </a:cubicBezTo>
                <a:cubicBezTo>
                  <a:pt x="533" y="166"/>
                  <a:pt x="533" y="166"/>
                  <a:pt x="496" y="188"/>
                </a:cubicBezTo>
                <a:close/>
                <a:moveTo>
                  <a:pt x="56" y="8"/>
                </a:moveTo>
                <a:cubicBezTo>
                  <a:pt x="37" y="16"/>
                  <a:pt x="19" y="25"/>
                  <a:pt x="0" y="34"/>
                </a:cubicBezTo>
                <a:cubicBezTo>
                  <a:pt x="0" y="43"/>
                  <a:pt x="0" y="52"/>
                  <a:pt x="0" y="61"/>
                </a:cubicBezTo>
                <a:cubicBezTo>
                  <a:pt x="28" y="79"/>
                  <a:pt x="53" y="108"/>
                  <a:pt x="92" y="88"/>
                </a:cubicBezTo>
                <a:cubicBezTo>
                  <a:pt x="100" y="83"/>
                  <a:pt x="109" y="78"/>
                  <a:pt x="117" y="74"/>
                </a:cubicBezTo>
                <a:cubicBezTo>
                  <a:pt x="119" y="68"/>
                  <a:pt x="121" y="61"/>
                  <a:pt x="122" y="55"/>
                </a:cubicBezTo>
                <a:cubicBezTo>
                  <a:pt x="124" y="43"/>
                  <a:pt x="125" y="31"/>
                  <a:pt x="127" y="19"/>
                </a:cubicBezTo>
                <a:cubicBezTo>
                  <a:pt x="117" y="13"/>
                  <a:pt x="108" y="6"/>
                  <a:pt x="98" y="0"/>
                </a:cubicBezTo>
                <a:cubicBezTo>
                  <a:pt x="84" y="3"/>
                  <a:pt x="70" y="5"/>
                  <a:pt x="56" y="8"/>
                </a:cubicBezTo>
                <a:close/>
                <a:moveTo>
                  <a:pt x="870" y="397"/>
                </a:moveTo>
                <a:cubicBezTo>
                  <a:pt x="900" y="408"/>
                  <a:pt x="901" y="383"/>
                  <a:pt x="907" y="369"/>
                </a:cubicBezTo>
                <a:cubicBezTo>
                  <a:pt x="916" y="347"/>
                  <a:pt x="891" y="357"/>
                  <a:pt x="885" y="349"/>
                </a:cubicBezTo>
                <a:cubicBezTo>
                  <a:pt x="864" y="344"/>
                  <a:pt x="844" y="339"/>
                  <a:pt x="823" y="334"/>
                </a:cubicBezTo>
                <a:cubicBezTo>
                  <a:pt x="817" y="335"/>
                  <a:pt x="810" y="335"/>
                  <a:pt x="804" y="330"/>
                </a:cubicBezTo>
                <a:cubicBezTo>
                  <a:pt x="802" y="330"/>
                  <a:pt x="800" y="330"/>
                  <a:pt x="799" y="329"/>
                </a:cubicBezTo>
                <a:cubicBezTo>
                  <a:pt x="754" y="312"/>
                  <a:pt x="762" y="350"/>
                  <a:pt x="755" y="371"/>
                </a:cubicBezTo>
                <a:cubicBezTo>
                  <a:pt x="757" y="390"/>
                  <a:pt x="769" y="381"/>
                  <a:pt x="779" y="380"/>
                </a:cubicBezTo>
                <a:cubicBezTo>
                  <a:pt x="799" y="370"/>
                  <a:pt x="818" y="371"/>
                  <a:pt x="836" y="386"/>
                </a:cubicBezTo>
                <a:cubicBezTo>
                  <a:pt x="846" y="394"/>
                  <a:pt x="859" y="394"/>
                  <a:pt x="870" y="397"/>
                </a:cubicBezTo>
                <a:close/>
                <a:moveTo>
                  <a:pt x="817" y="413"/>
                </a:moveTo>
                <a:cubicBezTo>
                  <a:pt x="832" y="437"/>
                  <a:pt x="847" y="460"/>
                  <a:pt x="847" y="489"/>
                </a:cubicBezTo>
                <a:cubicBezTo>
                  <a:pt x="848" y="493"/>
                  <a:pt x="849" y="497"/>
                  <a:pt x="850" y="501"/>
                </a:cubicBezTo>
                <a:cubicBezTo>
                  <a:pt x="870" y="500"/>
                  <a:pt x="886" y="489"/>
                  <a:pt x="901" y="476"/>
                </a:cubicBezTo>
                <a:cubicBezTo>
                  <a:pt x="907" y="471"/>
                  <a:pt x="913" y="466"/>
                  <a:pt x="908" y="455"/>
                </a:cubicBezTo>
                <a:cubicBezTo>
                  <a:pt x="894" y="425"/>
                  <a:pt x="855" y="405"/>
                  <a:pt x="817" y="4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3" name="Freeform 7">
            <a:extLst>
              <a:ext uri="{FF2B5EF4-FFF2-40B4-BE49-F238E27FC236}">
                <a16:creationId xmlns:a16="http://schemas.microsoft.com/office/drawing/2014/main" id="{55E48C49-1B27-B142-9646-DCC8E909D5A6}"/>
              </a:ext>
            </a:extLst>
          </p:cNvPr>
          <p:cNvSpPr>
            <a:spLocks/>
          </p:cNvSpPr>
          <p:nvPr/>
        </p:nvSpPr>
        <p:spPr bwMode="auto">
          <a:xfrm>
            <a:off x="4482477" y="3918605"/>
            <a:ext cx="1860033" cy="1824465"/>
          </a:xfrm>
          <a:custGeom>
            <a:avLst/>
            <a:gdLst>
              <a:gd name="T0" fmla="*/ 4084 w 4281"/>
              <a:gd name="T1" fmla="*/ 1205 h 4107"/>
              <a:gd name="T2" fmla="*/ 3746 w 4281"/>
              <a:gd name="T3" fmla="*/ 1070 h 4107"/>
              <a:gd name="T4" fmla="*/ 3627 w 4281"/>
              <a:gd name="T5" fmla="*/ 1078 h 4107"/>
              <a:gd name="T6" fmla="*/ 3402 w 4281"/>
              <a:gd name="T7" fmla="*/ 1130 h 4107"/>
              <a:gd name="T8" fmla="*/ 3259 w 4281"/>
              <a:gd name="T9" fmla="*/ 1093 h 4107"/>
              <a:gd name="T10" fmla="*/ 3094 w 4281"/>
              <a:gd name="T11" fmla="*/ 1145 h 4107"/>
              <a:gd name="T12" fmla="*/ 3071 w 4281"/>
              <a:gd name="T13" fmla="*/ 1083 h 4107"/>
              <a:gd name="T14" fmla="*/ 2948 w 4281"/>
              <a:gd name="T15" fmla="*/ 1056 h 4107"/>
              <a:gd name="T16" fmla="*/ 2866 w 4281"/>
              <a:gd name="T17" fmla="*/ 1094 h 4107"/>
              <a:gd name="T18" fmla="*/ 2775 w 4281"/>
              <a:gd name="T19" fmla="*/ 1002 h 4107"/>
              <a:gd name="T20" fmla="*/ 2675 w 4281"/>
              <a:gd name="T21" fmla="*/ 1000 h 4107"/>
              <a:gd name="T22" fmla="*/ 2438 w 4281"/>
              <a:gd name="T23" fmla="*/ 886 h 4107"/>
              <a:gd name="T24" fmla="*/ 2276 w 4281"/>
              <a:gd name="T25" fmla="*/ 856 h 4107"/>
              <a:gd name="T26" fmla="*/ 2182 w 4281"/>
              <a:gd name="T27" fmla="*/ 747 h 4107"/>
              <a:gd name="T28" fmla="*/ 2210 w 4281"/>
              <a:gd name="T29" fmla="*/ 57 h 4107"/>
              <a:gd name="T30" fmla="*/ 1323 w 4281"/>
              <a:gd name="T31" fmla="*/ 0 h 4107"/>
              <a:gd name="T32" fmla="*/ 1236 w 4281"/>
              <a:gd name="T33" fmla="*/ 985 h 4107"/>
              <a:gd name="T34" fmla="*/ 1175 w 4281"/>
              <a:gd name="T35" fmla="*/ 1690 h 4107"/>
              <a:gd name="T36" fmla="*/ 785 w 4281"/>
              <a:gd name="T37" fmla="*/ 1698 h 4107"/>
              <a:gd name="T38" fmla="*/ 25 w 4281"/>
              <a:gd name="T39" fmla="*/ 1627 h 4107"/>
              <a:gd name="T40" fmla="*/ 53 w 4281"/>
              <a:gd name="T41" fmla="*/ 1684 h 4107"/>
              <a:gd name="T42" fmla="*/ 135 w 4281"/>
              <a:gd name="T43" fmla="*/ 1806 h 4107"/>
              <a:gd name="T44" fmla="*/ 231 w 4281"/>
              <a:gd name="T45" fmla="*/ 1911 h 4107"/>
              <a:gd name="T46" fmla="*/ 534 w 4281"/>
              <a:gd name="T47" fmla="*/ 2234 h 4107"/>
              <a:gd name="T48" fmla="*/ 581 w 4281"/>
              <a:gd name="T49" fmla="*/ 2369 h 4107"/>
              <a:gd name="T50" fmla="*/ 735 w 4281"/>
              <a:gd name="T51" fmla="*/ 2642 h 4107"/>
              <a:gd name="T52" fmla="*/ 1030 w 4281"/>
              <a:gd name="T53" fmla="*/ 2820 h 4107"/>
              <a:gd name="T54" fmla="*/ 1172 w 4281"/>
              <a:gd name="T55" fmla="*/ 2620 h 4107"/>
              <a:gd name="T56" fmla="*/ 1268 w 4281"/>
              <a:gd name="T57" fmla="*/ 2551 h 4107"/>
              <a:gd name="T58" fmla="*/ 1437 w 4281"/>
              <a:gd name="T59" fmla="*/ 2551 h 4107"/>
              <a:gd name="T60" fmla="*/ 1550 w 4281"/>
              <a:gd name="T61" fmla="*/ 2577 h 4107"/>
              <a:gd name="T62" fmla="*/ 1638 w 4281"/>
              <a:gd name="T63" fmla="*/ 2583 h 4107"/>
              <a:gd name="T64" fmla="*/ 1769 w 4281"/>
              <a:gd name="T65" fmla="*/ 2714 h 4107"/>
              <a:gd name="T66" fmla="*/ 1921 w 4281"/>
              <a:gd name="T67" fmla="*/ 2918 h 4107"/>
              <a:gd name="T68" fmla="*/ 2085 w 4281"/>
              <a:gd name="T69" fmla="*/ 3234 h 4107"/>
              <a:gd name="T70" fmla="*/ 2200 w 4281"/>
              <a:gd name="T71" fmla="*/ 3400 h 4107"/>
              <a:gd name="T72" fmla="*/ 2271 w 4281"/>
              <a:gd name="T73" fmla="*/ 3492 h 4107"/>
              <a:gd name="T74" fmla="*/ 2302 w 4281"/>
              <a:gd name="T75" fmla="*/ 3670 h 4107"/>
              <a:gd name="T76" fmla="*/ 2376 w 4281"/>
              <a:gd name="T77" fmla="*/ 3806 h 4107"/>
              <a:gd name="T78" fmla="*/ 2676 w 4281"/>
              <a:gd name="T79" fmla="*/ 4005 h 4107"/>
              <a:gd name="T80" fmla="*/ 2900 w 4281"/>
              <a:gd name="T81" fmla="*/ 4059 h 4107"/>
              <a:gd name="T82" fmla="*/ 2974 w 4281"/>
              <a:gd name="T83" fmla="*/ 3971 h 4107"/>
              <a:gd name="T84" fmla="*/ 2930 w 4281"/>
              <a:gd name="T85" fmla="*/ 3797 h 4107"/>
              <a:gd name="T86" fmla="*/ 2948 w 4281"/>
              <a:gd name="T87" fmla="*/ 3631 h 4107"/>
              <a:gd name="T88" fmla="*/ 2968 w 4281"/>
              <a:gd name="T89" fmla="*/ 3528 h 4107"/>
              <a:gd name="T90" fmla="*/ 2968 w 4281"/>
              <a:gd name="T91" fmla="*/ 3430 h 4107"/>
              <a:gd name="T92" fmla="*/ 2988 w 4281"/>
              <a:gd name="T93" fmla="*/ 3355 h 4107"/>
              <a:gd name="T94" fmla="*/ 3083 w 4281"/>
              <a:gd name="T95" fmla="*/ 3296 h 4107"/>
              <a:gd name="T96" fmla="*/ 3119 w 4281"/>
              <a:gd name="T97" fmla="*/ 3225 h 4107"/>
              <a:gd name="T98" fmla="*/ 3180 w 4281"/>
              <a:gd name="T99" fmla="*/ 3192 h 4107"/>
              <a:gd name="T100" fmla="*/ 3291 w 4281"/>
              <a:gd name="T101" fmla="*/ 3140 h 4107"/>
              <a:gd name="T102" fmla="*/ 3370 w 4281"/>
              <a:gd name="T103" fmla="*/ 3031 h 4107"/>
              <a:gd name="T104" fmla="*/ 3514 w 4281"/>
              <a:gd name="T105" fmla="*/ 3020 h 4107"/>
              <a:gd name="T106" fmla="*/ 3736 w 4281"/>
              <a:gd name="T107" fmla="*/ 2854 h 4107"/>
              <a:gd name="T108" fmla="*/ 3800 w 4281"/>
              <a:gd name="T109" fmla="*/ 2793 h 4107"/>
              <a:gd name="T110" fmla="*/ 3888 w 4281"/>
              <a:gd name="T111" fmla="*/ 2625 h 4107"/>
              <a:gd name="T112" fmla="*/ 3916 w 4281"/>
              <a:gd name="T113" fmla="*/ 2680 h 4107"/>
              <a:gd name="T114" fmla="*/ 3980 w 4281"/>
              <a:gd name="T115" fmla="*/ 2691 h 4107"/>
              <a:gd name="T116" fmla="*/ 4152 w 4281"/>
              <a:gd name="T117" fmla="*/ 2632 h 4107"/>
              <a:gd name="T118" fmla="*/ 4253 w 4281"/>
              <a:gd name="T119" fmla="*/ 2114 h 4107"/>
              <a:gd name="T120" fmla="*/ 4160 w 4281"/>
              <a:gd name="T121" fmla="*/ 1866 h 4107"/>
              <a:gd name="T122" fmla="*/ 4093 w 4281"/>
              <a:gd name="T123" fmla="*/ 1706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1" h="4107">
                <a:moveTo>
                  <a:pt x="4093" y="1706"/>
                </a:moveTo>
                <a:cubicBezTo>
                  <a:pt x="4092" y="1666"/>
                  <a:pt x="4090" y="1626"/>
                  <a:pt x="4089" y="1586"/>
                </a:cubicBezTo>
                <a:cubicBezTo>
                  <a:pt x="4085" y="1465"/>
                  <a:pt x="4081" y="1340"/>
                  <a:pt x="4083" y="1217"/>
                </a:cubicBezTo>
                <a:cubicBezTo>
                  <a:pt x="4083" y="1213"/>
                  <a:pt x="4083" y="1209"/>
                  <a:pt x="4084" y="1205"/>
                </a:cubicBezTo>
                <a:cubicBezTo>
                  <a:pt x="4085" y="1191"/>
                  <a:pt x="4085" y="1190"/>
                  <a:pt x="4080" y="1187"/>
                </a:cubicBezTo>
                <a:cubicBezTo>
                  <a:pt x="4069" y="1181"/>
                  <a:pt x="4059" y="1182"/>
                  <a:pt x="4046" y="1193"/>
                </a:cubicBezTo>
                <a:cubicBezTo>
                  <a:pt x="4021" y="1212"/>
                  <a:pt x="3995" y="1212"/>
                  <a:pt x="3969" y="1192"/>
                </a:cubicBezTo>
                <a:cubicBezTo>
                  <a:pt x="3911" y="1147"/>
                  <a:pt x="3842" y="1109"/>
                  <a:pt x="3746" y="1070"/>
                </a:cubicBezTo>
                <a:cubicBezTo>
                  <a:pt x="3742" y="1068"/>
                  <a:pt x="3742" y="1068"/>
                  <a:pt x="3742" y="1068"/>
                </a:cubicBezTo>
                <a:cubicBezTo>
                  <a:pt x="3738" y="1066"/>
                  <a:pt x="3733" y="1064"/>
                  <a:pt x="3730" y="1064"/>
                </a:cubicBezTo>
                <a:cubicBezTo>
                  <a:pt x="3715" y="1079"/>
                  <a:pt x="3696" y="1086"/>
                  <a:pt x="3673" y="1086"/>
                </a:cubicBezTo>
                <a:cubicBezTo>
                  <a:pt x="3657" y="1086"/>
                  <a:pt x="3642" y="1082"/>
                  <a:pt x="3627" y="1078"/>
                </a:cubicBezTo>
                <a:cubicBezTo>
                  <a:pt x="3622" y="1077"/>
                  <a:pt x="3617" y="1076"/>
                  <a:pt x="3612" y="1075"/>
                </a:cubicBezTo>
                <a:cubicBezTo>
                  <a:pt x="3598" y="1072"/>
                  <a:pt x="3589" y="1073"/>
                  <a:pt x="3579" y="1080"/>
                </a:cubicBezTo>
                <a:cubicBezTo>
                  <a:pt x="3555" y="1096"/>
                  <a:pt x="3524" y="1104"/>
                  <a:pt x="3494" y="1102"/>
                </a:cubicBezTo>
                <a:cubicBezTo>
                  <a:pt x="3459" y="1099"/>
                  <a:pt x="3429" y="1108"/>
                  <a:pt x="3402" y="1130"/>
                </a:cubicBezTo>
                <a:cubicBezTo>
                  <a:pt x="3376" y="1151"/>
                  <a:pt x="3352" y="1151"/>
                  <a:pt x="3331" y="1130"/>
                </a:cubicBezTo>
                <a:cubicBezTo>
                  <a:pt x="3324" y="1122"/>
                  <a:pt x="3314" y="1119"/>
                  <a:pt x="3302" y="1115"/>
                </a:cubicBezTo>
                <a:cubicBezTo>
                  <a:pt x="3288" y="1110"/>
                  <a:pt x="3272" y="1105"/>
                  <a:pt x="3259" y="1093"/>
                </a:cubicBezTo>
                <a:cubicBezTo>
                  <a:pt x="3259" y="1093"/>
                  <a:pt x="3259" y="1093"/>
                  <a:pt x="3259" y="1093"/>
                </a:cubicBezTo>
                <a:cubicBezTo>
                  <a:pt x="3246" y="1099"/>
                  <a:pt x="3232" y="1103"/>
                  <a:pt x="3220" y="1103"/>
                </a:cubicBezTo>
                <a:cubicBezTo>
                  <a:pt x="3205" y="1103"/>
                  <a:pt x="3184" y="1097"/>
                  <a:pt x="3167" y="1073"/>
                </a:cubicBezTo>
                <a:cubicBezTo>
                  <a:pt x="3157" y="1083"/>
                  <a:pt x="3151" y="1094"/>
                  <a:pt x="3147" y="1108"/>
                </a:cubicBezTo>
                <a:cubicBezTo>
                  <a:pt x="3141" y="1133"/>
                  <a:pt x="3119" y="1148"/>
                  <a:pt x="3094" y="1145"/>
                </a:cubicBezTo>
                <a:cubicBezTo>
                  <a:pt x="3083" y="1144"/>
                  <a:pt x="3074" y="1137"/>
                  <a:pt x="3071" y="1127"/>
                </a:cubicBezTo>
                <a:cubicBezTo>
                  <a:pt x="3069" y="1120"/>
                  <a:pt x="3070" y="1113"/>
                  <a:pt x="3071" y="1108"/>
                </a:cubicBezTo>
                <a:cubicBezTo>
                  <a:pt x="3071" y="1105"/>
                  <a:pt x="3072" y="1102"/>
                  <a:pt x="3071" y="1101"/>
                </a:cubicBezTo>
                <a:cubicBezTo>
                  <a:pt x="3070" y="1094"/>
                  <a:pt x="3071" y="1088"/>
                  <a:pt x="3071" y="1083"/>
                </a:cubicBezTo>
                <a:cubicBezTo>
                  <a:pt x="3071" y="1081"/>
                  <a:pt x="3071" y="1080"/>
                  <a:pt x="3071" y="1078"/>
                </a:cubicBezTo>
                <a:cubicBezTo>
                  <a:pt x="3057" y="1094"/>
                  <a:pt x="3043" y="1102"/>
                  <a:pt x="3027" y="1102"/>
                </a:cubicBezTo>
                <a:cubicBezTo>
                  <a:pt x="3006" y="1102"/>
                  <a:pt x="2988" y="1086"/>
                  <a:pt x="2973" y="1074"/>
                </a:cubicBezTo>
                <a:cubicBezTo>
                  <a:pt x="2964" y="1066"/>
                  <a:pt x="2952" y="1056"/>
                  <a:pt x="2948" y="1056"/>
                </a:cubicBezTo>
                <a:cubicBezTo>
                  <a:pt x="2946" y="1057"/>
                  <a:pt x="2936" y="1070"/>
                  <a:pt x="2929" y="1080"/>
                </a:cubicBezTo>
                <a:cubicBezTo>
                  <a:pt x="2923" y="1088"/>
                  <a:pt x="2912" y="1102"/>
                  <a:pt x="2894" y="1102"/>
                </a:cubicBezTo>
                <a:cubicBezTo>
                  <a:pt x="2888" y="1102"/>
                  <a:pt x="2882" y="1100"/>
                  <a:pt x="2875" y="1097"/>
                </a:cubicBezTo>
                <a:cubicBezTo>
                  <a:pt x="2873" y="1096"/>
                  <a:pt x="2869" y="1095"/>
                  <a:pt x="2866" y="1094"/>
                </a:cubicBezTo>
                <a:cubicBezTo>
                  <a:pt x="2853" y="1090"/>
                  <a:pt x="2826" y="1082"/>
                  <a:pt x="2831" y="1048"/>
                </a:cubicBezTo>
                <a:cubicBezTo>
                  <a:pt x="2831" y="1043"/>
                  <a:pt x="2832" y="1042"/>
                  <a:pt x="2821" y="1036"/>
                </a:cubicBezTo>
                <a:cubicBezTo>
                  <a:pt x="2808" y="1028"/>
                  <a:pt x="2796" y="1019"/>
                  <a:pt x="2785" y="1010"/>
                </a:cubicBezTo>
                <a:cubicBezTo>
                  <a:pt x="2782" y="1007"/>
                  <a:pt x="2778" y="1005"/>
                  <a:pt x="2775" y="1002"/>
                </a:cubicBezTo>
                <a:cubicBezTo>
                  <a:pt x="2766" y="995"/>
                  <a:pt x="2754" y="987"/>
                  <a:pt x="2744" y="987"/>
                </a:cubicBezTo>
                <a:cubicBezTo>
                  <a:pt x="2740" y="987"/>
                  <a:pt x="2734" y="988"/>
                  <a:pt x="2726" y="998"/>
                </a:cubicBezTo>
                <a:cubicBezTo>
                  <a:pt x="2718" y="1010"/>
                  <a:pt x="2708" y="1012"/>
                  <a:pt x="2701" y="1012"/>
                </a:cubicBezTo>
                <a:cubicBezTo>
                  <a:pt x="2689" y="1012"/>
                  <a:pt x="2680" y="1004"/>
                  <a:pt x="2675" y="1000"/>
                </a:cubicBezTo>
                <a:cubicBezTo>
                  <a:pt x="2640" y="970"/>
                  <a:pt x="2597" y="962"/>
                  <a:pt x="2551" y="955"/>
                </a:cubicBezTo>
                <a:cubicBezTo>
                  <a:pt x="2535" y="952"/>
                  <a:pt x="2519" y="949"/>
                  <a:pt x="2503" y="945"/>
                </a:cubicBezTo>
                <a:cubicBezTo>
                  <a:pt x="2498" y="944"/>
                  <a:pt x="2498" y="944"/>
                  <a:pt x="2498" y="944"/>
                </a:cubicBezTo>
                <a:cubicBezTo>
                  <a:pt x="2473" y="938"/>
                  <a:pt x="2442" y="931"/>
                  <a:pt x="2438" y="886"/>
                </a:cubicBezTo>
                <a:cubicBezTo>
                  <a:pt x="2437" y="870"/>
                  <a:pt x="2422" y="869"/>
                  <a:pt x="2418" y="869"/>
                </a:cubicBezTo>
                <a:cubicBezTo>
                  <a:pt x="2411" y="869"/>
                  <a:pt x="2405" y="870"/>
                  <a:pt x="2399" y="874"/>
                </a:cubicBezTo>
                <a:cubicBezTo>
                  <a:pt x="2391" y="878"/>
                  <a:pt x="2380" y="880"/>
                  <a:pt x="2365" y="880"/>
                </a:cubicBezTo>
                <a:cubicBezTo>
                  <a:pt x="2339" y="880"/>
                  <a:pt x="2295" y="873"/>
                  <a:pt x="2276" y="856"/>
                </a:cubicBezTo>
                <a:cubicBezTo>
                  <a:pt x="2268" y="848"/>
                  <a:pt x="2261" y="840"/>
                  <a:pt x="2254" y="833"/>
                </a:cubicBezTo>
                <a:cubicBezTo>
                  <a:pt x="2238" y="816"/>
                  <a:pt x="2222" y="800"/>
                  <a:pt x="2202" y="791"/>
                </a:cubicBezTo>
                <a:cubicBezTo>
                  <a:pt x="2180" y="781"/>
                  <a:pt x="2181" y="760"/>
                  <a:pt x="2182" y="750"/>
                </a:cubicBezTo>
                <a:cubicBezTo>
                  <a:pt x="2182" y="747"/>
                  <a:pt x="2182" y="747"/>
                  <a:pt x="2182" y="747"/>
                </a:cubicBezTo>
                <a:cubicBezTo>
                  <a:pt x="2188" y="594"/>
                  <a:pt x="2194" y="441"/>
                  <a:pt x="2201" y="288"/>
                </a:cubicBezTo>
                <a:cubicBezTo>
                  <a:pt x="2202" y="263"/>
                  <a:pt x="2202" y="263"/>
                  <a:pt x="2202" y="263"/>
                </a:cubicBezTo>
                <a:cubicBezTo>
                  <a:pt x="2204" y="198"/>
                  <a:pt x="2207" y="131"/>
                  <a:pt x="2211" y="65"/>
                </a:cubicBezTo>
                <a:cubicBezTo>
                  <a:pt x="2211" y="60"/>
                  <a:pt x="2211" y="58"/>
                  <a:pt x="2210" y="57"/>
                </a:cubicBezTo>
                <a:cubicBezTo>
                  <a:pt x="2210" y="58"/>
                  <a:pt x="2208" y="57"/>
                  <a:pt x="2203" y="57"/>
                </a:cubicBezTo>
                <a:cubicBezTo>
                  <a:pt x="2056" y="48"/>
                  <a:pt x="1898" y="38"/>
                  <a:pt x="1719" y="27"/>
                </a:cubicBezTo>
                <a:cubicBezTo>
                  <a:pt x="1596" y="19"/>
                  <a:pt x="1463" y="10"/>
                  <a:pt x="1332" y="0"/>
                </a:cubicBezTo>
                <a:cubicBezTo>
                  <a:pt x="1327" y="0"/>
                  <a:pt x="1324" y="0"/>
                  <a:pt x="1323" y="0"/>
                </a:cubicBezTo>
                <a:cubicBezTo>
                  <a:pt x="1323" y="0"/>
                  <a:pt x="1322" y="3"/>
                  <a:pt x="1322" y="9"/>
                </a:cubicBezTo>
                <a:cubicBezTo>
                  <a:pt x="1315" y="90"/>
                  <a:pt x="1307" y="172"/>
                  <a:pt x="1300" y="253"/>
                </a:cubicBezTo>
                <a:cubicBezTo>
                  <a:pt x="1295" y="304"/>
                  <a:pt x="1291" y="355"/>
                  <a:pt x="1286" y="406"/>
                </a:cubicBezTo>
                <a:cubicBezTo>
                  <a:pt x="1269" y="599"/>
                  <a:pt x="1252" y="792"/>
                  <a:pt x="1236" y="985"/>
                </a:cubicBezTo>
                <a:cubicBezTo>
                  <a:pt x="1229" y="1066"/>
                  <a:pt x="1222" y="1148"/>
                  <a:pt x="1215" y="1229"/>
                </a:cubicBezTo>
                <a:cubicBezTo>
                  <a:pt x="1209" y="1303"/>
                  <a:pt x="1202" y="1376"/>
                  <a:pt x="1196" y="1449"/>
                </a:cubicBezTo>
                <a:cubicBezTo>
                  <a:pt x="1194" y="1478"/>
                  <a:pt x="1191" y="1507"/>
                  <a:pt x="1188" y="1536"/>
                </a:cubicBezTo>
                <a:cubicBezTo>
                  <a:pt x="1183" y="1587"/>
                  <a:pt x="1179" y="1639"/>
                  <a:pt x="1175" y="1690"/>
                </a:cubicBezTo>
                <a:cubicBezTo>
                  <a:pt x="1173" y="1716"/>
                  <a:pt x="1160" y="1729"/>
                  <a:pt x="1137" y="1729"/>
                </a:cubicBezTo>
                <a:cubicBezTo>
                  <a:pt x="1134" y="1729"/>
                  <a:pt x="1130" y="1729"/>
                  <a:pt x="1127" y="1729"/>
                </a:cubicBezTo>
                <a:cubicBezTo>
                  <a:pt x="1063" y="1723"/>
                  <a:pt x="999" y="1717"/>
                  <a:pt x="936" y="1711"/>
                </a:cubicBezTo>
                <a:cubicBezTo>
                  <a:pt x="886" y="1707"/>
                  <a:pt x="836" y="1702"/>
                  <a:pt x="785" y="1698"/>
                </a:cubicBezTo>
                <a:cubicBezTo>
                  <a:pt x="723" y="1692"/>
                  <a:pt x="661" y="1686"/>
                  <a:pt x="598" y="1680"/>
                </a:cubicBezTo>
                <a:cubicBezTo>
                  <a:pt x="536" y="1674"/>
                  <a:pt x="473" y="1669"/>
                  <a:pt x="411" y="1663"/>
                </a:cubicBezTo>
                <a:cubicBezTo>
                  <a:pt x="368" y="1659"/>
                  <a:pt x="324" y="1655"/>
                  <a:pt x="281" y="1651"/>
                </a:cubicBezTo>
                <a:cubicBezTo>
                  <a:pt x="196" y="1643"/>
                  <a:pt x="110" y="1636"/>
                  <a:pt x="25" y="1627"/>
                </a:cubicBezTo>
                <a:cubicBezTo>
                  <a:pt x="22" y="1627"/>
                  <a:pt x="19" y="1627"/>
                  <a:pt x="17" y="1627"/>
                </a:cubicBezTo>
                <a:cubicBezTo>
                  <a:pt x="10" y="1627"/>
                  <a:pt x="8" y="1627"/>
                  <a:pt x="4" y="1637"/>
                </a:cubicBezTo>
                <a:cubicBezTo>
                  <a:pt x="0" y="1649"/>
                  <a:pt x="1" y="1652"/>
                  <a:pt x="14" y="1658"/>
                </a:cubicBezTo>
                <a:cubicBezTo>
                  <a:pt x="29" y="1665"/>
                  <a:pt x="41" y="1675"/>
                  <a:pt x="53" y="1684"/>
                </a:cubicBezTo>
                <a:cubicBezTo>
                  <a:pt x="58" y="1688"/>
                  <a:pt x="63" y="1692"/>
                  <a:pt x="69" y="1696"/>
                </a:cubicBezTo>
                <a:cubicBezTo>
                  <a:pt x="85" y="1708"/>
                  <a:pt x="92" y="1724"/>
                  <a:pt x="87" y="1742"/>
                </a:cubicBezTo>
                <a:cubicBezTo>
                  <a:pt x="106" y="1771"/>
                  <a:pt x="106" y="1771"/>
                  <a:pt x="106" y="1771"/>
                </a:cubicBezTo>
                <a:cubicBezTo>
                  <a:pt x="135" y="1806"/>
                  <a:pt x="135" y="1806"/>
                  <a:pt x="135" y="1806"/>
                </a:cubicBezTo>
                <a:cubicBezTo>
                  <a:pt x="145" y="1816"/>
                  <a:pt x="145" y="1816"/>
                  <a:pt x="145" y="1816"/>
                </a:cubicBezTo>
                <a:cubicBezTo>
                  <a:pt x="162" y="1826"/>
                  <a:pt x="176" y="1841"/>
                  <a:pt x="187" y="1861"/>
                </a:cubicBezTo>
                <a:cubicBezTo>
                  <a:pt x="192" y="1866"/>
                  <a:pt x="192" y="1866"/>
                  <a:pt x="192" y="1866"/>
                </a:cubicBezTo>
                <a:cubicBezTo>
                  <a:pt x="207" y="1879"/>
                  <a:pt x="221" y="1893"/>
                  <a:pt x="231" y="1911"/>
                </a:cubicBezTo>
                <a:cubicBezTo>
                  <a:pt x="232" y="1912"/>
                  <a:pt x="233" y="1913"/>
                  <a:pt x="234" y="1914"/>
                </a:cubicBezTo>
                <a:cubicBezTo>
                  <a:pt x="304" y="2002"/>
                  <a:pt x="390" y="2084"/>
                  <a:pt x="496" y="2165"/>
                </a:cubicBezTo>
                <a:cubicBezTo>
                  <a:pt x="515" y="2183"/>
                  <a:pt x="523" y="2204"/>
                  <a:pt x="531" y="2225"/>
                </a:cubicBezTo>
                <a:cubicBezTo>
                  <a:pt x="534" y="2234"/>
                  <a:pt x="534" y="2234"/>
                  <a:pt x="534" y="2234"/>
                </a:cubicBezTo>
                <a:cubicBezTo>
                  <a:pt x="533" y="2238"/>
                  <a:pt x="533" y="2238"/>
                  <a:pt x="533" y="2238"/>
                </a:cubicBezTo>
                <a:cubicBezTo>
                  <a:pt x="526" y="2264"/>
                  <a:pt x="538" y="2280"/>
                  <a:pt x="558" y="2305"/>
                </a:cubicBezTo>
                <a:cubicBezTo>
                  <a:pt x="562" y="2310"/>
                  <a:pt x="567" y="2316"/>
                  <a:pt x="571" y="2322"/>
                </a:cubicBezTo>
                <a:cubicBezTo>
                  <a:pt x="578" y="2332"/>
                  <a:pt x="590" y="2348"/>
                  <a:pt x="581" y="2369"/>
                </a:cubicBezTo>
                <a:cubicBezTo>
                  <a:pt x="580" y="2381"/>
                  <a:pt x="578" y="2394"/>
                  <a:pt x="577" y="2406"/>
                </a:cubicBezTo>
                <a:cubicBezTo>
                  <a:pt x="572" y="2433"/>
                  <a:pt x="568" y="2458"/>
                  <a:pt x="579" y="2482"/>
                </a:cubicBezTo>
                <a:cubicBezTo>
                  <a:pt x="601" y="2539"/>
                  <a:pt x="646" y="2573"/>
                  <a:pt x="693" y="2608"/>
                </a:cubicBezTo>
                <a:cubicBezTo>
                  <a:pt x="707" y="2619"/>
                  <a:pt x="721" y="2630"/>
                  <a:pt x="735" y="2642"/>
                </a:cubicBezTo>
                <a:cubicBezTo>
                  <a:pt x="875" y="2744"/>
                  <a:pt x="875" y="2744"/>
                  <a:pt x="875" y="2744"/>
                </a:cubicBezTo>
                <a:cubicBezTo>
                  <a:pt x="879" y="2744"/>
                  <a:pt x="882" y="2746"/>
                  <a:pt x="884" y="2748"/>
                </a:cubicBezTo>
                <a:cubicBezTo>
                  <a:pt x="980" y="2806"/>
                  <a:pt x="980" y="2806"/>
                  <a:pt x="980" y="2806"/>
                </a:cubicBezTo>
                <a:cubicBezTo>
                  <a:pt x="995" y="2813"/>
                  <a:pt x="1013" y="2820"/>
                  <a:pt x="1030" y="2820"/>
                </a:cubicBezTo>
                <a:cubicBezTo>
                  <a:pt x="1042" y="2820"/>
                  <a:pt x="1053" y="2816"/>
                  <a:pt x="1064" y="2807"/>
                </a:cubicBezTo>
                <a:cubicBezTo>
                  <a:pt x="1070" y="2801"/>
                  <a:pt x="1070" y="2801"/>
                  <a:pt x="1070" y="2801"/>
                </a:cubicBezTo>
                <a:cubicBezTo>
                  <a:pt x="1082" y="2786"/>
                  <a:pt x="1095" y="2771"/>
                  <a:pt x="1114" y="2760"/>
                </a:cubicBezTo>
                <a:cubicBezTo>
                  <a:pt x="1172" y="2620"/>
                  <a:pt x="1172" y="2620"/>
                  <a:pt x="1172" y="2620"/>
                </a:cubicBezTo>
                <a:cubicBezTo>
                  <a:pt x="1176" y="2601"/>
                  <a:pt x="1186" y="2588"/>
                  <a:pt x="1196" y="2579"/>
                </a:cubicBezTo>
                <a:cubicBezTo>
                  <a:pt x="1200" y="2564"/>
                  <a:pt x="1211" y="2549"/>
                  <a:pt x="1239" y="2549"/>
                </a:cubicBezTo>
                <a:cubicBezTo>
                  <a:pt x="1243" y="2549"/>
                  <a:pt x="1247" y="2549"/>
                  <a:pt x="1252" y="2550"/>
                </a:cubicBezTo>
                <a:cubicBezTo>
                  <a:pt x="1257" y="2550"/>
                  <a:pt x="1263" y="2551"/>
                  <a:pt x="1268" y="2551"/>
                </a:cubicBezTo>
                <a:cubicBezTo>
                  <a:pt x="1291" y="2551"/>
                  <a:pt x="1305" y="2544"/>
                  <a:pt x="1316" y="2526"/>
                </a:cubicBezTo>
                <a:cubicBezTo>
                  <a:pt x="1323" y="2514"/>
                  <a:pt x="1334" y="2507"/>
                  <a:pt x="1346" y="2507"/>
                </a:cubicBezTo>
                <a:cubicBezTo>
                  <a:pt x="1352" y="2507"/>
                  <a:pt x="1365" y="2509"/>
                  <a:pt x="1375" y="2524"/>
                </a:cubicBezTo>
                <a:cubicBezTo>
                  <a:pt x="1389" y="2547"/>
                  <a:pt x="1409" y="2551"/>
                  <a:pt x="1437" y="2551"/>
                </a:cubicBezTo>
                <a:cubicBezTo>
                  <a:pt x="1441" y="2551"/>
                  <a:pt x="1445" y="2551"/>
                  <a:pt x="1449" y="2551"/>
                </a:cubicBezTo>
                <a:cubicBezTo>
                  <a:pt x="1483" y="2552"/>
                  <a:pt x="1483" y="2552"/>
                  <a:pt x="1483" y="2552"/>
                </a:cubicBezTo>
                <a:cubicBezTo>
                  <a:pt x="1501" y="2556"/>
                  <a:pt x="1521" y="2561"/>
                  <a:pt x="1536" y="2577"/>
                </a:cubicBezTo>
                <a:cubicBezTo>
                  <a:pt x="1540" y="2576"/>
                  <a:pt x="1545" y="2577"/>
                  <a:pt x="1550" y="2577"/>
                </a:cubicBezTo>
                <a:cubicBezTo>
                  <a:pt x="1552" y="2577"/>
                  <a:pt x="1555" y="2577"/>
                  <a:pt x="1558" y="2577"/>
                </a:cubicBezTo>
                <a:cubicBezTo>
                  <a:pt x="1565" y="2577"/>
                  <a:pt x="1570" y="2576"/>
                  <a:pt x="1574" y="2574"/>
                </a:cubicBezTo>
                <a:cubicBezTo>
                  <a:pt x="1583" y="2569"/>
                  <a:pt x="1591" y="2566"/>
                  <a:pt x="1600" y="2566"/>
                </a:cubicBezTo>
                <a:cubicBezTo>
                  <a:pt x="1616" y="2566"/>
                  <a:pt x="1629" y="2575"/>
                  <a:pt x="1638" y="2583"/>
                </a:cubicBezTo>
                <a:cubicBezTo>
                  <a:pt x="1670" y="2599"/>
                  <a:pt x="1709" y="2618"/>
                  <a:pt x="1718" y="2667"/>
                </a:cubicBezTo>
                <a:cubicBezTo>
                  <a:pt x="1718" y="2670"/>
                  <a:pt x="1721" y="2672"/>
                  <a:pt x="1728" y="2676"/>
                </a:cubicBezTo>
                <a:cubicBezTo>
                  <a:pt x="1732" y="2679"/>
                  <a:pt x="1737" y="2681"/>
                  <a:pt x="1741" y="2685"/>
                </a:cubicBezTo>
                <a:cubicBezTo>
                  <a:pt x="1758" y="2690"/>
                  <a:pt x="1765" y="2704"/>
                  <a:pt x="1769" y="2714"/>
                </a:cubicBezTo>
                <a:cubicBezTo>
                  <a:pt x="1804" y="2755"/>
                  <a:pt x="1804" y="2755"/>
                  <a:pt x="1804" y="2755"/>
                </a:cubicBezTo>
                <a:cubicBezTo>
                  <a:pt x="1814" y="2761"/>
                  <a:pt x="1814" y="2761"/>
                  <a:pt x="1814" y="2761"/>
                </a:cubicBezTo>
                <a:cubicBezTo>
                  <a:pt x="1874" y="2783"/>
                  <a:pt x="1908" y="2828"/>
                  <a:pt x="1913" y="2893"/>
                </a:cubicBezTo>
                <a:cubicBezTo>
                  <a:pt x="1914" y="2901"/>
                  <a:pt x="1917" y="2909"/>
                  <a:pt x="1921" y="2918"/>
                </a:cubicBezTo>
                <a:cubicBezTo>
                  <a:pt x="1923" y="2924"/>
                  <a:pt x="1923" y="2924"/>
                  <a:pt x="1923" y="2924"/>
                </a:cubicBezTo>
                <a:cubicBezTo>
                  <a:pt x="1930" y="2942"/>
                  <a:pt x="1938" y="2960"/>
                  <a:pt x="1945" y="2978"/>
                </a:cubicBezTo>
                <a:cubicBezTo>
                  <a:pt x="1958" y="3009"/>
                  <a:pt x="1971" y="3041"/>
                  <a:pt x="1983" y="3073"/>
                </a:cubicBezTo>
                <a:cubicBezTo>
                  <a:pt x="2009" y="3145"/>
                  <a:pt x="2042" y="3196"/>
                  <a:pt x="2085" y="3234"/>
                </a:cubicBezTo>
                <a:cubicBezTo>
                  <a:pt x="2110" y="3257"/>
                  <a:pt x="2124" y="3286"/>
                  <a:pt x="2138" y="3314"/>
                </a:cubicBezTo>
                <a:cubicBezTo>
                  <a:pt x="2151" y="3340"/>
                  <a:pt x="2163" y="3364"/>
                  <a:pt x="2183" y="3382"/>
                </a:cubicBezTo>
                <a:cubicBezTo>
                  <a:pt x="2187" y="3386"/>
                  <a:pt x="2191" y="3390"/>
                  <a:pt x="2194" y="3393"/>
                </a:cubicBezTo>
                <a:cubicBezTo>
                  <a:pt x="2195" y="3396"/>
                  <a:pt x="2199" y="3400"/>
                  <a:pt x="2200" y="3400"/>
                </a:cubicBezTo>
                <a:cubicBezTo>
                  <a:pt x="2202" y="3400"/>
                  <a:pt x="2203" y="3400"/>
                  <a:pt x="2205" y="3400"/>
                </a:cubicBezTo>
                <a:cubicBezTo>
                  <a:pt x="2243" y="3400"/>
                  <a:pt x="2249" y="3432"/>
                  <a:pt x="2251" y="3449"/>
                </a:cubicBezTo>
                <a:cubicBezTo>
                  <a:pt x="2252" y="3451"/>
                  <a:pt x="2254" y="3453"/>
                  <a:pt x="2257" y="3456"/>
                </a:cubicBezTo>
                <a:cubicBezTo>
                  <a:pt x="2263" y="3463"/>
                  <a:pt x="2274" y="3474"/>
                  <a:pt x="2271" y="3492"/>
                </a:cubicBezTo>
                <a:cubicBezTo>
                  <a:pt x="2274" y="3550"/>
                  <a:pt x="2274" y="3550"/>
                  <a:pt x="2274" y="3550"/>
                </a:cubicBezTo>
                <a:cubicBezTo>
                  <a:pt x="2274" y="3551"/>
                  <a:pt x="2275" y="3551"/>
                  <a:pt x="2276" y="3552"/>
                </a:cubicBezTo>
                <a:cubicBezTo>
                  <a:pt x="2289" y="3562"/>
                  <a:pt x="2307" y="3577"/>
                  <a:pt x="2302" y="3605"/>
                </a:cubicBezTo>
                <a:cubicBezTo>
                  <a:pt x="2302" y="3670"/>
                  <a:pt x="2302" y="3670"/>
                  <a:pt x="2302" y="3670"/>
                </a:cubicBezTo>
                <a:cubicBezTo>
                  <a:pt x="2315" y="3684"/>
                  <a:pt x="2326" y="3699"/>
                  <a:pt x="2332" y="3718"/>
                </a:cubicBezTo>
                <a:cubicBezTo>
                  <a:pt x="2339" y="3726"/>
                  <a:pt x="2344" y="3735"/>
                  <a:pt x="2346" y="3745"/>
                </a:cubicBezTo>
                <a:cubicBezTo>
                  <a:pt x="2356" y="3756"/>
                  <a:pt x="2360" y="3769"/>
                  <a:pt x="2364" y="3780"/>
                </a:cubicBezTo>
                <a:cubicBezTo>
                  <a:pt x="2371" y="3788"/>
                  <a:pt x="2375" y="3797"/>
                  <a:pt x="2376" y="3806"/>
                </a:cubicBezTo>
                <a:cubicBezTo>
                  <a:pt x="2416" y="3882"/>
                  <a:pt x="2416" y="3882"/>
                  <a:pt x="2416" y="3882"/>
                </a:cubicBezTo>
                <a:cubicBezTo>
                  <a:pt x="2461" y="3897"/>
                  <a:pt x="2503" y="3918"/>
                  <a:pt x="2545" y="3939"/>
                </a:cubicBezTo>
                <a:cubicBezTo>
                  <a:pt x="2560" y="3942"/>
                  <a:pt x="2573" y="3947"/>
                  <a:pt x="2584" y="3955"/>
                </a:cubicBezTo>
                <a:cubicBezTo>
                  <a:pt x="2617" y="3967"/>
                  <a:pt x="2645" y="3985"/>
                  <a:pt x="2676" y="4005"/>
                </a:cubicBezTo>
                <a:cubicBezTo>
                  <a:pt x="2694" y="4015"/>
                  <a:pt x="2694" y="4015"/>
                  <a:pt x="2694" y="4015"/>
                </a:cubicBezTo>
                <a:cubicBezTo>
                  <a:pt x="2738" y="4024"/>
                  <a:pt x="2738" y="4024"/>
                  <a:pt x="2738" y="4024"/>
                </a:cubicBezTo>
                <a:cubicBezTo>
                  <a:pt x="2883" y="4050"/>
                  <a:pt x="2883" y="4050"/>
                  <a:pt x="2883" y="4050"/>
                </a:cubicBezTo>
                <a:cubicBezTo>
                  <a:pt x="2889" y="4053"/>
                  <a:pt x="2895" y="4056"/>
                  <a:pt x="2900" y="4059"/>
                </a:cubicBezTo>
                <a:cubicBezTo>
                  <a:pt x="2925" y="4071"/>
                  <a:pt x="2952" y="4084"/>
                  <a:pt x="2972" y="4107"/>
                </a:cubicBezTo>
                <a:cubicBezTo>
                  <a:pt x="2972" y="4107"/>
                  <a:pt x="2972" y="4106"/>
                  <a:pt x="2973" y="4106"/>
                </a:cubicBezTo>
                <a:cubicBezTo>
                  <a:pt x="2983" y="4088"/>
                  <a:pt x="2996" y="4067"/>
                  <a:pt x="3020" y="4062"/>
                </a:cubicBezTo>
                <a:cubicBezTo>
                  <a:pt x="2996" y="4038"/>
                  <a:pt x="2977" y="4010"/>
                  <a:pt x="2974" y="3971"/>
                </a:cubicBezTo>
                <a:cubicBezTo>
                  <a:pt x="2966" y="3931"/>
                  <a:pt x="2966" y="3931"/>
                  <a:pt x="2966" y="3931"/>
                </a:cubicBezTo>
                <a:cubicBezTo>
                  <a:pt x="2958" y="3920"/>
                  <a:pt x="2957" y="3908"/>
                  <a:pt x="2958" y="3899"/>
                </a:cubicBezTo>
                <a:cubicBezTo>
                  <a:pt x="2952" y="3889"/>
                  <a:pt x="2950" y="3878"/>
                  <a:pt x="2950" y="3866"/>
                </a:cubicBezTo>
                <a:cubicBezTo>
                  <a:pt x="2930" y="3797"/>
                  <a:pt x="2930" y="3797"/>
                  <a:pt x="2930" y="3797"/>
                </a:cubicBezTo>
                <a:cubicBezTo>
                  <a:pt x="2924" y="3789"/>
                  <a:pt x="2921" y="3781"/>
                  <a:pt x="2920" y="3773"/>
                </a:cubicBezTo>
                <a:cubicBezTo>
                  <a:pt x="2902" y="3748"/>
                  <a:pt x="2909" y="3724"/>
                  <a:pt x="2916" y="3707"/>
                </a:cubicBezTo>
                <a:cubicBezTo>
                  <a:pt x="2920" y="3700"/>
                  <a:pt x="2924" y="3692"/>
                  <a:pt x="2927" y="3684"/>
                </a:cubicBezTo>
                <a:cubicBezTo>
                  <a:pt x="2936" y="3666"/>
                  <a:pt x="2944" y="3649"/>
                  <a:pt x="2948" y="3631"/>
                </a:cubicBezTo>
                <a:cubicBezTo>
                  <a:pt x="2944" y="3625"/>
                  <a:pt x="2942" y="3619"/>
                  <a:pt x="2941" y="3613"/>
                </a:cubicBezTo>
                <a:cubicBezTo>
                  <a:pt x="2922" y="3598"/>
                  <a:pt x="2916" y="3580"/>
                  <a:pt x="2922" y="3559"/>
                </a:cubicBezTo>
                <a:cubicBezTo>
                  <a:pt x="2929" y="3534"/>
                  <a:pt x="2951" y="3531"/>
                  <a:pt x="2964" y="3528"/>
                </a:cubicBezTo>
                <a:cubicBezTo>
                  <a:pt x="2965" y="3528"/>
                  <a:pt x="2967" y="3528"/>
                  <a:pt x="2968" y="3528"/>
                </a:cubicBezTo>
                <a:cubicBezTo>
                  <a:pt x="2984" y="3486"/>
                  <a:pt x="2984" y="3486"/>
                  <a:pt x="2984" y="3486"/>
                </a:cubicBezTo>
                <a:cubicBezTo>
                  <a:pt x="2984" y="3482"/>
                  <a:pt x="2985" y="3479"/>
                  <a:pt x="2986" y="3475"/>
                </a:cubicBezTo>
                <a:cubicBezTo>
                  <a:pt x="2990" y="3459"/>
                  <a:pt x="2990" y="3459"/>
                  <a:pt x="2980" y="3456"/>
                </a:cubicBezTo>
                <a:cubicBezTo>
                  <a:pt x="2967" y="3452"/>
                  <a:pt x="2967" y="3439"/>
                  <a:pt x="2968" y="3430"/>
                </a:cubicBezTo>
                <a:cubicBezTo>
                  <a:pt x="2968" y="3428"/>
                  <a:pt x="2968" y="3426"/>
                  <a:pt x="2967" y="3425"/>
                </a:cubicBezTo>
                <a:cubicBezTo>
                  <a:pt x="2968" y="3390"/>
                  <a:pt x="2968" y="3390"/>
                  <a:pt x="2968" y="3390"/>
                </a:cubicBezTo>
                <a:cubicBezTo>
                  <a:pt x="2976" y="3376"/>
                  <a:pt x="2976" y="3376"/>
                  <a:pt x="2976" y="3376"/>
                </a:cubicBezTo>
                <a:cubicBezTo>
                  <a:pt x="2980" y="3369"/>
                  <a:pt x="2984" y="3362"/>
                  <a:pt x="2988" y="3355"/>
                </a:cubicBezTo>
                <a:cubicBezTo>
                  <a:pt x="2991" y="3349"/>
                  <a:pt x="3002" y="3329"/>
                  <a:pt x="3021" y="3329"/>
                </a:cubicBezTo>
                <a:cubicBezTo>
                  <a:pt x="3035" y="3329"/>
                  <a:pt x="3044" y="3340"/>
                  <a:pt x="3050" y="3348"/>
                </a:cubicBezTo>
                <a:cubicBezTo>
                  <a:pt x="3078" y="3319"/>
                  <a:pt x="3078" y="3319"/>
                  <a:pt x="3078" y="3319"/>
                </a:cubicBezTo>
                <a:cubicBezTo>
                  <a:pt x="3083" y="3296"/>
                  <a:pt x="3083" y="3296"/>
                  <a:pt x="3083" y="3296"/>
                </a:cubicBezTo>
                <a:cubicBezTo>
                  <a:pt x="3073" y="3287"/>
                  <a:pt x="3065" y="3270"/>
                  <a:pt x="3073" y="3243"/>
                </a:cubicBezTo>
                <a:cubicBezTo>
                  <a:pt x="3079" y="3226"/>
                  <a:pt x="3090" y="3223"/>
                  <a:pt x="3096" y="3223"/>
                </a:cubicBezTo>
                <a:cubicBezTo>
                  <a:pt x="3105" y="3223"/>
                  <a:pt x="3112" y="3230"/>
                  <a:pt x="3117" y="3236"/>
                </a:cubicBezTo>
                <a:cubicBezTo>
                  <a:pt x="3117" y="3232"/>
                  <a:pt x="3117" y="3228"/>
                  <a:pt x="3119" y="3225"/>
                </a:cubicBezTo>
                <a:cubicBezTo>
                  <a:pt x="3121" y="3219"/>
                  <a:pt x="3126" y="3214"/>
                  <a:pt x="3133" y="3211"/>
                </a:cubicBezTo>
                <a:cubicBezTo>
                  <a:pt x="3136" y="3210"/>
                  <a:pt x="3139" y="3209"/>
                  <a:pt x="3142" y="3209"/>
                </a:cubicBezTo>
                <a:cubicBezTo>
                  <a:pt x="3154" y="3209"/>
                  <a:pt x="3160" y="3217"/>
                  <a:pt x="3165" y="3222"/>
                </a:cubicBezTo>
                <a:cubicBezTo>
                  <a:pt x="3176" y="3213"/>
                  <a:pt x="3180" y="3205"/>
                  <a:pt x="3180" y="3192"/>
                </a:cubicBezTo>
                <a:cubicBezTo>
                  <a:pt x="3180" y="3161"/>
                  <a:pt x="3200" y="3145"/>
                  <a:pt x="3234" y="3154"/>
                </a:cubicBezTo>
                <a:cubicBezTo>
                  <a:pt x="3251" y="3158"/>
                  <a:pt x="3268" y="3151"/>
                  <a:pt x="3287" y="3142"/>
                </a:cubicBezTo>
                <a:cubicBezTo>
                  <a:pt x="3289" y="3142"/>
                  <a:pt x="3291" y="3141"/>
                  <a:pt x="3292" y="3140"/>
                </a:cubicBezTo>
                <a:cubicBezTo>
                  <a:pt x="3292" y="3140"/>
                  <a:pt x="3292" y="3140"/>
                  <a:pt x="3291" y="3140"/>
                </a:cubicBezTo>
                <a:cubicBezTo>
                  <a:pt x="3287" y="3139"/>
                  <a:pt x="3282" y="3137"/>
                  <a:pt x="3277" y="3134"/>
                </a:cubicBezTo>
                <a:cubicBezTo>
                  <a:pt x="3257" y="3123"/>
                  <a:pt x="3253" y="3111"/>
                  <a:pt x="3253" y="3102"/>
                </a:cubicBezTo>
                <a:cubicBezTo>
                  <a:pt x="3253" y="3093"/>
                  <a:pt x="3257" y="3081"/>
                  <a:pt x="3276" y="3072"/>
                </a:cubicBezTo>
                <a:cubicBezTo>
                  <a:pt x="3310" y="3055"/>
                  <a:pt x="3340" y="3042"/>
                  <a:pt x="3370" y="3031"/>
                </a:cubicBezTo>
                <a:cubicBezTo>
                  <a:pt x="3378" y="3028"/>
                  <a:pt x="3384" y="3027"/>
                  <a:pt x="3390" y="3027"/>
                </a:cubicBezTo>
                <a:cubicBezTo>
                  <a:pt x="3411" y="3027"/>
                  <a:pt x="3417" y="3042"/>
                  <a:pt x="3420" y="3056"/>
                </a:cubicBezTo>
                <a:cubicBezTo>
                  <a:pt x="3439" y="3043"/>
                  <a:pt x="3461" y="3037"/>
                  <a:pt x="3480" y="3031"/>
                </a:cubicBezTo>
                <a:cubicBezTo>
                  <a:pt x="3492" y="3028"/>
                  <a:pt x="3504" y="3025"/>
                  <a:pt x="3514" y="3020"/>
                </a:cubicBezTo>
                <a:cubicBezTo>
                  <a:pt x="3584" y="2991"/>
                  <a:pt x="3653" y="2950"/>
                  <a:pt x="3726" y="2894"/>
                </a:cubicBezTo>
                <a:cubicBezTo>
                  <a:pt x="3727" y="2885"/>
                  <a:pt x="3728" y="2878"/>
                  <a:pt x="3732" y="2871"/>
                </a:cubicBezTo>
                <a:cubicBezTo>
                  <a:pt x="3706" y="2883"/>
                  <a:pt x="3706" y="2883"/>
                  <a:pt x="3706" y="2883"/>
                </a:cubicBezTo>
                <a:cubicBezTo>
                  <a:pt x="3736" y="2854"/>
                  <a:pt x="3736" y="2854"/>
                  <a:pt x="3736" y="2854"/>
                </a:cubicBezTo>
                <a:cubicBezTo>
                  <a:pt x="3741" y="2836"/>
                  <a:pt x="3757" y="2827"/>
                  <a:pt x="3768" y="2820"/>
                </a:cubicBezTo>
                <a:cubicBezTo>
                  <a:pt x="3771" y="2818"/>
                  <a:pt x="3774" y="2817"/>
                  <a:pt x="3776" y="2815"/>
                </a:cubicBezTo>
                <a:cubicBezTo>
                  <a:pt x="3778" y="2813"/>
                  <a:pt x="3780" y="2811"/>
                  <a:pt x="3781" y="2809"/>
                </a:cubicBezTo>
                <a:cubicBezTo>
                  <a:pt x="3786" y="2804"/>
                  <a:pt x="3792" y="2797"/>
                  <a:pt x="3800" y="2793"/>
                </a:cubicBezTo>
                <a:cubicBezTo>
                  <a:pt x="3812" y="2785"/>
                  <a:pt x="3820" y="2778"/>
                  <a:pt x="3821" y="2772"/>
                </a:cubicBezTo>
                <a:cubicBezTo>
                  <a:pt x="3822" y="2764"/>
                  <a:pt x="3815" y="2754"/>
                  <a:pt x="3808" y="2747"/>
                </a:cubicBezTo>
                <a:cubicBezTo>
                  <a:pt x="3787" y="2723"/>
                  <a:pt x="3785" y="2685"/>
                  <a:pt x="3805" y="2664"/>
                </a:cubicBezTo>
                <a:cubicBezTo>
                  <a:pt x="3826" y="2641"/>
                  <a:pt x="3857" y="2626"/>
                  <a:pt x="3888" y="2625"/>
                </a:cubicBezTo>
                <a:cubicBezTo>
                  <a:pt x="3888" y="2625"/>
                  <a:pt x="3888" y="2625"/>
                  <a:pt x="3888" y="2625"/>
                </a:cubicBezTo>
                <a:cubicBezTo>
                  <a:pt x="3901" y="2625"/>
                  <a:pt x="3916" y="2631"/>
                  <a:pt x="3916" y="2658"/>
                </a:cubicBezTo>
                <a:cubicBezTo>
                  <a:pt x="3916" y="2659"/>
                  <a:pt x="3916" y="2661"/>
                  <a:pt x="3916" y="2662"/>
                </a:cubicBezTo>
                <a:cubicBezTo>
                  <a:pt x="3917" y="2668"/>
                  <a:pt x="3916" y="2674"/>
                  <a:pt x="3916" y="2680"/>
                </a:cubicBezTo>
                <a:cubicBezTo>
                  <a:pt x="3916" y="2685"/>
                  <a:pt x="3916" y="2689"/>
                  <a:pt x="3916" y="2692"/>
                </a:cubicBezTo>
                <a:cubicBezTo>
                  <a:pt x="3926" y="2689"/>
                  <a:pt x="3935" y="2688"/>
                  <a:pt x="3941" y="2688"/>
                </a:cubicBezTo>
                <a:cubicBezTo>
                  <a:pt x="3948" y="2688"/>
                  <a:pt x="3955" y="2689"/>
                  <a:pt x="3962" y="2690"/>
                </a:cubicBezTo>
                <a:cubicBezTo>
                  <a:pt x="3968" y="2690"/>
                  <a:pt x="3974" y="2691"/>
                  <a:pt x="3980" y="2691"/>
                </a:cubicBezTo>
                <a:cubicBezTo>
                  <a:pt x="3989" y="2691"/>
                  <a:pt x="3996" y="2689"/>
                  <a:pt x="4001" y="2686"/>
                </a:cubicBezTo>
                <a:cubicBezTo>
                  <a:pt x="4033" y="2668"/>
                  <a:pt x="4069" y="2648"/>
                  <a:pt x="4110" y="2640"/>
                </a:cubicBezTo>
                <a:cubicBezTo>
                  <a:pt x="4121" y="2636"/>
                  <a:pt x="4131" y="2635"/>
                  <a:pt x="4140" y="2634"/>
                </a:cubicBezTo>
                <a:cubicBezTo>
                  <a:pt x="4145" y="2633"/>
                  <a:pt x="4148" y="2633"/>
                  <a:pt x="4152" y="2632"/>
                </a:cubicBezTo>
                <a:cubicBezTo>
                  <a:pt x="4139" y="2603"/>
                  <a:pt x="4155" y="2580"/>
                  <a:pt x="4173" y="2560"/>
                </a:cubicBezTo>
                <a:cubicBezTo>
                  <a:pt x="4202" y="2529"/>
                  <a:pt x="4213" y="2490"/>
                  <a:pt x="4208" y="2436"/>
                </a:cubicBezTo>
                <a:cubicBezTo>
                  <a:pt x="4204" y="2392"/>
                  <a:pt x="4201" y="2342"/>
                  <a:pt x="4226" y="2292"/>
                </a:cubicBezTo>
                <a:cubicBezTo>
                  <a:pt x="4257" y="2228"/>
                  <a:pt x="4281" y="2170"/>
                  <a:pt x="4253" y="2114"/>
                </a:cubicBezTo>
                <a:cubicBezTo>
                  <a:pt x="4243" y="2092"/>
                  <a:pt x="4236" y="2069"/>
                  <a:pt x="4229" y="2047"/>
                </a:cubicBezTo>
                <a:cubicBezTo>
                  <a:pt x="4219" y="2011"/>
                  <a:pt x="4209" y="1978"/>
                  <a:pt x="4185" y="1950"/>
                </a:cubicBezTo>
                <a:cubicBezTo>
                  <a:pt x="4172" y="1936"/>
                  <a:pt x="4171" y="1918"/>
                  <a:pt x="4169" y="1902"/>
                </a:cubicBezTo>
                <a:cubicBezTo>
                  <a:pt x="4168" y="1888"/>
                  <a:pt x="4167" y="1875"/>
                  <a:pt x="4160" y="1866"/>
                </a:cubicBezTo>
                <a:cubicBezTo>
                  <a:pt x="4155" y="1861"/>
                  <a:pt x="4152" y="1855"/>
                  <a:pt x="4150" y="1849"/>
                </a:cubicBezTo>
                <a:cubicBezTo>
                  <a:pt x="4148" y="1845"/>
                  <a:pt x="4145" y="1840"/>
                  <a:pt x="4143" y="1838"/>
                </a:cubicBezTo>
                <a:cubicBezTo>
                  <a:pt x="4095" y="1804"/>
                  <a:pt x="4094" y="1754"/>
                  <a:pt x="4093" y="1710"/>
                </a:cubicBezTo>
                <a:lnTo>
                  <a:pt x="4093" y="170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4" name="Freeform 8">
            <a:extLst>
              <a:ext uri="{FF2B5EF4-FFF2-40B4-BE49-F238E27FC236}">
                <a16:creationId xmlns:a16="http://schemas.microsoft.com/office/drawing/2014/main" id="{AF0C3C28-0F9A-5049-BAB5-11DB12DDA76A}"/>
              </a:ext>
            </a:extLst>
          </p:cNvPr>
          <p:cNvSpPr>
            <a:spLocks/>
          </p:cNvSpPr>
          <p:nvPr/>
        </p:nvSpPr>
        <p:spPr bwMode="auto">
          <a:xfrm>
            <a:off x="2422010" y="2492188"/>
            <a:ext cx="1055289" cy="1822418"/>
          </a:xfrm>
          <a:custGeom>
            <a:avLst/>
            <a:gdLst>
              <a:gd name="T0" fmla="*/ 1144 w 2428"/>
              <a:gd name="T1" fmla="*/ 1537 h 4103"/>
              <a:gd name="T2" fmla="*/ 1224 w 2428"/>
              <a:gd name="T3" fmla="*/ 811 h 4103"/>
              <a:gd name="T4" fmla="*/ 251 w 2428"/>
              <a:gd name="T5" fmla="*/ 3 h 4103"/>
              <a:gd name="T6" fmla="*/ 228 w 2428"/>
              <a:gd name="T7" fmla="*/ 109 h 4103"/>
              <a:gd name="T8" fmla="*/ 146 w 2428"/>
              <a:gd name="T9" fmla="*/ 359 h 4103"/>
              <a:gd name="T10" fmla="*/ 23 w 2428"/>
              <a:gd name="T11" fmla="*/ 642 h 4103"/>
              <a:gd name="T12" fmla="*/ 47 w 2428"/>
              <a:gd name="T13" fmla="*/ 1042 h 4103"/>
              <a:gd name="T14" fmla="*/ 32 w 2428"/>
              <a:gd name="T15" fmla="*/ 1145 h 4103"/>
              <a:gd name="T16" fmla="*/ 124 w 2428"/>
              <a:gd name="T17" fmla="*/ 1319 h 4103"/>
              <a:gd name="T18" fmla="*/ 155 w 2428"/>
              <a:gd name="T19" fmla="*/ 1536 h 4103"/>
              <a:gd name="T20" fmla="*/ 208 w 2428"/>
              <a:gd name="T21" fmla="*/ 1600 h 4103"/>
              <a:gd name="T22" fmla="*/ 230 w 2428"/>
              <a:gd name="T23" fmla="*/ 1604 h 4103"/>
              <a:gd name="T24" fmla="*/ 296 w 2428"/>
              <a:gd name="T25" fmla="*/ 1551 h 4103"/>
              <a:gd name="T26" fmla="*/ 319 w 2428"/>
              <a:gd name="T27" fmla="*/ 1632 h 4103"/>
              <a:gd name="T28" fmla="*/ 350 w 2428"/>
              <a:gd name="T29" fmla="*/ 1750 h 4103"/>
              <a:gd name="T30" fmla="*/ 282 w 2428"/>
              <a:gd name="T31" fmla="*/ 1785 h 4103"/>
              <a:gd name="T32" fmla="*/ 239 w 2428"/>
              <a:gd name="T33" fmla="*/ 1768 h 4103"/>
              <a:gd name="T34" fmla="*/ 230 w 2428"/>
              <a:gd name="T35" fmla="*/ 1838 h 4103"/>
              <a:gd name="T36" fmla="*/ 288 w 2428"/>
              <a:gd name="T37" fmla="*/ 1979 h 4103"/>
              <a:gd name="T38" fmla="*/ 363 w 2428"/>
              <a:gd name="T39" fmla="*/ 2050 h 4103"/>
              <a:gd name="T40" fmla="*/ 310 w 2428"/>
              <a:gd name="T41" fmla="*/ 2174 h 4103"/>
              <a:gd name="T42" fmla="*/ 289 w 2428"/>
              <a:gd name="T43" fmla="*/ 2291 h 4103"/>
              <a:gd name="T44" fmla="*/ 380 w 2428"/>
              <a:gd name="T45" fmla="*/ 2463 h 4103"/>
              <a:gd name="T46" fmla="*/ 450 w 2428"/>
              <a:gd name="T47" fmla="*/ 2609 h 4103"/>
              <a:gd name="T48" fmla="*/ 515 w 2428"/>
              <a:gd name="T49" fmla="*/ 2712 h 4103"/>
              <a:gd name="T50" fmla="*/ 484 w 2428"/>
              <a:gd name="T51" fmla="*/ 2751 h 4103"/>
              <a:gd name="T52" fmla="*/ 542 w 2428"/>
              <a:gd name="T53" fmla="*/ 2849 h 4103"/>
              <a:gd name="T54" fmla="*/ 522 w 2428"/>
              <a:gd name="T55" fmla="*/ 2928 h 4103"/>
              <a:gd name="T56" fmla="*/ 499 w 2428"/>
              <a:gd name="T57" fmla="*/ 3019 h 4103"/>
              <a:gd name="T58" fmla="*/ 789 w 2428"/>
              <a:gd name="T59" fmla="*/ 3144 h 4103"/>
              <a:gd name="T60" fmla="*/ 1053 w 2428"/>
              <a:gd name="T61" fmla="*/ 3340 h 4103"/>
              <a:gd name="T62" fmla="*/ 1101 w 2428"/>
              <a:gd name="T63" fmla="*/ 3473 h 4103"/>
              <a:gd name="T64" fmla="*/ 1276 w 2428"/>
              <a:gd name="T65" fmla="*/ 3600 h 4103"/>
              <a:gd name="T66" fmla="*/ 1314 w 2428"/>
              <a:gd name="T67" fmla="*/ 3661 h 4103"/>
              <a:gd name="T68" fmla="*/ 1388 w 2428"/>
              <a:gd name="T69" fmla="*/ 3824 h 4103"/>
              <a:gd name="T70" fmla="*/ 1393 w 2428"/>
              <a:gd name="T71" fmla="*/ 3993 h 4103"/>
              <a:gd name="T72" fmla="*/ 1694 w 2428"/>
              <a:gd name="T73" fmla="*/ 4059 h 4103"/>
              <a:gd name="T74" fmla="*/ 1852 w 2428"/>
              <a:gd name="T75" fmla="*/ 4075 h 4103"/>
              <a:gd name="T76" fmla="*/ 2171 w 2428"/>
              <a:gd name="T77" fmla="*/ 4103 h 4103"/>
              <a:gd name="T78" fmla="*/ 2206 w 2428"/>
              <a:gd name="T79" fmla="*/ 4077 h 4103"/>
              <a:gd name="T80" fmla="*/ 2166 w 2428"/>
              <a:gd name="T81" fmla="*/ 3918 h 4103"/>
              <a:gd name="T82" fmla="*/ 2271 w 2428"/>
              <a:gd name="T83" fmla="*/ 3764 h 4103"/>
              <a:gd name="T84" fmla="*/ 2427 w 2428"/>
              <a:gd name="T85" fmla="*/ 3571 h 4103"/>
              <a:gd name="T86" fmla="*/ 2382 w 2428"/>
              <a:gd name="T87" fmla="*/ 3494 h 4103"/>
              <a:gd name="T88" fmla="*/ 2339 w 2428"/>
              <a:gd name="T89" fmla="*/ 3331 h 4103"/>
              <a:gd name="T90" fmla="*/ 1251 w 2428"/>
              <a:gd name="T91" fmla="*/ 1694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8" h="4103">
                <a:moveTo>
                  <a:pt x="1251" y="1694"/>
                </a:moveTo>
                <a:cubicBezTo>
                  <a:pt x="1168" y="1572"/>
                  <a:pt x="1168" y="1572"/>
                  <a:pt x="1168" y="1572"/>
                </a:cubicBezTo>
                <a:cubicBezTo>
                  <a:pt x="1160" y="1560"/>
                  <a:pt x="1152" y="1549"/>
                  <a:pt x="1144" y="1537"/>
                </a:cubicBezTo>
                <a:cubicBezTo>
                  <a:pt x="1126" y="1511"/>
                  <a:pt x="1108" y="1484"/>
                  <a:pt x="1090" y="1459"/>
                </a:cubicBezTo>
                <a:cubicBezTo>
                  <a:pt x="1075" y="1438"/>
                  <a:pt x="1071" y="1418"/>
                  <a:pt x="1078" y="1391"/>
                </a:cubicBezTo>
                <a:cubicBezTo>
                  <a:pt x="1127" y="1198"/>
                  <a:pt x="1176" y="1004"/>
                  <a:pt x="1224" y="811"/>
                </a:cubicBezTo>
                <a:cubicBezTo>
                  <a:pt x="1265" y="649"/>
                  <a:pt x="1305" y="487"/>
                  <a:pt x="1346" y="325"/>
                </a:cubicBezTo>
                <a:cubicBezTo>
                  <a:pt x="1352" y="303"/>
                  <a:pt x="1352" y="302"/>
                  <a:pt x="1335" y="298"/>
                </a:cubicBezTo>
                <a:cubicBezTo>
                  <a:pt x="982" y="203"/>
                  <a:pt x="617" y="104"/>
                  <a:pt x="251" y="3"/>
                </a:cubicBezTo>
                <a:cubicBezTo>
                  <a:pt x="239" y="0"/>
                  <a:pt x="231" y="0"/>
                  <a:pt x="221" y="3"/>
                </a:cubicBezTo>
                <a:cubicBezTo>
                  <a:pt x="209" y="32"/>
                  <a:pt x="205" y="54"/>
                  <a:pt x="219" y="78"/>
                </a:cubicBezTo>
                <a:cubicBezTo>
                  <a:pt x="225" y="88"/>
                  <a:pt x="227" y="99"/>
                  <a:pt x="228" y="109"/>
                </a:cubicBezTo>
                <a:cubicBezTo>
                  <a:pt x="231" y="151"/>
                  <a:pt x="236" y="204"/>
                  <a:pt x="194" y="249"/>
                </a:cubicBezTo>
                <a:cubicBezTo>
                  <a:pt x="182" y="263"/>
                  <a:pt x="177" y="282"/>
                  <a:pt x="171" y="302"/>
                </a:cubicBezTo>
                <a:cubicBezTo>
                  <a:pt x="165" y="321"/>
                  <a:pt x="159" y="342"/>
                  <a:pt x="146" y="359"/>
                </a:cubicBezTo>
                <a:cubicBezTo>
                  <a:pt x="127" y="384"/>
                  <a:pt x="106" y="407"/>
                  <a:pt x="85" y="429"/>
                </a:cubicBezTo>
                <a:cubicBezTo>
                  <a:pt x="75" y="439"/>
                  <a:pt x="65" y="449"/>
                  <a:pt x="56" y="460"/>
                </a:cubicBezTo>
                <a:cubicBezTo>
                  <a:pt x="18" y="501"/>
                  <a:pt x="0" y="602"/>
                  <a:pt x="23" y="642"/>
                </a:cubicBezTo>
                <a:cubicBezTo>
                  <a:pt x="65" y="715"/>
                  <a:pt x="92" y="794"/>
                  <a:pt x="104" y="877"/>
                </a:cubicBezTo>
                <a:cubicBezTo>
                  <a:pt x="106" y="897"/>
                  <a:pt x="95" y="907"/>
                  <a:pt x="88" y="913"/>
                </a:cubicBezTo>
                <a:cubicBezTo>
                  <a:pt x="56" y="942"/>
                  <a:pt x="43" y="982"/>
                  <a:pt x="47" y="1042"/>
                </a:cubicBezTo>
                <a:cubicBezTo>
                  <a:pt x="48" y="1049"/>
                  <a:pt x="49" y="1056"/>
                  <a:pt x="50" y="1063"/>
                </a:cubicBezTo>
                <a:cubicBezTo>
                  <a:pt x="54" y="1088"/>
                  <a:pt x="59" y="1118"/>
                  <a:pt x="31" y="1144"/>
                </a:cubicBezTo>
                <a:cubicBezTo>
                  <a:pt x="31" y="1144"/>
                  <a:pt x="32" y="1145"/>
                  <a:pt x="32" y="1145"/>
                </a:cubicBezTo>
                <a:cubicBezTo>
                  <a:pt x="33" y="1148"/>
                  <a:pt x="33" y="1148"/>
                  <a:pt x="33" y="1148"/>
                </a:cubicBezTo>
                <a:cubicBezTo>
                  <a:pt x="36" y="1155"/>
                  <a:pt x="38" y="1163"/>
                  <a:pt x="41" y="1170"/>
                </a:cubicBezTo>
                <a:cubicBezTo>
                  <a:pt x="62" y="1226"/>
                  <a:pt x="82" y="1279"/>
                  <a:pt x="124" y="1319"/>
                </a:cubicBezTo>
                <a:cubicBezTo>
                  <a:pt x="178" y="1370"/>
                  <a:pt x="172" y="1432"/>
                  <a:pt x="167" y="1487"/>
                </a:cubicBezTo>
                <a:cubicBezTo>
                  <a:pt x="166" y="1495"/>
                  <a:pt x="165" y="1504"/>
                  <a:pt x="164" y="1512"/>
                </a:cubicBezTo>
                <a:cubicBezTo>
                  <a:pt x="163" y="1522"/>
                  <a:pt x="159" y="1529"/>
                  <a:pt x="155" y="1536"/>
                </a:cubicBezTo>
                <a:cubicBezTo>
                  <a:pt x="153" y="1539"/>
                  <a:pt x="151" y="1543"/>
                  <a:pt x="151" y="1545"/>
                </a:cubicBezTo>
                <a:cubicBezTo>
                  <a:pt x="151" y="1545"/>
                  <a:pt x="152" y="1547"/>
                  <a:pt x="156" y="1550"/>
                </a:cubicBezTo>
                <a:cubicBezTo>
                  <a:pt x="179" y="1560"/>
                  <a:pt x="197" y="1577"/>
                  <a:pt x="208" y="1600"/>
                </a:cubicBezTo>
                <a:cubicBezTo>
                  <a:pt x="217" y="1612"/>
                  <a:pt x="217" y="1612"/>
                  <a:pt x="217" y="1612"/>
                </a:cubicBezTo>
                <a:cubicBezTo>
                  <a:pt x="221" y="1613"/>
                  <a:pt x="226" y="1615"/>
                  <a:pt x="229" y="1616"/>
                </a:cubicBezTo>
                <a:cubicBezTo>
                  <a:pt x="229" y="1614"/>
                  <a:pt x="230" y="1610"/>
                  <a:pt x="230" y="1604"/>
                </a:cubicBezTo>
                <a:cubicBezTo>
                  <a:pt x="232" y="1578"/>
                  <a:pt x="255" y="1568"/>
                  <a:pt x="271" y="1560"/>
                </a:cubicBezTo>
                <a:cubicBezTo>
                  <a:pt x="275" y="1558"/>
                  <a:pt x="279" y="1557"/>
                  <a:pt x="282" y="1555"/>
                </a:cubicBezTo>
                <a:cubicBezTo>
                  <a:pt x="287" y="1552"/>
                  <a:pt x="292" y="1551"/>
                  <a:pt x="296" y="1551"/>
                </a:cubicBezTo>
                <a:cubicBezTo>
                  <a:pt x="303" y="1551"/>
                  <a:pt x="319" y="1554"/>
                  <a:pt x="319" y="1582"/>
                </a:cubicBezTo>
                <a:cubicBezTo>
                  <a:pt x="320" y="1591"/>
                  <a:pt x="320" y="1591"/>
                  <a:pt x="320" y="1591"/>
                </a:cubicBezTo>
                <a:cubicBezTo>
                  <a:pt x="320" y="1605"/>
                  <a:pt x="320" y="1618"/>
                  <a:pt x="319" y="1632"/>
                </a:cubicBezTo>
                <a:cubicBezTo>
                  <a:pt x="317" y="1660"/>
                  <a:pt x="323" y="1684"/>
                  <a:pt x="336" y="1704"/>
                </a:cubicBezTo>
                <a:cubicBezTo>
                  <a:pt x="344" y="1718"/>
                  <a:pt x="348" y="1729"/>
                  <a:pt x="349" y="1740"/>
                </a:cubicBezTo>
                <a:cubicBezTo>
                  <a:pt x="349" y="1743"/>
                  <a:pt x="349" y="1746"/>
                  <a:pt x="350" y="1750"/>
                </a:cubicBezTo>
                <a:cubicBezTo>
                  <a:pt x="352" y="1763"/>
                  <a:pt x="355" y="1785"/>
                  <a:pt x="335" y="1798"/>
                </a:cubicBezTo>
                <a:cubicBezTo>
                  <a:pt x="329" y="1802"/>
                  <a:pt x="323" y="1805"/>
                  <a:pt x="316" y="1805"/>
                </a:cubicBezTo>
                <a:cubicBezTo>
                  <a:pt x="301" y="1805"/>
                  <a:pt x="290" y="1793"/>
                  <a:pt x="282" y="1785"/>
                </a:cubicBezTo>
                <a:cubicBezTo>
                  <a:pt x="280" y="1783"/>
                  <a:pt x="278" y="1781"/>
                  <a:pt x="276" y="1779"/>
                </a:cubicBezTo>
                <a:cubicBezTo>
                  <a:pt x="263" y="1768"/>
                  <a:pt x="251" y="1761"/>
                  <a:pt x="239" y="1759"/>
                </a:cubicBezTo>
                <a:cubicBezTo>
                  <a:pt x="239" y="1768"/>
                  <a:pt x="239" y="1768"/>
                  <a:pt x="239" y="1768"/>
                </a:cubicBezTo>
                <a:cubicBezTo>
                  <a:pt x="242" y="1774"/>
                  <a:pt x="243" y="1780"/>
                  <a:pt x="242" y="1786"/>
                </a:cubicBezTo>
                <a:cubicBezTo>
                  <a:pt x="241" y="1794"/>
                  <a:pt x="236" y="1799"/>
                  <a:pt x="231" y="1803"/>
                </a:cubicBezTo>
                <a:cubicBezTo>
                  <a:pt x="231" y="1815"/>
                  <a:pt x="230" y="1826"/>
                  <a:pt x="230" y="1838"/>
                </a:cubicBezTo>
                <a:cubicBezTo>
                  <a:pt x="227" y="1873"/>
                  <a:pt x="225" y="1906"/>
                  <a:pt x="244" y="1935"/>
                </a:cubicBezTo>
                <a:cubicBezTo>
                  <a:pt x="277" y="1971"/>
                  <a:pt x="277" y="1971"/>
                  <a:pt x="277" y="1971"/>
                </a:cubicBezTo>
                <a:cubicBezTo>
                  <a:pt x="281" y="1974"/>
                  <a:pt x="284" y="1976"/>
                  <a:pt x="288" y="1979"/>
                </a:cubicBezTo>
                <a:cubicBezTo>
                  <a:pt x="296" y="1985"/>
                  <a:pt x="303" y="1990"/>
                  <a:pt x="311" y="1991"/>
                </a:cubicBezTo>
                <a:cubicBezTo>
                  <a:pt x="338" y="1996"/>
                  <a:pt x="355" y="2014"/>
                  <a:pt x="362" y="2047"/>
                </a:cubicBezTo>
                <a:cubicBezTo>
                  <a:pt x="363" y="2050"/>
                  <a:pt x="363" y="2050"/>
                  <a:pt x="363" y="2050"/>
                </a:cubicBezTo>
                <a:cubicBezTo>
                  <a:pt x="363" y="2100"/>
                  <a:pt x="363" y="2100"/>
                  <a:pt x="363" y="2100"/>
                </a:cubicBezTo>
                <a:cubicBezTo>
                  <a:pt x="368" y="2122"/>
                  <a:pt x="361" y="2140"/>
                  <a:pt x="340" y="2153"/>
                </a:cubicBezTo>
                <a:cubicBezTo>
                  <a:pt x="330" y="2159"/>
                  <a:pt x="320" y="2166"/>
                  <a:pt x="310" y="2174"/>
                </a:cubicBezTo>
                <a:cubicBezTo>
                  <a:pt x="306" y="2176"/>
                  <a:pt x="303" y="2179"/>
                  <a:pt x="300" y="2181"/>
                </a:cubicBezTo>
                <a:cubicBezTo>
                  <a:pt x="282" y="2241"/>
                  <a:pt x="282" y="2241"/>
                  <a:pt x="282" y="2241"/>
                </a:cubicBezTo>
                <a:cubicBezTo>
                  <a:pt x="276" y="2258"/>
                  <a:pt x="279" y="2274"/>
                  <a:pt x="289" y="2291"/>
                </a:cubicBezTo>
                <a:cubicBezTo>
                  <a:pt x="316" y="2312"/>
                  <a:pt x="341" y="2336"/>
                  <a:pt x="351" y="2374"/>
                </a:cubicBezTo>
                <a:cubicBezTo>
                  <a:pt x="360" y="2399"/>
                  <a:pt x="360" y="2399"/>
                  <a:pt x="360" y="2399"/>
                </a:cubicBezTo>
                <a:cubicBezTo>
                  <a:pt x="376" y="2419"/>
                  <a:pt x="382" y="2440"/>
                  <a:pt x="380" y="2463"/>
                </a:cubicBezTo>
                <a:cubicBezTo>
                  <a:pt x="378" y="2476"/>
                  <a:pt x="384" y="2487"/>
                  <a:pt x="392" y="2501"/>
                </a:cubicBezTo>
                <a:cubicBezTo>
                  <a:pt x="394" y="2504"/>
                  <a:pt x="396" y="2508"/>
                  <a:pt x="398" y="2511"/>
                </a:cubicBezTo>
                <a:cubicBezTo>
                  <a:pt x="415" y="2544"/>
                  <a:pt x="433" y="2577"/>
                  <a:pt x="450" y="2609"/>
                </a:cubicBezTo>
                <a:cubicBezTo>
                  <a:pt x="460" y="2628"/>
                  <a:pt x="460" y="2628"/>
                  <a:pt x="460" y="2628"/>
                </a:cubicBezTo>
                <a:cubicBezTo>
                  <a:pt x="464" y="2631"/>
                  <a:pt x="468" y="2633"/>
                  <a:pt x="472" y="2636"/>
                </a:cubicBezTo>
                <a:cubicBezTo>
                  <a:pt x="494" y="2649"/>
                  <a:pt x="524" y="2667"/>
                  <a:pt x="515" y="2712"/>
                </a:cubicBezTo>
                <a:cubicBezTo>
                  <a:pt x="514" y="2715"/>
                  <a:pt x="514" y="2715"/>
                  <a:pt x="514" y="2715"/>
                </a:cubicBezTo>
                <a:cubicBezTo>
                  <a:pt x="513" y="2722"/>
                  <a:pt x="511" y="2735"/>
                  <a:pt x="496" y="2743"/>
                </a:cubicBezTo>
                <a:cubicBezTo>
                  <a:pt x="488" y="2747"/>
                  <a:pt x="485" y="2750"/>
                  <a:pt x="484" y="2751"/>
                </a:cubicBezTo>
                <a:cubicBezTo>
                  <a:pt x="485" y="2752"/>
                  <a:pt x="488" y="2756"/>
                  <a:pt x="495" y="2760"/>
                </a:cubicBezTo>
                <a:cubicBezTo>
                  <a:pt x="525" y="2778"/>
                  <a:pt x="540" y="2805"/>
                  <a:pt x="542" y="2842"/>
                </a:cubicBezTo>
                <a:cubicBezTo>
                  <a:pt x="542" y="2849"/>
                  <a:pt x="542" y="2849"/>
                  <a:pt x="542" y="2849"/>
                </a:cubicBezTo>
                <a:cubicBezTo>
                  <a:pt x="537" y="2853"/>
                  <a:pt x="537" y="2853"/>
                  <a:pt x="537" y="2853"/>
                </a:cubicBezTo>
                <a:cubicBezTo>
                  <a:pt x="530" y="2861"/>
                  <a:pt x="530" y="2870"/>
                  <a:pt x="530" y="2885"/>
                </a:cubicBezTo>
                <a:cubicBezTo>
                  <a:pt x="530" y="2899"/>
                  <a:pt x="530" y="2914"/>
                  <a:pt x="522" y="2928"/>
                </a:cubicBezTo>
                <a:cubicBezTo>
                  <a:pt x="521" y="2953"/>
                  <a:pt x="511" y="2978"/>
                  <a:pt x="492" y="3001"/>
                </a:cubicBezTo>
                <a:cubicBezTo>
                  <a:pt x="489" y="3005"/>
                  <a:pt x="489" y="3007"/>
                  <a:pt x="489" y="3007"/>
                </a:cubicBezTo>
                <a:cubicBezTo>
                  <a:pt x="489" y="3009"/>
                  <a:pt x="495" y="3015"/>
                  <a:pt x="499" y="3019"/>
                </a:cubicBezTo>
                <a:cubicBezTo>
                  <a:pt x="530" y="3051"/>
                  <a:pt x="571" y="3063"/>
                  <a:pt x="613" y="3076"/>
                </a:cubicBezTo>
                <a:cubicBezTo>
                  <a:pt x="637" y="3083"/>
                  <a:pt x="661" y="3090"/>
                  <a:pt x="683" y="3101"/>
                </a:cubicBezTo>
                <a:cubicBezTo>
                  <a:pt x="717" y="3117"/>
                  <a:pt x="752" y="3130"/>
                  <a:pt x="789" y="3144"/>
                </a:cubicBezTo>
                <a:cubicBezTo>
                  <a:pt x="835" y="3161"/>
                  <a:pt x="867" y="3194"/>
                  <a:pt x="887" y="3245"/>
                </a:cubicBezTo>
                <a:cubicBezTo>
                  <a:pt x="905" y="3288"/>
                  <a:pt x="933" y="3314"/>
                  <a:pt x="974" y="3324"/>
                </a:cubicBezTo>
                <a:cubicBezTo>
                  <a:pt x="1053" y="3340"/>
                  <a:pt x="1053" y="3340"/>
                  <a:pt x="1053" y="3340"/>
                </a:cubicBezTo>
                <a:cubicBezTo>
                  <a:pt x="1071" y="3339"/>
                  <a:pt x="1086" y="3348"/>
                  <a:pt x="1091" y="3365"/>
                </a:cubicBezTo>
                <a:cubicBezTo>
                  <a:pt x="1093" y="3372"/>
                  <a:pt x="1096" y="3380"/>
                  <a:pt x="1100" y="3388"/>
                </a:cubicBezTo>
                <a:cubicBezTo>
                  <a:pt x="1111" y="3410"/>
                  <a:pt x="1125" y="3440"/>
                  <a:pt x="1101" y="3473"/>
                </a:cubicBezTo>
                <a:cubicBezTo>
                  <a:pt x="1105" y="3473"/>
                  <a:pt x="1108" y="3473"/>
                  <a:pt x="1112" y="3473"/>
                </a:cubicBezTo>
                <a:cubicBezTo>
                  <a:pt x="1184" y="3473"/>
                  <a:pt x="1221" y="3524"/>
                  <a:pt x="1253" y="3568"/>
                </a:cubicBezTo>
                <a:cubicBezTo>
                  <a:pt x="1260" y="3579"/>
                  <a:pt x="1268" y="3590"/>
                  <a:pt x="1276" y="3600"/>
                </a:cubicBezTo>
                <a:cubicBezTo>
                  <a:pt x="1286" y="3612"/>
                  <a:pt x="1293" y="3625"/>
                  <a:pt x="1301" y="3638"/>
                </a:cubicBezTo>
                <a:cubicBezTo>
                  <a:pt x="1304" y="3643"/>
                  <a:pt x="1307" y="3648"/>
                  <a:pt x="1310" y="3653"/>
                </a:cubicBezTo>
                <a:cubicBezTo>
                  <a:pt x="1312" y="3655"/>
                  <a:pt x="1313" y="3658"/>
                  <a:pt x="1314" y="3661"/>
                </a:cubicBezTo>
                <a:cubicBezTo>
                  <a:pt x="1335" y="3689"/>
                  <a:pt x="1350" y="3720"/>
                  <a:pt x="1365" y="3749"/>
                </a:cubicBezTo>
                <a:cubicBezTo>
                  <a:pt x="1381" y="3780"/>
                  <a:pt x="1381" y="3780"/>
                  <a:pt x="1381" y="3780"/>
                </a:cubicBezTo>
                <a:cubicBezTo>
                  <a:pt x="1391" y="3795"/>
                  <a:pt x="1390" y="3811"/>
                  <a:pt x="1388" y="3824"/>
                </a:cubicBezTo>
                <a:cubicBezTo>
                  <a:pt x="1388" y="3827"/>
                  <a:pt x="1388" y="3831"/>
                  <a:pt x="1388" y="3834"/>
                </a:cubicBezTo>
                <a:cubicBezTo>
                  <a:pt x="1390" y="3953"/>
                  <a:pt x="1390" y="3953"/>
                  <a:pt x="1390" y="3953"/>
                </a:cubicBezTo>
                <a:cubicBezTo>
                  <a:pt x="1397" y="3959"/>
                  <a:pt x="1407" y="3971"/>
                  <a:pt x="1393" y="3993"/>
                </a:cubicBezTo>
                <a:cubicBezTo>
                  <a:pt x="1387" y="4004"/>
                  <a:pt x="1385" y="4014"/>
                  <a:pt x="1387" y="4020"/>
                </a:cubicBezTo>
                <a:cubicBezTo>
                  <a:pt x="1388" y="4024"/>
                  <a:pt x="1393" y="4028"/>
                  <a:pt x="1400" y="4031"/>
                </a:cubicBezTo>
                <a:cubicBezTo>
                  <a:pt x="1694" y="4059"/>
                  <a:pt x="1694" y="4059"/>
                  <a:pt x="1694" y="4059"/>
                </a:cubicBezTo>
                <a:cubicBezTo>
                  <a:pt x="1709" y="4058"/>
                  <a:pt x="1719" y="4059"/>
                  <a:pt x="1728" y="4064"/>
                </a:cubicBezTo>
                <a:cubicBezTo>
                  <a:pt x="1755" y="4063"/>
                  <a:pt x="1783" y="4066"/>
                  <a:pt x="1815" y="4073"/>
                </a:cubicBezTo>
                <a:cubicBezTo>
                  <a:pt x="1852" y="4075"/>
                  <a:pt x="1852" y="4075"/>
                  <a:pt x="1852" y="4075"/>
                </a:cubicBezTo>
                <a:cubicBezTo>
                  <a:pt x="1931" y="4083"/>
                  <a:pt x="1931" y="4083"/>
                  <a:pt x="1931" y="4083"/>
                </a:cubicBezTo>
                <a:cubicBezTo>
                  <a:pt x="1939" y="4081"/>
                  <a:pt x="1947" y="4082"/>
                  <a:pt x="1954" y="4087"/>
                </a:cubicBezTo>
                <a:cubicBezTo>
                  <a:pt x="2171" y="4103"/>
                  <a:pt x="2171" y="4103"/>
                  <a:pt x="2171" y="4103"/>
                </a:cubicBezTo>
                <a:cubicBezTo>
                  <a:pt x="2175" y="4103"/>
                  <a:pt x="2179" y="4102"/>
                  <a:pt x="2183" y="4102"/>
                </a:cubicBezTo>
                <a:cubicBezTo>
                  <a:pt x="2199" y="4101"/>
                  <a:pt x="2200" y="4100"/>
                  <a:pt x="2202" y="4093"/>
                </a:cubicBezTo>
                <a:cubicBezTo>
                  <a:pt x="2203" y="4087"/>
                  <a:pt x="2204" y="4082"/>
                  <a:pt x="2206" y="4077"/>
                </a:cubicBezTo>
                <a:cubicBezTo>
                  <a:pt x="2213" y="4057"/>
                  <a:pt x="2214" y="4050"/>
                  <a:pt x="2198" y="4040"/>
                </a:cubicBezTo>
                <a:cubicBezTo>
                  <a:pt x="2160" y="4017"/>
                  <a:pt x="2150" y="3983"/>
                  <a:pt x="2171" y="3945"/>
                </a:cubicBezTo>
                <a:cubicBezTo>
                  <a:pt x="2176" y="3936"/>
                  <a:pt x="2170" y="3924"/>
                  <a:pt x="2166" y="3918"/>
                </a:cubicBezTo>
                <a:cubicBezTo>
                  <a:pt x="2159" y="3905"/>
                  <a:pt x="2157" y="3892"/>
                  <a:pt x="2162" y="3879"/>
                </a:cubicBezTo>
                <a:cubicBezTo>
                  <a:pt x="2168" y="3865"/>
                  <a:pt x="2180" y="3855"/>
                  <a:pt x="2194" y="3851"/>
                </a:cubicBezTo>
                <a:cubicBezTo>
                  <a:pt x="2236" y="3839"/>
                  <a:pt x="2252" y="3807"/>
                  <a:pt x="2271" y="3764"/>
                </a:cubicBezTo>
                <a:cubicBezTo>
                  <a:pt x="2275" y="3753"/>
                  <a:pt x="2278" y="3741"/>
                  <a:pt x="2281" y="3729"/>
                </a:cubicBezTo>
                <a:cubicBezTo>
                  <a:pt x="2286" y="3709"/>
                  <a:pt x="2290" y="3688"/>
                  <a:pt x="2304" y="3670"/>
                </a:cubicBezTo>
                <a:cubicBezTo>
                  <a:pt x="2332" y="3630"/>
                  <a:pt x="2369" y="3587"/>
                  <a:pt x="2427" y="3571"/>
                </a:cubicBezTo>
                <a:cubicBezTo>
                  <a:pt x="2427" y="3570"/>
                  <a:pt x="2427" y="3569"/>
                  <a:pt x="2427" y="3568"/>
                </a:cubicBezTo>
                <a:cubicBezTo>
                  <a:pt x="2428" y="3558"/>
                  <a:pt x="2426" y="3556"/>
                  <a:pt x="2426" y="3556"/>
                </a:cubicBezTo>
                <a:cubicBezTo>
                  <a:pt x="2379" y="3550"/>
                  <a:pt x="2381" y="3511"/>
                  <a:pt x="2382" y="3494"/>
                </a:cubicBezTo>
                <a:cubicBezTo>
                  <a:pt x="2382" y="3492"/>
                  <a:pt x="2382" y="3492"/>
                  <a:pt x="2382" y="3492"/>
                </a:cubicBezTo>
                <a:cubicBezTo>
                  <a:pt x="2382" y="3490"/>
                  <a:pt x="2383" y="3487"/>
                  <a:pt x="2383" y="3485"/>
                </a:cubicBezTo>
                <a:cubicBezTo>
                  <a:pt x="2342" y="3439"/>
                  <a:pt x="2340" y="3384"/>
                  <a:pt x="2339" y="3331"/>
                </a:cubicBezTo>
                <a:cubicBezTo>
                  <a:pt x="2338" y="3323"/>
                  <a:pt x="2338" y="3314"/>
                  <a:pt x="2338" y="3305"/>
                </a:cubicBezTo>
                <a:cubicBezTo>
                  <a:pt x="2337" y="3289"/>
                  <a:pt x="2332" y="3275"/>
                  <a:pt x="2321" y="3259"/>
                </a:cubicBezTo>
                <a:cubicBezTo>
                  <a:pt x="1964" y="2737"/>
                  <a:pt x="1608" y="2216"/>
                  <a:pt x="1251" y="16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5" name="Freeform 9">
            <a:extLst>
              <a:ext uri="{FF2B5EF4-FFF2-40B4-BE49-F238E27FC236}">
                <a16:creationId xmlns:a16="http://schemas.microsoft.com/office/drawing/2014/main" id="{AF75D730-7E5F-9C45-A2F3-819317E56F64}"/>
              </a:ext>
            </a:extLst>
          </p:cNvPr>
          <p:cNvSpPr>
            <a:spLocks/>
          </p:cNvSpPr>
          <p:nvPr/>
        </p:nvSpPr>
        <p:spPr bwMode="auto">
          <a:xfrm>
            <a:off x="3726840" y="1584560"/>
            <a:ext cx="1348925" cy="843162"/>
          </a:xfrm>
          <a:custGeom>
            <a:avLst/>
            <a:gdLst>
              <a:gd name="T0" fmla="*/ 1034 w 3104"/>
              <a:gd name="T1" fmla="*/ 1843 h 1900"/>
              <a:gd name="T2" fmla="*/ 1049 w 3104"/>
              <a:gd name="T3" fmla="*/ 1733 h 1900"/>
              <a:gd name="T4" fmla="*/ 1112 w 3104"/>
              <a:gd name="T5" fmla="*/ 1683 h 1900"/>
              <a:gd name="T6" fmla="*/ 1897 w 3104"/>
              <a:gd name="T7" fmla="*/ 1777 h 1900"/>
              <a:gd name="T8" fmla="*/ 2406 w 3104"/>
              <a:gd name="T9" fmla="*/ 1836 h 1900"/>
              <a:gd name="T10" fmla="*/ 2732 w 3104"/>
              <a:gd name="T11" fmla="*/ 1875 h 1900"/>
              <a:gd name="T12" fmla="*/ 2954 w 3104"/>
              <a:gd name="T13" fmla="*/ 1900 h 1900"/>
              <a:gd name="T14" fmla="*/ 2991 w 3104"/>
              <a:gd name="T15" fmla="*/ 1760 h 1900"/>
              <a:gd name="T16" fmla="*/ 3052 w 3104"/>
              <a:gd name="T17" fmla="*/ 1088 h 1900"/>
              <a:gd name="T18" fmla="*/ 3084 w 3104"/>
              <a:gd name="T19" fmla="*/ 658 h 1900"/>
              <a:gd name="T20" fmla="*/ 3103 w 3104"/>
              <a:gd name="T21" fmla="*/ 435 h 1900"/>
              <a:gd name="T22" fmla="*/ 3104 w 3104"/>
              <a:gd name="T23" fmla="*/ 428 h 1900"/>
              <a:gd name="T24" fmla="*/ 2960 w 3104"/>
              <a:gd name="T25" fmla="*/ 413 h 1900"/>
              <a:gd name="T26" fmla="*/ 2648 w 3104"/>
              <a:gd name="T27" fmla="*/ 377 h 1900"/>
              <a:gd name="T28" fmla="*/ 2346 w 3104"/>
              <a:gd name="T29" fmla="*/ 346 h 1900"/>
              <a:gd name="T30" fmla="*/ 2029 w 3104"/>
              <a:gd name="T31" fmla="*/ 310 h 1900"/>
              <a:gd name="T32" fmla="*/ 1421 w 3104"/>
              <a:gd name="T33" fmla="*/ 222 h 1900"/>
              <a:gd name="T34" fmla="*/ 1030 w 3104"/>
              <a:gd name="T35" fmla="*/ 159 h 1900"/>
              <a:gd name="T36" fmla="*/ 396 w 3104"/>
              <a:gd name="T37" fmla="*/ 56 h 1900"/>
              <a:gd name="T38" fmla="*/ 58 w 3104"/>
              <a:gd name="T39" fmla="*/ 0 h 1900"/>
              <a:gd name="T40" fmla="*/ 4 w 3104"/>
              <a:gd name="T41" fmla="*/ 322 h 1900"/>
              <a:gd name="T42" fmla="*/ 41 w 3104"/>
              <a:gd name="T43" fmla="*/ 431 h 1900"/>
              <a:gd name="T44" fmla="*/ 36 w 3104"/>
              <a:gd name="T45" fmla="*/ 544 h 1900"/>
              <a:gd name="T46" fmla="*/ 72 w 3104"/>
              <a:gd name="T47" fmla="*/ 599 h 1900"/>
              <a:gd name="T48" fmla="*/ 196 w 3104"/>
              <a:gd name="T49" fmla="*/ 818 h 1900"/>
              <a:gd name="T50" fmla="*/ 302 w 3104"/>
              <a:gd name="T51" fmla="*/ 893 h 1900"/>
              <a:gd name="T52" fmla="*/ 335 w 3104"/>
              <a:gd name="T53" fmla="*/ 979 h 1900"/>
              <a:gd name="T54" fmla="*/ 270 w 3104"/>
              <a:gd name="T55" fmla="*/ 1121 h 1900"/>
              <a:gd name="T56" fmla="*/ 274 w 3104"/>
              <a:gd name="T57" fmla="*/ 1197 h 1900"/>
              <a:gd name="T58" fmla="*/ 209 w 3104"/>
              <a:gd name="T59" fmla="*/ 1265 h 1900"/>
              <a:gd name="T60" fmla="*/ 243 w 3104"/>
              <a:gd name="T61" fmla="*/ 1338 h 1900"/>
              <a:gd name="T62" fmla="*/ 265 w 3104"/>
              <a:gd name="T63" fmla="*/ 1315 h 1900"/>
              <a:gd name="T64" fmla="*/ 338 w 3104"/>
              <a:gd name="T65" fmla="*/ 1264 h 1900"/>
              <a:gd name="T66" fmla="*/ 410 w 3104"/>
              <a:gd name="T67" fmla="*/ 1403 h 1900"/>
              <a:gd name="T68" fmla="*/ 441 w 3104"/>
              <a:gd name="T69" fmla="*/ 1535 h 1900"/>
              <a:gd name="T70" fmla="*/ 448 w 3104"/>
              <a:gd name="T71" fmla="*/ 1630 h 1900"/>
              <a:gd name="T72" fmla="*/ 530 w 3104"/>
              <a:gd name="T73" fmla="*/ 1726 h 1900"/>
              <a:gd name="T74" fmla="*/ 535 w 3104"/>
              <a:gd name="T75" fmla="*/ 1809 h 1900"/>
              <a:gd name="T76" fmla="*/ 557 w 3104"/>
              <a:gd name="T77" fmla="*/ 1816 h 1900"/>
              <a:gd name="T78" fmla="*/ 643 w 3104"/>
              <a:gd name="T79" fmla="*/ 1799 h 1900"/>
              <a:gd name="T80" fmla="*/ 687 w 3104"/>
              <a:gd name="T81" fmla="*/ 1795 h 1900"/>
              <a:gd name="T82" fmla="*/ 706 w 3104"/>
              <a:gd name="T83" fmla="*/ 1788 h 1900"/>
              <a:gd name="T84" fmla="*/ 766 w 3104"/>
              <a:gd name="T85" fmla="*/ 1799 h 1900"/>
              <a:gd name="T86" fmla="*/ 854 w 3104"/>
              <a:gd name="T87" fmla="*/ 1819 h 1900"/>
              <a:gd name="T88" fmla="*/ 889 w 3104"/>
              <a:gd name="T89" fmla="*/ 1817 h 1900"/>
              <a:gd name="T90" fmla="*/ 910 w 3104"/>
              <a:gd name="T91" fmla="*/ 1802 h 1900"/>
              <a:gd name="T92" fmla="*/ 1016 w 3104"/>
              <a:gd name="T93" fmla="*/ 1801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4" h="1900">
                <a:moveTo>
                  <a:pt x="1029" y="1830"/>
                </a:moveTo>
                <a:cubicBezTo>
                  <a:pt x="1030" y="1834"/>
                  <a:pt x="1032" y="1839"/>
                  <a:pt x="1034" y="1843"/>
                </a:cubicBezTo>
                <a:cubicBezTo>
                  <a:pt x="1041" y="1814"/>
                  <a:pt x="1044" y="1784"/>
                  <a:pt x="1047" y="1755"/>
                </a:cubicBezTo>
                <a:cubicBezTo>
                  <a:pt x="1049" y="1733"/>
                  <a:pt x="1049" y="1733"/>
                  <a:pt x="1049" y="1733"/>
                </a:cubicBezTo>
                <a:cubicBezTo>
                  <a:pt x="1052" y="1711"/>
                  <a:pt x="1060" y="1682"/>
                  <a:pt x="1099" y="1682"/>
                </a:cubicBezTo>
                <a:cubicBezTo>
                  <a:pt x="1103" y="1682"/>
                  <a:pt x="1107" y="1683"/>
                  <a:pt x="1112" y="1683"/>
                </a:cubicBezTo>
                <a:cubicBezTo>
                  <a:pt x="1312" y="1708"/>
                  <a:pt x="1480" y="1729"/>
                  <a:pt x="1650" y="1749"/>
                </a:cubicBezTo>
                <a:cubicBezTo>
                  <a:pt x="1732" y="1758"/>
                  <a:pt x="1815" y="1767"/>
                  <a:pt x="1897" y="1777"/>
                </a:cubicBezTo>
                <a:cubicBezTo>
                  <a:pt x="1975" y="1785"/>
                  <a:pt x="2053" y="1794"/>
                  <a:pt x="2130" y="1803"/>
                </a:cubicBezTo>
                <a:cubicBezTo>
                  <a:pt x="2222" y="1813"/>
                  <a:pt x="2314" y="1825"/>
                  <a:pt x="2406" y="1836"/>
                </a:cubicBezTo>
                <a:cubicBezTo>
                  <a:pt x="2473" y="1844"/>
                  <a:pt x="2540" y="1852"/>
                  <a:pt x="2606" y="1860"/>
                </a:cubicBezTo>
                <a:cubicBezTo>
                  <a:pt x="2648" y="1865"/>
                  <a:pt x="2690" y="1870"/>
                  <a:pt x="2732" y="1875"/>
                </a:cubicBezTo>
                <a:cubicBezTo>
                  <a:pt x="2801" y="1883"/>
                  <a:pt x="2872" y="1891"/>
                  <a:pt x="2942" y="1900"/>
                </a:cubicBezTo>
                <a:cubicBezTo>
                  <a:pt x="2947" y="1900"/>
                  <a:pt x="2950" y="1900"/>
                  <a:pt x="2954" y="1900"/>
                </a:cubicBezTo>
                <a:cubicBezTo>
                  <a:pt x="2967" y="1900"/>
                  <a:pt x="2975" y="1899"/>
                  <a:pt x="2977" y="1873"/>
                </a:cubicBezTo>
                <a:cubicBezTo>
                  <a:pt x="2981" y="1835"/>
                  <a:pt x="2986" y="1797"/>
                  <a:pt x="2991" y="1760"/>
                </a:cubicBezTo>
                <a:cubicBezTo>
                  <a:pt x="2997" y="1711"/>
                  <a:pt x="3003" y="1661"/>
                  <a:pt x="3008" y="1611"/>
                </a:cubicBezTo>
                <a:cubicBezTo>
                  <a:pt x="3022" y="1460"/>
                  <a:pt x="3035" y="1299"/>
                  <a:pt x="3052" y="1088"/>
                </a:cubicBezTo>
                <a:cubicBezTo>
                  <a:pt x="3058" y="1007"/>
                  <a:pt x="3064" y="924"/>
                  <a:pt x="3070" y="844"/>
                </a:cubicBezTo>
                <a:cubicBezTo>
                  <a:pt x="3074" y="782"/>
                  <a:pt x="3079" y="720"/>
                  <a:pt x="3084" y="658"/>
                </a:cubicBezTo>
                <a:cubicBezTo>
                  <a:pt x="3088" y="606"/>
                  <a:pt x="3092" y="553"/>
                  <a:pt x="3097" y="501"/>
                </a:cubicBezTo>
                <a:cubicBezTo>
                  <a:pt x="3099" y="479"/>
                  <a:pt x="3101" y="457"/>
                  <a:pt x="3103" y="435"/>
                </a:cubicBezTo>
                <a:cubicBezTo>
                  <a:pt x="3103" y="431"/>
                  <a:pt x="3103" y="431"/>
                  <a:pt x="3103" y="431"/>
                </a:cubicBezTo>
                <a:cubicBezTo>
                  <a:pt x="3104" y="430"/>
                  <a:pt x="3104" y="429"/>
                  <a:pt x="3104" y="428"/>
                </a:cubicBezTo>
                <a:cubicBezTo>
                  <a:pt x="3091" y="426"/>
                  <a:pt x="3077" y="425"/>
                  <a:pt x="3064" y="424"/>
                </a:cubicBezTo>
                <a:cubicBezTo>
                  <a:pt x="3030" y="421"/>
                  <a:pt x="2995" y="417"/>
                  <a:pt x="2960" y="413"/>
                </a:cubicBezTo>
                <a:cubicBezTo>
                  <a:pt x="2912" y="408"/>
                  <a:pt x="2864" y="402"/>
                  <a:pt x="2816" y="397"/>
                </a:cubicBezTo>
                <a:cubicBezTo>
                  <a:pt x="2760" y="390"/>
                  <a:pt x="2704" y="384"/>
                  <a:pt x="2648" y="377"/>
                </a:cubicBezTo>
                <a:cubicBezTo>
                  <a:pt x="2594" y="371"/>
                  <a:pt x="2541" y="366"/>
                  <a:pt x="2487" y="360"/>
                </a:cubicBezTo>
                <a:cubicBezTo>
                  <a:pt x="2440" y="356"/>
                  <a:pt x="2393" y="351"/>
                  <a:pt x="2346" y="346"/>
                </a:cubicBezTo>
                <a:cubicBezTo>
                  <a:pt x="2304" y="341"/>
                  <a:pt x="2263" y="336"/>
                  <a:pt x="2221" y="332"/>
                </a:cubicBezTo>
                <a:cubicBezTo>
                  <a:pt x="2158" y="324"/>
                  <a:pt x="2093" y="317"/>
                  <a:pt x="2029" y="310"/>
                </a:cubicBezTo>
                <a:cubicBezTo>
                  <a:pt x="1927" y="300"/>
                  <a:pt x="1820" y="286"/>
                  <a:pt x="1713" y="269"/>
                </a:cubicBezTo>
                <a:cubicBezTo>
                  <a:pt x="1616" y="254"/>
                  <a:pt x="1518" y="238"/>
                  <a:pt x="1421" y="222"/>
                </a:cubicBezTo>
                <a:cubicBezTo>
                  <a:pt x="1357" y="211"/>
                  <a:pt x="1292" y="201"/>
                  <a:pt x="1227" y="190"/>
                </a:cubicBezTo>
                <a:cubicBezTo>
                  <a:pt x="1162" y="180"/>
                  <a:pt x="1096" y="169"/>
                  <a:pt x="1030" y="159"/>
                </a:cubicBezTo>
                <a:cubicBezTo>
                  <a:pt x="967" y="149"/>
                  <a:pt x="904" y="138"/>
                  <a:pt x="841" y="128"/>
                </a:cubicBezTo>
                <a:cubicBezTo>
                  <a:pt x="693" y="104"/>
                  <a:pt x="544" y="80"/>
                  <a:pt x="396" y="56"/>
                </a:cubicBezTo>
                <a:cubicBezTo>
                  <a:pt x="315" y="43"/>
                  <a:pt x="234" y="29"/>
                  <a:pt x="154" y="16"/>
                </a:cubicBezTo>
                <a:cubicBezTo>
                  <a:pt x="58" y="0"/>
                  <a:pt x="58" y="0"/>
                  <a:pt x="58" y="0"/>
                </a:cubicBezTo>
                <a:cubicBezTo>
                  <a:pt x="53" y="27"/>
                  <a:pt x="49" y="54"/>
                  <a:pt x="44" y="81"/>
                </a:cubicBezTo>
                <a:cubicBezTo>
                  <a:pt x="30" y="160"/>
                  <a:pt x="15" y="241"/>
                  <a:pt x="4" y="322"/>
                </a:cubicBezTo>
                <a:cubicBezTo>
                  <a:pt x="0" y="356"/>
                  <a:pt x="19" y="391"/>
                  <a:pt x="37" y="424"/>
                </a:cubicBezTo>
                <a:cubicBezTo>
                  <a:pt x="41" y="431"/>
                  <a:pt x="41" y="431"/>
                  <a:pt x="41" y="431"/>
                </a:cubicBezTo>
                <a:cubicBezTo>
                  <a:pt x="52" y="454"/>
                  <a:pt x="72" y="491"/>
                  <a:pt x="35" y="527"/>
                </a:cubicBezTo>
                <a:cubicBezTo>
                  <a:pt x="33" y="529"/>
                  <a:pt x="29" y="533"/>
                  <a:pt x="36" y="544"/>
                </a:cubicBezTo>
                <a:cubicBezTo>
                  <a:pt x="41" y="551"/>
                  <a:pt x="45" y="558"/>
                  <a:pt x="49" y="566"/>
                </a:cubicBezTo>
                <a:cubicBezTo>
                  <a:pt x="56" y="579"/>
                  <a:pt x="63" y="592"/>
                  <a:pt x="72" y="599"/>
                </a:cubicBezTo>
                <a:cubicBezTo>
                  <a:pt x="142" y="657"/>
                  <a:pt x="169" y="737"/>
                  <a:pt x="195" y="814"/>
                </a:cubicBezTo>
                <a:cubicBezTo>
                  <a:pt x="196" y="818"/>
                  <a:pt x="196" y="818"/>
                  <a:pt x="196" y="818"/>
                </a:cubicBezTo>
                <a:cubicBezTo>
                  <a:pt x="203" y="840"/>
                  <a:pt x="211" y="852"/>
                  <a:pt x="236" y="858"/>
                </a:cubicBezTo>
                <a:cubicBezTo>
                  <a:pt x="260" y="864"/>
                  <a:pt x="281" y="879"/>
                  <a:pt x="302" y="893"/>
                </a:cubicBezTo>
                <a:cubicBezTo>
                  <a:pt x="307" y="897"/>
                  <a:pt x="313" y="901"/>
                  <a:pt x="319" y="905"/>
                </a:cubicBezTo>
                <a:cubicBezTo>
                  <a:pt x="347" y="923"/>
                  <a:pt x="353" y="949"/>
                  <a:pt x="335" y="979"/>
                </a:cubicBezTo>
                <a:cubicBezTo>
                  <a:pt x="312" y="1017"/>
                  <a:pt x="291" y="1062"/>
                  <a:pt x="272" y="1114"/>
                </a:cubicBezTo>
                <a:cubicBezTo>
                  <a:pt x="270" y="1121"/>
                  <a:pt x="270" y="1121"/>
                  <a:pt x="270" y="1121"/>
                </a:cubicBezTo>
                <a:cubicBezTo>
                  <a:pt x="263" y="1138"/>
                  <a:pt x="260" y="1147"/>
                  <a:pt x="268" y="1160"/>
                </a:cubicBezTo>
                <a:cubicBezTo>
                  <a:pt x="278" y="1175"/>
                  <a:pt x="277" y="1188"/>
                  <a:pt x="274" y="1197"/>
                </a:cubicBezTo>
                <a:cubicBezTo>
                  <a:pt x="269" y="1210"/>
                  <a:pt x="257" y="1222"/>
                  <a:pt x="239" y="1229"/>
                </a:cubicBezTo>
                <a:cubicBezTo>
                  <a:pt x="218" y="1238"/>
                  <a:pt x="209" y="1244"/>
                  <a:pt x="209" y="1265"/>
                </a:cubicBezTo>
                <a:cubicBezTo>
                  <a:pt x="210" y="1299"/>
                  <a:pt x="219" y="1320"/>
                  <a:pt x="241" y="1336"/>
                </a:cubicBezTo>
                <a:cubicBezTo>
                  <a:pt x="242" y="1338"/>
                  <a:pt x="243" y="1338"/>
                  <a:pt x="243" y="1338"/>
                </a:cubicBezTo>
                <a:cubicBezTo>
                  <a:pt x="243" y="1337"/>
                  <a:pt x="246" y="1334"/>
                  <a:pt x="248" y="1332"/>
                </a:cubicBezTo>
                <a:cubicBezTo>
                  <a:pt x="254" y="1326"/>
                  <a:pt x="260" y="1320"/>
                  <a:pt x="265" y="1315"/>
                </a:cubicBezTo>
                <a:cubicBezTo>
                  <a:pt x="276" y="1304"/>
                  <a:pt x="288" y="1292"/>
                  <a:pt x="300" y="1281"/>
                </a:cubicBezTo>
                <a:cubicBezTo>
                  <a:pt x="313" y="1269"/>
                  <a:pt x="325" y="1264"/>
                  <a:pt x="338" y="1264"/>
                </a:cubicBezTo>
                <a:cubicBezTo>
                  <a:pt x="360" y="1264"/>
                  <a:pt x="376" y="1281"/>
                  <a:pt x="386" y="1294"/>
                </a:cubicBezTo>
                <a:cubicBezTo>
                  <a:pt x="413" y="1329"/>
                  <a:pt x="411" y="1368"/>
                  <a:pt x="410" y="1403"/>
                </a:cubicBezTo>
                <a:cubicBezTo>
                  <a:pt x="409" y="1412"/>
                  <a:pt x="409" y="1421"/>
                  <a:pt x="409" y="1431"/>
                </a:cubicBezTo>
                <a:cubicBezTo>
                  <a:pt x="410" y="1472"/>
                  <a:pt x="410" y="1507"/>
                  <a:pt x="441" y="1535"/>
                </a:cubicBezTo>
                <a:cubicBezTo>
                  <a:pt x="468" y="1560"/>
                  <a:pt x="455" y="1597"/>
                  <a:pt x="449" y="1615"/>
                </a:cubicBezTo>
                <a:cubicBezTo>
                  <a:pt x="448" y="1620"/>
                  <a:pt x="446" y="1626"/>
                  <a:pt x="448" y="1630"/>
                </a:cubicBezTo>
                <a:cubicBezTo>
                  <a:pt x="450" y="1634"/>
                  <a:pt x="456" y="1636"/>
                  <a:pt x="461" y="1638"/>
                </a:cubicBezTo>
                <a:cubicBezTo>
                  <a:pt x="504" y="1651"/>
                  <a:pt x="528" y="1682"/>
                  <a:pt x="530" y="1726"/>
                </a:cubicBezTo>
                <a:cubicBezTo>
                  <a:pt x="530" y="1735"/>
                  <a:pt x="530" y="1745"/>
                  <a:pt x="530" y="1754"/>
                </a:cubicBezTo>
                <a:cubicBezTo>
                  <a:pt x="529" y="1773"/>
                  <a:pt x="528" y="1792"/>
                  <a:pt x="535" y="1809"/>
                </a:cubicBezTo>
                <a:cubicBezTo>
                  <a:pt x="540" y="1823"/>
                  <a:pt x="544" y="1826"/>
                  <a:pt x="545" y="1826"/>
                </a:cubicBezTo>
                <a:cubicBezTo>
                  <a:pt x="545" y="1826"/>
                  <a:pt x="549" y="1824"/>
                  <a:pt x="557" y="1816"/>
                </a:cubicBezTo>
                <a:cubicBezTo>
                  <a:pt x="579" y="1790"/>
                  <a:pt x="604" y="1784"/>
                  <a:pt x="636" y="1796"/>
                </a:cubicBezTo>
                <a:cubicBezTo>
                  <a:pt x="638" y="1796"/>
                  <a:pt x="641" y="1797"/>
                  <a:pt x="643" y="1799"/>
                </a:cubicBezTo>
                <a:cubicBezTo>
                  <a:pt x="653" y="1802"/>
                  <a:pt x="662" y="1806"/>
                  <a:pt x="669" y="1806"/>
                </a:cubicBezTo>
                <a:cubicBezTo>
                  <a:pt x="674" y="1806"/>
                  <a:pt x="680" y="1804"/>
                  <a:pt x="687" y="1795"/>
                </a:cubicBezTo>
                <a:cubicBezTo>
                  <a:pt x="691" y="1790"/>
                  <a:pt x="697" y="1788"/>
                  <a:pt x="702" y="1788"/>
                </a:cubicBezTo>
                <a:cubicBezTo>
                  <a:pt x="706" y="1788"/>
                  <a:pt x="706" y="1788"/>
                  <a:pt x="706" y="1788"/>
                </a:cubicBezTo>
                <a:cubicBezTo>
                  <a:pt x="709" y="1789"/>
                  <a:pt x="709" y="1789"/>
                  <a:pt x="709" y="1789"/>
                </a:cubicBezTo>
                <a:cubicBezTo>
                  <a:pt x="726" y="1797"/>
                  <a:pt x="746" y="1798"/>
                  <a:pt x="766" y="1799"/>
                </a:cubicBezTo>
                <a:cubicBezTo>
                  <a:pt x="792" y="1800"/>
                  <a:pt x="818" y="1801"/>
                  <a:pt x="842" y="1816"/>
                </a:cubicBezTo>
                <a:cubicBezTo>
                  <a:pt x="847" y="1819"/>
                  <a:pt x="851" y="1819"/>
                  <a:pt x="854" y="1819"/>
                </a:cubicBezTo>
                <a:cubicBezTo>
                  <a:pt x="857" y="1819"/>
                  <a:pt x="861" y="1818"/>
                  <a:pt x="865" y="1818"/>
                </a:cubicBezTo>
                <a:cubicBezTo>
                  <a:pt x="872" y="1816"/>
                  <a:pt x="880" y="1815"/>
                  <a:pt x="889" y="1817"/>
                </a:cubicBezTo>
                <a:cubicBezTo>
                  <a:pt x="891" y="1817"/>
                  <a:pt x="893" y="1817"/>
                  <a:pt x="895" y="1817"/>
                </a:cubicBezTo>
                <a:cubicBezTo>
                  <a:pt x="899" y="1817"/>
                  <a:pt x="903" y="1817"/>
                  <a:pt x="910" y="1802"/>
                </a:cubicBezTo>
                <a:cubicBezTo>
                  <a:pt x="927" y="1769"/>
                  <a:pt x="949" y="1764"/>
                  <a:pt x="961" y="1764"/>
                </a:cubicBezTo>
                <a:cubicBezTo>
                  <a:pt x="975" y="1764"/>
                  <a:pt x="995" y="1770"/>
                  <a:pt x="1016" y="1801"/>
                </a:cubicBezTo>
                <a:cubicBezTo>
                  <a:pt x="1022" y="1810"/>
                  <a:pt x="1025" y="1820"/>
                  <a:pt x="1029" y="1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6" name="Freeform 10">
            <a:extLst>
              <a:ext uri="{FF2B5EF4-FFF2-40B4-BE49-F238E27FC236}">
                <a16:creationId xmlns:a16="http://schemas.microsoft.com/office/drawing/2014/main" id="{945BEBC0-9E38-B346-A72A-4CFF5C42A4DA}"/>
              </a:ext>
            </a:extLst>
          </p:cNvPr>
          <p:cNvSpPr>
            <a:spLocks/>
          </p:cNvSpPr>
          <p:nvPr/>
        </p:nvSpPr>
        <p:spPr bwMode="auto">
          <a:xfrm>
            <a:off x="4127709" y="3747721"/>
            <a:ext cx="914984" cy="950605"/>
          </a:xfrm>
          <a:custGeom>
            <a:avLst/>
            <a:gdLst>
              <a:gd name="T0" fmla="*/ 2101 w 2106"/>
              <a:gd name="T1" fmla="*/ 255 h 2142"/>
              <a:gd name="T2" fmla="*/ 2106 w 2106"/>
              <a:gd name="T3" fmla="*/ 203 h 2142"/>
              <a:gd name="T4" fmla="*/ 2102 w 2106"/>
              <a:gd name="T5" fmla="*/ 203 h 2142"/>
              <a:gd name="T6" fmla="*/ 2099 w 2106"/>
              <a:gd name="T7" fmla="*/ 202 h 2142"/>
              <a:gd name="T8" fmla="*/ 1971 w 2106"/>
              <a:gd name="T9" fmla="*/ 187 h 2142"/>
              <a:gd name="T10" fmla="*/ 1852 w 2106"/>
              <a:gd name="T11" fmla="*/ 173 h 2142"/>
              <a:gd name="T12" fmla="*/ 1830 w 2106"/>
              <a:gd name="T13" fmla="*/ 171 h 2142"/>
              <a:gd name="T14" fmla="*/ 1550 w 2106"/>
              <a:gd name="T15" fmla="*/ 138 h 2142"/>
              <a:gd name="T16" fmla="*/ 1402 w 2106"/>
              <a:gd name="T17" fmla="*/ 122 h 2142"/>
              <a:gd name="T18" fmla="*/ 1258 w 2106"/>
              <a:gd name="T19" fmla="*/ 106 h 2142"/>
              <a:gd name="T20" fmla="*/ 1109 w 2106"/>
              <a:gd name="T21" fmla="*/ 89 h 2142"/>
              <a:gd name="T22" fmla="*/ 952 w 2106"/>
              <a:gd name="T23" fmla="*/ 71 h 2142"/>
              <a:gd name="T24" fmla="*/ 810 w 2106"/>
              <a:gd name="T25" fmla="*/ 56 h 2142"/>
              <a:gd name="T26" fmla="*/ 660 w 2106"/>
              <a:gd name="T27" fmla="*/ 39 h 2142"/>
              <a:gd name="T28" fmla="*/ 447 w 2106"/>
              <a:gd name="T29" fmla="*/ 14 h 2142"/>
              <a:gd name="T30" fmla="*/ 349 w 2106"/>
              <a:gd name="T31" fmla="*/ 3 h 2142"/>
              <a:gd name="T32" fmla="*/ 343 w 2106"/>
              <a:gd name="T33" fmla="*/ 2 h 2142"/>
              <a:gd name="T34" fmla="*/ 312 w 2106"/>
              <a:gd name="T35" fmla="*/ 0 h 2142"/>
              <a:gd name="T36" fmla="*/ 293 w 2106"/>
              <a:gd name="T37" fmla="*/ 40 h 2142"/>
              <a:gd name="T38" fmla="*/ 238 w 2106"/>
              <a:gd name="T39" fmla="*/ 428 h 2142"/>
              <a:gd name="T40" fmla="*/ 197 w 2106"/>
              <a:gd name="T41" fmla="*/ 725 h 2142"/>
              <a:gd name="T42" fmla="*/ 140 w 2106"/>
              <a:gd name="T43" fmla="*/ 1126 h 2142"/>
              <a:gd name="T44" fmla="*/ 89 w 2106"/>
              <a:gd name="T45" fmla="*/ 1485 h 2142"/>
              <a:gd name="T46" fmla="*/ 0 w 2106"/>
              <a:gd name="T47" fmla="*/ 2116 h 2142"/>
              <a:gd name="T48" fmla="*/ 169 w 2106"/>
              <a:gd name="T49" fmla="*/ 2136 h 2142"/>
              <a:gd name="T50" fmla="*/ 186 w 2106"/>
              <a:gd name="T51" fmla="*/ 2136 h 2142"/>
              <a:gd name="T52" fmla="*/ 234 w 2106"/>
              <a:gd name="T53" fmla="*/ 2141 h 2142"/>
              <a:gd name="T54" fmla="*/ 243 w 2106"/>
              <a:gd name="T55" fmla="*/ 2142 h 2142"/>
              <a:gd name="T56" fmla="*/ 243 w 2106"/>
              <a:gd name="T57" fmla="*/ 2141 h 2142"/>
              <a:gd name="T58" fmla="*/ 256 w 2106"/>
              <a:gd name="T59" fmla="*/ 2017 h 2142"/>
              <a:gd name="T60" fmla="*/ 264 w 2106"/>
              <a:gd name="T61" fmla="*/ 1987 h 2142"/>
              <a:gd name="T62" fmla="*/ 300 w 2106"/>
              <a:gd name="T63" fmla="*/ 1984 h 2142"/>
              <a:gd name="T64" fmla="*/ 632 w 2106"/>
              <a:gd name="T65" fmla="*/ 2019 h 2142"/>
              <a:gd name="T66" fmla="*/ 736 w 2106"/>
              <a:gd name="T67" fmla="*/ 2032 h 2142"/>
              <a:gd name="T68" fmla="*/ 769 w 2106"/>
              <a:gd name="T69" fmla="*/ 2028 h 2142"/>
              <a:gd name="T70" fmla="*/ 769 w 2106"/>
              <a:gd name="T71" fmla="*/ 1998 h 2142"/>
              <a:gd name="T72" fmla="*/ 776 w 2106"/>
              <a:gd name="T73" fmla="*/ 1972 h 2142"/>
              <a:gd name="T74" fmla="*/ 802 w 2106"/>
              <a:gd name="T75" fmla="*/ 1964 h 2142"/>
              <a:gd name="T76" fmla="*/ 805 w 2106"/>
              <a:gd name="T77" fmla="*/ 1964 h 2142"/>
              <a:gd name="T78" fmla="*/ 947 w 2106"/>
              <a:gd name="T79" fmla="*/ 1974 h 2142"/>
              <a:gd name="T80" fmla="*/ 1137 w 2106"/>
              <a:gd name="T81" fmla="*/ 1992 h 2142"/>
              <a:gd name="T82" fmla="*/ 1239 w 2106"/>
              <a:gd name="T83" fmla="*/ 2002 h 2142"/>
              <a:gd name="T84" fmla="*/ 1332 w 2106"/>
              <a:gd name="T85" fmla="*/ 2010 h 2142"/>
              <a:gd name="T86" fmla="*/ 1624 w 2106"/>
              <a:gd name="T87" fmla="*/ 2037 h 2142"/>
              <a:gd name="T88" fmla="*/ 1768 w 2106"/>
              <a:gd name="T89" fmla="*/ 2049 h 2142"/>
              <a:gd name="T90" fmla="*/ 1943 w 2106"/>
              <a:gd name="T91" fmla="*/ 2065 h 2142"/>
              <a:gd name="T92" fmla="*/ 1944 w 2106"/>
              <a:gd name="T93" fmla="*/ 2065 h 2142"/>
              <a:gd name="T94" fmla="*/ 1944 w 2106"/>
              <a:gd name="T95" fmla="*/ 2064 h 2142"/>
              <a:gd name="T96" fmla="*/ 1963 w 2106"/>
              <a:gd name="T97" fmla="*/ 1844 h 2142"/>
              <a:gd name="T98" fmla="*/ 1976 w 2106"/>
              <a:gd name="T99" fmla="*/ 1701 h 2142"/>
              <a:gd name="T100" fmla="*/ 1994 w 2106"/>
              <a:gd name="T101" fmla="*/ 1501 h 2142"/>
              <a:gd name="T102" fmla="*/ 2007 w 2106"/>
              <a:gd name="T103" fmla="*/ 1354 h 2142"/>
              <a:gd name="T104" fmla="*/ 2019 w 2106"/>
              <a:gd name="T105" fmla="*/ 1212 h 2142"/>
              <a:gd name="T106" fmla="*/ 2032 w 2106"/>
              <a:gd name="T107" fmla="*/ 1065 h 2142"/>
              <a:gd name="T108" fmla="*/ 2047 w 2106"/>
              <a:gd name="T109" fmla="*/ 893 h 2142"/>
              <a:gd name="T110" fmla="*/ 2059 w 2106"/>
              <a:gd name="T111" fmla="*/ 748 h 2142"/>
              <a:gd name="T112" fmla="*/ 2071 w 2106"/>
              <a:gd name="T113" fmla="*/ 597 h 2142"/>
              <a:gd name="T114" fmla="*/ 2100 w 2106"/>
              <a:gd name="T115" fmla="*/ 282 h 2142"/>
              <a:gd name="T116" fmla="*/ 2101 w 2106"/>
              <a:gd name="T117" fmla="*/ 255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6" h="2142">
                <a:moveTo>
                  <a:pt x="2101" y="255"/>
                </a:moveTo>
                <a:cubicBezTo>
                  <a:pt x="2101" y="238"/>
                  <a:pt x="2101" y="221"/>
                  <a:pt x="2106" y="203"/>
                </a:cubicBezTo>
                <a:cubicBezTo>
                  <a:pt x="2104" y="203"/>
                  <a:pt x="2103" y="203"/>
                  <a:pt x="2102" y="203"/>
                </a:cubicBezTo>
                <a:cubicBezTo>
                  <a:pt x="2099" y="202"/>
                  <a:pt x="2099" y="202"/>
                  <a:pt x="2099" y="202"/>
                </a:cubicBezTo>
                <a:cubicBezTo>
                  <a:pt x="2056" y="197"/>
                  <a:pt x="2014" y="192"/>
                  <a:pt x="1971" y="187"/>
                </a:cubicBezTo>
                <a:cubicBezTo>
                  <a:pt x="1931" y="183"/>
                  <a:pt x="1892" y="178"/>
                  <a:pt x="1852" y="173"/>
                </a:cubicBezTo>
                <a:cubicBezTo>
                  <a:pt x="1830" y="171"/>
                  <a:pt x="1830" y="171"/>
                  <a:pt x="1830" y="171"/>
                </a:cubicBezTo>
                <a:cubicBezTo>
                  <a:pt x="1736" y="160"/>
                  <a:pt x="1643" y="149"/>
                  <a:pt x="1550" y="138"/>
                </a:cubicBezTo>
                <a:cubicBezTo>
                  <a:pt x="1500" y="133"/>
                  <a:pt x="1451" y="128"/>
                  <a:pt x="1402" y="122"/>
                </a:cubicBezTo>
                <a:cubicBezTo>
                  <a:pt x="1354" y="117"/>
                  <a:pt x="1306" y="112"/>
                  <a:pt x="1258" y="106"/>
                </a:cubicBezTo>
                <a:cubicBezTo>
                  <a:pt x="1208" y="101"/>
                  <a:pt x="1159" y="95"/>
                  <a:pt x="1109" y="89"/>
                </a:cubicBezTo>
                <a:cubicBezTo>
                  <a:pt x="1057" y="83"/>
                  <a:pt x="1004" y="77"/>
                  <a:pt x="952" y="71"/>
                </a:cubicBezTo>
                <a:cubicBezTo>
                  <a:pt x="904" y="66"/>
                  <a:pt x="857" y="61"/>
                  <a:pt x="810" y="56"/>
                </a:cubicBezTo>
                <a:cubicBezTo>
                  <a:pt x="760" y="50"/>
                  <a:pt x="710" y="45"/>
                  <a:pt x="660" y="39"/>
                </a:cubicBezTo>
                <a:cubicBezTo>
                  <a:pt x="589" y="31"/>
                  <a:pt x="518" y="23"/>
                  <a:pt x="447" y="14"/>
                </a:cubicBezTo>
                <a:cubicBezTo>
                  <a:pt x="349" y="3"/>
                  <a:pt x="349" y="3"/>
                  <a:pt x="349" y="3"/>
                </a:cubicBezTo>
                <a:cubicBezTo>
                  <a:pt x="347" y="3"/>
                  <a:pt x="345" y="2"/>
                  <a:pt x="343" y="2"/>
                </a:cubicBezTo>
                <a:cubicBezTo>
                  <a:pt x="329" y="1"/>
                  <a:pt x="319" y="0"/>
                  <a:pt x="312" y="0"/>
                </a:cubicBezTo>
                <a:cubicBezTo>
                  <a:pt x="299" y="0"/>
                  <a:pt x="299" y="0"/>
                  <a:pt x="293" y="40"/>
                </a:cubicBezTo>
                <a:cubicBezTo>
                  <a:pt x="275" y="169"/>
                  <a:pt x="256" y="299"/>
                  <a:pt x="238" y="428"/>
                </a:cubicBezTo>
                <a:cubicBezTo>
                  <a:pt x="224" y="527"/>
                  <a:pt x="211" y="626"/>
                  <a:pt x="197" y="725"/>
                </a:cubicBezTo>
                <a:cubicBezTo>
                  <a:pt x="178" y="859"/>
                  <a:pt x="159" y="992"/>
                  <a:pt x="140" y="1126"/>
                </a:cubicBezTo>
                <a:cubicBezTo>
                  <a:pt x="123" y="1246"/>
                  <a:pt x="106" y="1365"/>
                  <a:pt x="89" y="1485"/>
                </a:cubicBezTo>
                <a:cubicBezTo>
                  <a:pt x="59" y="1695"/>
                  <a:pt x="29" y="1906"/>
                  <a:pt x="0" y="2116"/>
                </a:cubicBezTo>
                <a:cubicBezTo>
                  <a:pt x="169" y="2136"/>
                  <a:pt x="169" y="2136"/>
                  <a:pt x="169" y="2136"/>
                </a:cubicBezTo>
                <a:cubicBezTo>
                  <a:pt x="186" y="2136"/>
                  <a:pt x="186" y="2136"/>
                  <a:pt x="186" y="2136"/>
                </a:cubicBezTo>
                <a:cubicBezTo>
                  <a:pt x="201" y="2136"/>
                  <a:pt x="217" y="2136"/>
                  <a:pt x="234" y="2141"/>
                </a:cubicBezTo>
                <a:cubicBezTo>
                  <a:pt x="236" y="2141"/>
                  <a:pt x="240" y="2142"/>
                  <a:pt x="243" y="2142"/>
                </a:cubicBezTo>
                <a:cubicBezTo>
                  <a:pt x="243" y="2142"/>
                  <a:pt x="243" y="2142"/>
                  <a:pt x="243" y="2141"/>
                </a:cubicBezTo>
                <a:cubicBezTo>
                  <a:pt x="256" y="2017"/>
                  <a:pt x="256" y="2017"/>
                  <a:pt x="256" y="2017"/>
                </a:cubicBezTo>
                <a:cubicBezTo>
                  <a:pt x="256" y="2008"/>
                  <a:pt x="256" y="1996"/>
                  <a:pt x="264" y="1987"/>
                </a:cubicBezTo>
                <a:cubicBezTo>
                  <a:pt x="272" y="1978"/>
                  <a:pt x="284" y="1977"/>
                  <a:pt x="300" y="1984"/>
                </a:cubicBezTo>
                <a:cubicBezTo>
                  <a:pt x="632" y="2019"/>
                  <a:pt x="632" y="2019"/>
                  <a:pt x="632" y="2019"/>
                </a:cubicBezTo>
                <a:cubicBezTo>
                  <a:pt x="736" y="2032"/>
                  <a:pt x="736" y="2032"/>
                  <a:pt x="736" y="2032"/>
                </a:cubicBezTo>
                <a:cubicBezTo>
                  <a:pt x="745" y="2031"/>
                  <a:pt x="766" y="2031"/>
                  <a:pt x="769" y="2028"/>
                </a:cubicBezTo>
                <a:cubicBezTo>
                  <a:pt x="771" y="2027"/>
                  <a:pt x="772" y="2020"/>
                  <a:pt x="769" y="1998"/>
                </a:cubicBezTo>
                <a:cubicBezTo>
                  <a:pt x="769" y="1994"/>
                  <a:pt x="768" y="1981"/>
                  <a:pt x="776" y="1972"/>
                </a:cubicBezTo>
                <a:cubicBezTo>
                  <a:pt x="782" y="1965"/>
                  <a:pt x="791" y="1963"/>
                  <a:pt x="802" y="1964"/>
                </a:cubicBezTo>
                <a:cubicBezTo>
                  <a:pt x="805" y="1964"/>
                  <a:pt x="805" y="1964"/>
                  <a:pt x="805" y="1964"/>
                </a:cubicBezTo>
                <a:cubicBezTo>
                  <a:pt x="847" y="1967"/>
                  <a:pt x="897" y="1970"/>
                  <a:pt x="947" y="1974"/>
                </a:cubicBezTo>
                <a:cubicBezTo>
                  <a:pt x="1010" y="1980"/>
                  <a:pt x="1074" y="1986"/>
                  <a:pt x="1137" y="1992"/>
                </a:cubicBezTo>
                <a:cubicBezTo>
                  <a:pt x="1171" y="1995"/>
                  <a:pt x="1205" y="1998"/>
                  <a:pt x="1239" y="2002"/>
                </a:cubicBezTo>
                <a:cubicBezTo>
                  <a:pt x="1332" y="2010"/>
                  <a:pt x="1332" y="2010"/>
                  <a:pt x="1332" y="2010"/>
                </a:cubicBezTo>
                <a:cubicBezTo>
                  <a:pt x="1429" y="2019"/>
                  <a:pt x="1527" y="2028"/>
                  <a:pt x="1624" y="2037"/>
                </a:cubicBezTo>
                <a:cubicBezTo>
                  <a:pt x="1672" y="2041"/>
                  <a:pt x="1720" y="2045"/>
                  <a:pt x="1768" y="2049"/>
                </a:cubicBezTo>
                <a:cubicBezTo>
                  <a:pt x="1826" y="2054"/>
                  <a:pt x="1884" y="2059"/>
                  <a:pt x="1943" y="2065"/>
                </a:cubicBezTo>
                <a:cubicBezTo>
                  <a:pt x="1943" y="2065"/>
                  <a:pt x="1943" y="2065"/>
                  <a:pt x="1944" y="2065"/>
                </a:cubicBezTo>
                <a:cubicBezTo>
                  <a:pt x="1944" y="2064"/>
                  <a:pt x="1944" y="2064"/>
                  <a:pt x="1944" y="2064"/>
                </a:cubicBezTo>
                <a:cubicBezTo>
                  <a:pt x="1950" y="1991"/>
                  <a:pt x="1957" y="1917"/>
                  <a:pt x="1963" y="1844"/>
                </a:cubicBezTo>
                <a:cubicBezTo>
                  <a:pt x="1976" y="1701"/>
                  <a:pt x="1976" y="1701"/>
                  <a:pt x="1976" y="1701"/>
                </a:cubicBezTo>
                <a:cubicBezTo>
                  <a:pt x="1982" y="1634"/>
                  <a:pt x="1988" y="1568"/>
                  <a:pt x="1994" y="1501"/>
                </a:cubicBezTo>
                <a:cubicBezTo>
                  <a:pt x="1999" y="1452"/>
                  <a:pt x="2003" y="1403"/>
                  <a:pt x="2007" y="1354"/>
                </a:cubicBezTo>
                <a:cubicBezTo>
                  <a:pt x="2011" y="1306"/>
                  <a:pt x="2015" y="1259"/>
                  <a:pt x="2019" y="1212"/>
                </a:cubicBezTo>
                <a:cubicBezTo>
                  <a:pt x="2023" y="1163"/>
                  <a:pt x="2027" y="1114"/>
                  <a:pt x="2032" y="1065"/>
                </a:cubicBezTo>
                <a:cubicBezTo>
                  <a:pt x="2037" y="1008"/>
                  <a:pt x="2042" y="950"/>
                  <a:pt x="2047" y="893"/>
                </a:cubicBezTo>
                <a:cubicBezTo>
                  <a:pt x="2051" y="845"/>
                  <a:pt x="2055" y="796"/>
                  <a:pt x="2059" y="748"/>
                </a:cubicBezTo>
                <a:cubicBezTo>
                  <a:pt x="2063" y="697"/>
                  <a:pt x="2067" y="647"/>
                  <a:pt x="2071" y="597"/>
                </a:cubicBezTo>
                <a:cubicBezTo>
                  <a:pt x="2079" y="502"/>
                  <a:pt x="2089" y="402"/>
                  <a:pt x="2100" y="282"/>
                </a:cubicBezTo>
                <a:cubicBezTo>
                  <a:pt x="2101" y="273"/>
                  <a:pt x="2101" y="264"/>
                  <a:pt x="2101" y="25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7" name="Freeform 11">
            <a:extLst>
              <a:ext uri="{FF2B5EF4-FFF2-40B4-BE49-F238E27FC236}">
                <a16:creationId xmlns:a16="http://schemas.microsoft.com/office/drawing/2014/main" id="{E04F043F-07E7-B447-9721-098998FEBE78}"/>
              </a:ext>
            </a:extLst>
          </p:cNvPr>
          <p:cNvSpPr>
            <a:spLocks/>
          </p:cNvSpPr>
          <p:nvPr/>
        </p:nvSpPr>
        <p:spPr bwMode="auto">
          <a:xfrm>
            <a:off x="3355033" y="3641304"/>
            <a:ext cx="880910" cy="1042698"/>
          </a:xfrm>
          <a:custGeom>
            <a:avLst/>
            <a:gdLst>
              <a:gd name="T0" fmla="*/ 2012 w 2028"/>
              <a:gd name="T1" fmla="*/ 356 h 2347"/>
              <a:gd name="T2" fmla="*/ 2025 w 2028"/>
              <a:gd name="T3" fmla="*/ 233 h 2347"/>
              <a:gd name="T4" fmla="*/ 1176 w 2028"/>
              <a:gd name="T5" fmla="*/ 97 h 2347"/>
              <a:gd name="T6" fmla="*/ 579 w 2028"/>
              <a:gd name="T7" fmla="*/ 1 h 2347"/>
              <a:gd name="T8" fmla="*/ 545 w 2028"/>
              <a:gd name="T9" fmla="*/ 23 h 2347"/>
              <a:gd name="T10" fmla="*/ 476 w 2028"/>
              <a:gd name="T11" fmla="*/ 305 h 2347"/>
              <a:gd name="T12" fmla="*/ 371 w 2028"/>
              <a:gd name="T13" fmla="*/ 320 h 2347"/>
              <a:gd name="T14" fmla="*/ 354 w 2028"/>
              <a:gd name="T15" fmla="*/ 288 h 2347"/>
              <a:gd name="T16" fmla="*/ 317 w 2028"/>
              <a:gd name="T17" fmla="*/ 276 h 2347"/>
              <a:gd name="T18" fmla="*/ 274 w 2028"/>
              <a:gd name="T19" fmla="*/ 280 h 2347"/>
              <a:gd name="T20" fmla="*/ 269 w 2028"/>
              <a:gd name="T21" fmla="*/ 457 h 2347"/>
              <a:gd name="T22" fmla="*/ 261 w 2028"/>
              <a:gd name="T23" fmla="*/ 503 h 2347"/>
              <a:gd name="T24" fmla="*/ 278 w 2028"/>
              <a:gd name="T25" fmla="*/ 579 h 2347"/>
              <a:gd name="T26" fmla="*/ 259 w 2028"/>
              <a:gd name="T27" fmla="*/ 634 h 2347"/>
              <a:gd name="T28" fmla="*/ 257 w 2028"/>
              <a:gd name="T29" fmla="*/ 846 h 2347"/>
              <a:gd name="T30" fmla="*/ 285 w 2028"/>
              <a:gd name="T31" fmla="*/ 919 h 2347"/>
              <a:gd name="T32" fmla="*/ 287 w 2028"/>
              <a:gd name="T33" fmla="*/ 920 h 2347"/>
              <a:gd name="T34" fmla="*/ 331 w 2028"/>
              <a:gd name="T35" fmla="*/ 998 h 2347"/>
              <a:gd name="T36" fmla="*/ 209 w 2028"/>
              <a:gd name="T37" fmla="*/ 1093 h 2347"/>
              <a:gd name="T38" fmla="*/ 168 w 2028"/>
              <a:gd name="T39" fmla="*/ 1199 h 2347"/>
              <a:gd name="T40" fmla="*/ 65 w 2028"/>
              <a:gd name="T41" fmla="*/ 1309 h 2347"/>
              <a:gd name="T42" fmla="*/ 66 w 2028"/>
              <a:gd name="T43" fmla="*/ 1389 h 2347"/>
              <a:gd name="T44" fmla="*/ 88 w 2028"/>
              <a:gd name="T45" fmla="*/ 1423 h 2347"/>
              <a:gd name="T46" fmla="*/ 113 w 2028"/>
              <a:gd name="T47" fmla="*/ 1492 h 2347"/>
              <a:gd name="T48" fmla="*/ 43 w 2028"/>
              <a:gd name="T49" fmla="*/ 1562 h 2347"/>
              <a:gd name="T50" fmla="*/ 5 w 2028"/>
              <a:gd name="T51" fmla="*/ 1574 h 2347"/>
              <a:gd name="T52" fmla="*/ 260 w 2028"/>
              <a:gd name="T53" fmla="*/ 1755 h 2347"/>
              <a:gd name="T54" fmla="*/ 307 w 2028"/>
              <a:gd name="T55" fmla="*/ 1780 h 2347"/>
              <a:gd name="T56" fmla="*/ 699 w 2028"/>
              <a:gd name="T57" fmla="*/ 2010 h 2347"/>
              <a:gd name="T58" fmla="*/ 1177 w 2028"/>
              <a:gd name="T59" fmla="*/ 2259 h 2347"/>
              <a:gd name="T60" fmla="*/ 1266 w 2028"/>
              <a:gd name="T61" fmla="*/ 2275 h 2347"/>
              <a:gd name="T62" fmla="*/ 1283 w 2028"/>
              <a:gd name="T63" fmla="*/ 2276 h 2347"/>
              <a:gd name="T64" fmla="*/ 1489 w 2028"/>
              <a:gd name="T65" fmla="*/ 2309 h 2347"/>
              <a:gd name="T66" fmla="*/ 1630 w 2028"/>
              <a:gd name="T67" fmla="*/ 2333 h 2347"/>
              <a:gd name="T68" fmla="*/ 1717 w 2028"/>
              <a:gd name="T69" fmla="*/ 2347 h 2347"/>
              <a:gd name="T70" fmla="*/ 1802 w 2028"/>
              <a:gd name="T71" fmla="*/ 1849 h 2347"/>
              <a:gd name="T72" fmla="*/ 1886 w 2028"/>
              <a:gd name="T73" fmla="*/ 1245 h 2347"/>
              <a:gd name="T74" fmla="*/ 1974 w 2028"/>
              <a:gd name="T75" fmla="*/ 622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8" h="2347">
                <a:moveTo>
                  <a:pt x="2003" y="424"/>
                </a:moveTo>
                <a:cubicBezTo>
                  <a:pt x="2006" y="402"/>
                  <a:pt x="2009" y="379"/>
                  <a:pt x="2012" y="356"/>
                </a:cubicBezTo>
                <a:cubicBezTo>
                  <a:pt x="2016" y="322"/>
                  <a:pt x="2021" y="286"/>
                  <a:pt x="2027" y="251"/>
                </a:cubicBezTo>
                <a:cubicBezTo>
                  <a:pt x="2028" y="245"/>
                  <a:pt x="2028" y="237"/>
                  <a:pt x="2025" y="233"/>
                </a:cubicBezTo>
                <a:cubicBezTo>
                  <a:pt x="2023" y="229"/>
                  <a:pt x="2016" y="227"/>
                  <a:pt x="2006" y="225"/>
                </a:cubicBezTo>
                <a:cubicBezTo>
                  <a:pt x="1683" y="176"/>
                  <a:pt x="1420" y="135"/>
                  <a:pt x="1176" y="97"/>
                </a:cubicBezTo>
                <a:cubicBezTo>
                  <a:pt x="1001" y="69"/>
                  <a:pt x="822" y="40"/>
                  <a:pt x="650" y="13"/>
                </a:cubicBezTo>
                <a:cubicBezTo>
                  <a:pt x="579" y="1"/>
                  <a:pt x="579" y="1"/>
                  <a:pt x="579" y="1"/>
                </a:cubicBezTo>
                <a:cubicBezTo>
                  <a:pt x="574" y="0"/>
                  <a:pt x="569" y="0"/>
                  <a:pt x="566" y="0"/>
                </a:cubicBezTo>
                <a:cubicBezTo>
                  <a:pt x="558" y="0"/>
                  <a:pt x="550" y="0"/>
                  <a:pt x="545" y="23"/>
                </a:cubicBezTo>
                <a:cubicBezTo>
                  <a:pt x="526" y="114"/>
                  <a:pt x="502" y="204"/>
                  <a:pt x="477" y="295"/>
                </a:cubicBezTo>
                <a:cubicBezTo>
                  <a:pt x="476" y="298"/>
                  <a:pt x="476" y="301"/>
                  <a:pt x="476" y="305"/>
                </a:cubicBezTo>
                <a:cubicBezTo>
                  <a:pt x="474" y="320"/>
                  <a:pt x="470" y="348"/>
                  <a:pt x="435" y="352"/>
                </a:cubicBezTo>
                <a:cubicBezTo>
                  <a:pt x="402" y="356"/>
                  <a:pt x="385" y="336"/>
                  <a:pt x="371" y="320"/>
                </a:cubicBezTo>
                <a:cubicBezTo>
                  <a:pt x="369" y="317"/>
                  <a:pt x="367" y="315"/>
                  <a:pt x="365" y="312"/>
                </a:cubicBezTo>
                <a:cubicBezTo>
                  <a:pt x="358" y="305"/>
                  <a:pt x="355" y="296"/>
                  <a:pt x="354" y="288"/>
                </a:cubicBezTo>
                <a:cubicBezTo>
                  <a:pt x="353" y="285"/>
                  <a:pt x="351" y="280"/>
                  <a:pt x="350" y="279"/>
                </a:cubicBezTo>
                <a:cubicBezTo>
                  <a:pt x="340" y="277"/>
                  <a:pt x="329" y="276"/>
                  <a:pt x="317" y="276"/>
                </a:cubicBezTo>
                <a:cubicBezTo>
                  <a:pt x="305" y="276"/>
                  <a:pt x="293" y="277"/>
                  <a:pt x="282" y="278"/>
                </a:cubicBezTo>
                <a:cubicBezTo>
                  <a:pt x="280" y="278"/>
                  <a:pt x="276" y="278"/>
                  <a:pt x="274" y="280"/>
                </a:cubicBezTo>
                <a:cubicBezTo>
                  <a:pt x="273" y="282"/>
                  <a:pt x="272" y="287"/>
                  <a:pt x="274" y="293"/>
                </a:cubicBezTo>
                <a:cubicBezTo>
                  <a:pt x="290" y="350"/>
                  <a:pt x="279" y="405"/>
                  <a:pt x="269" y="457"/>
                </a:cubicBezTo>
                <a:cubicBezTo>
                  <a:pt x="267" y="471"/>
                  <a:pt x="264" y="485"/>
                  <a:pt x="262" y="498"/>
                </a:cubicBezTo>
                <a:cubicBezTo>
                  <a:pt x="261" y="503"/>
                  <a:pt x="261" y="503"/>
                  <a:pt x="261" y="503"/>
                </a:cubicBezTo>
                <a:cubicBezTo>
                  <a:pt x="258" y="521"/>
                  <a:pt x="258" y="525"/>
                  <a:pt x="268" y="531"/>
                </a:cubicBezTo>
                <a:cubicBezTo>
                  <a:pt x="291" y="545"/>
                  <a:pt x="282" y="569"/>
                  <a:pt x="278" y="579"/>
                </a:cubicBezTo>
                <a:cubicBezTo>
                  <a:pt x="277" y="582"/>
                  <a:pt x="276" y="584"/>
                  <a:pt x="275" y="586"/>
                </a:cubicBezTo>
                <a:cubicBezTo>
                  <a:pt x="271" y="603"/>
                  <a:pt x="265" y="618"/>
                  <a:pt x="259" y="634"/>
                </a:cubicBezTo>
                <a:cubicBezTo>
                  <a:pt x="245" y="671"/>
                  <a:pt x="232" y="705"/>
                  <a:pt x="237" y="745"/>
                </a:cubicBezTo>
                <a:cubicBezTo>
                  <a:pt x="240" y="775"/>
                  <a:pt x="246" y="814"/>
                  <a:pt x="257" y="846"/>
                </a:cubicBezTo>
                <a:cubicBezTo>
                  <a:pt x="259" y="853"/>
                  <a:pt x="263" y="860"/>
                  <a:pt x="267" y="868"/>
                </a:cubicBezTo>
                <a:cubicBezTo>
                  <a:pt x="275" y="883"/>
                  <a:pt x="283" y="899"/>
                  <a:pt x="285" y="919"/>
                </a:cubicBezTo>
                <a:cubicBezTo>
                  <a:pt x="285" y="919"/>
                  <a:pt x="285" y="919"/>
                  <a:pt x="285" y="920"/>
                </a:cubicBezTo>
                <a:cubicBezTo>
                  <a:pt x="287" y="920"/>
                  <a:pt x="287" y="920"/>
                  <a:pt x="287" y="920"/>
                </a:cubicBezTo>
                <a:cubicBezTo>
                  <a:pt x="337" y="931"/>
                  <a:pt x="333" y="977"/>
                  <a:pt x="332" y="994"/>
                </a:cubicBezTo>
                <a:cubicBezTo>
                  <a:pt x="331" y="998"/>
                  <a:pt x="331" y="998"/>
                  <a:pt x="331" y="998"/>
                </a:cubicBezTo>
                <a:cubicBezTo>
                  <a:pt x="330" y="1021"/>
                  <a:pt x="322" y="1034"/>
                  <a:pt x="289" y="1035"/>
                </a:cubicBezTo>
                <a:cubicBezTo>
                  <a:pt x="258" y="1037"/>
                  <a:pt x="231" y="1068"/>
                  <a:pt x="209" y="1093"/>
                </a:cubicBezTo>
                <a:cubicBezTo>
                  <a:pt x="194" y="1110"/>
                  <a:pt x="188" y="1131"/>
                  <a:pt x="182" y="1154"/>
                </a:cubicBezTo>
                <a:cubicBezTo>
                  <a:pt x="179" y="1169"/>
                  <a:pt x="175" y="1184"/>
                  <a:pt x="168" y="1199"/>
                </a:cubicBezTo>
                <a:cubicBezTo>
                  <a:pt x="150" y="1239"/>
                  <a:pt x="127" y="1290"/>
                  <a:pt x="69" y="1308"/>
                </a:cubicBezTo>
                <a:cubicBezTo>
                  <a:pt x="67" y="1308"/>
                  <a:pt x="66" y="1309"/>
                  <a:pt x="65" y="1309"/>
                </a:cubicBezTo>
                <a:cubicBezTo>
                  <a:pt x="65" y="1309"/>
                  <a:pt x="66" y="1311"/>
                  <a:pt x="67" y="1313"/>
                </a:cubicBezTo>
                <a:cubicBezTo>
                  <a:pt x="76" y="1337"/>
                  <a:pt x="76" y="1362"/>
                  <a:pt x="66" y="1389"/>
                </a:cubicBezTo>
                <a:cubicBezTo>
                  <a:pt x="63" y="1398"/>
                  <a:pt x="65" y="1401"/>
                  <a:pt x="77" y="1412"/>
                </a:cubicBezTo>
                <a:cubicBezTo>
                  <a:pt x="81" y="1416"/>
                  <a:pt x="85" y="1419"/>
                  <a:pt x="88" y="1423"/>
                </a:cubicBezTo>
                <a:cubicBezTo>
                  <a:pt x="90" y="1425"/>
                  <a:pt x="92" y="1428"/>
                  <a:pt x="95" y="1430"/>
                </a:cubicBezTo>
                <a:cubicBezTo>
                  <a:pt x="107" y="1442"/>
                  <a:pt x="125" y="1460"/>
                  <a:pt x="113" y="1492"/>
                </a:cubicBezTo>
                <a:cubicBezTo>
                  <a:pt x="112" y="1496"/>
                  <a:pt x="112" y="1496"/>
                  <a:pt x="112" y="1496"/>
                </a:cubicBezTo>
                <a:cubicBezTo>
                  <a:pt x="100" y="1526"/>
                  <a:pt x="87" y="1562"/>
                  <a:pt x="43" y="1562"/>
                </a:cubicBezTo>
                <a:cubicBezTo>
                  <a:pt x="38" y="1562"/>
                  <a:pt x="32" y="1561"/>
                  <a:pt x="26" y="1560"/>
                </a:cubicBezTo>
                <a:cubicBezTo>
                  <a:pt x="19" y="1562"/>
                  <a:pt x="10" y="1565"/>
                  <a:pt x="5" y="1574"/>
                </a:cubicBezTo>
                <a:cubicBezTo>
                  <a:pt x="0" y="1582"/>
                  <a:pt x="1" y="1594"/>
                  <a:pt x="5" y="1607"/>
                </a:cubicBezTo>
                <a:cubicBezTo>
                  <a:pt x="88" y="1650"/>
                  <a:pt x="171" y="1698"/>
                  <a:pt x="260" y="1755"/>
                </a:cubicBezTo>
                <a:cubicBezTo>
                  <a:pt x="280" y="1765"/>
                  <a:pt x="280" y="1765"/>
                  <a:pt x="280" y="1765"/>
                </a:cubicBezTo>
                <a:cubicBezTo>
                  <a:pt x="307" y="1780"/>
                  <a:pt x="307" y="1780"/>
                  <a:pt x="307" y="1780"/>
                </a:cubicBezTo>
                <a:cubicBezTo>
                  <a:pt x="432" y="1851"/>
                  <a:pt x="561" y="1924"/>
                  <a:pt x="685" y="2001"/>
                </a:cubicBezTo>
                <a:cubicBezTo>
                  <a:pt x="699" y="2010"/>
                  <a:pt x="699" y="2010"/>
                  <a:pt x="699" y="2010"/>
                </a:cubicBezTo>
                <a:cubicBezTo>
                  <a:pt x="836" y="2084"/>
                  <a:pt x="969" y="2162"/>
                  <a:pt x="1096" y="2240"/>
                </a:cubicBezTo>
                <a:cubicBezTo>
                  <a:pt x="1122" y="2251"/>
                  <a:pt x="1149" y="2255"/>
                  <a:pt x="1177" y="2259"/>
                </a:cubicBezTo>
                <a:cubicBezTo>
                  <a:pt x="1197" y="2262"/>
                  <a:pt x="1217" y="2265"/>
                  <a:pt x="1237" y="2270"/>
                </a:cubicBezTo>
                <a:cubicBezTo>
                  <a:pt x="1248" y="2269"/>
                  <a:pt x="1258" y="2270"/>
                  <a:pt x="1266" y="2275"/>
                </a:cubicBezTo>
                <a:cubicBezTo>
                  <a:pt x="1275" y="2277"/>
                  <a:pt x="1275" y="2277"/>
                  <a:pt x="1275" y="2277"/>
                </a:cubicBezTo>
                <a:cubicBezTo>
                  <a:pt x="1283" y="2276"/>
                  <a:pt x="1283" y="2276"/>
                  <a:pt x="1283" y="2276"/>
                </a:cubicBezTo>
                <a:cubicBezTo>
                  <a:pt x="1297" y="2276"/>
                  <a:pt x="1314" y="2277"/>
                  <a:pt x="1331" y="2285"/>
                </a:cubicBezTo>
                <a:cubicBezTo>
                  <a:pt x="1489" y="2309"/>
                  <a:pt x="1489" y="2309"/>
                  <a:pt x="1489" y="2309"/>
                </a:cubicBezTo>
                <a:cubicBezTo>
                  <a:pt x="1535" y="2315"/>
                  <a:pt x="1583" y="2321"/>
                  <a:pt x="1630" y="2333"/>
                </a:cubicBezTo>
                <a:cubicBezTo>
                  <a:pt x="1630" y="2333"/>
                  <a:pt x="1630" y="2333"/>
                  <a:pt x="1630" y="2333"/>
                </a:cubicBezTo>
                <a:cubicBezTo>
                  <a:pt x="1702" y="2345"/>
                  <a:pt x="1702" y="2345"/>
                  <a:pt x="1702" y="2345"/>
                </a:cubicBezTo>
                <a:cubicBezTo>
                  <a:pt x="1708" y="2346"/>
                  <a:pt x="1713" y="2347"/>
                  <a:pt x="1717" y="2347"/>
                </a:cubicBezTo>
                <a:cubicBezTo>
                  <a:pt x="1726" y="2347"/>
                  <a:pt x="1733" y="2345"/>
                  <a:pt x="1737" y="2311"/>
                </a:cubicBezTo>
                <a:cubicBezTo>
                  <a:pt x="1758" y="2157"/>
                  <a:pt x="1780" y="2003"/>
                  <a:pt x="1802" y="1849"/>
                </a:cubicBezTo>
                <a:cubicBezTo>
                  <a:pt x="1816" y="1748"/>
                  <a:pt x="1831" y="1648"/>
                  <a:pt x="1845" y="1547"/>
                </a:cubicBezTo>
                <a:cubicBezTo>
                  <a:pt x="1859" y="1447"/>
                  <a:pt x="1873" y="1346"/>
                  <a:pt x="1886" y="1245"/>
                </a:cubicBezTo>
                <a:cubicBezTo>
                  <a:pt x="1901" y="1140"/>
                  <a:pt x="1915" y="1036"/>
                  <a:pt x="1930" y="932"/>
                </a:cubicBezTo>
                <a:cubicBezTo>
                  <a:pt x="1944" y="828"/>
                  <a:pt x="1959" y="725"/>
                  <a:pt x="1974" y="622"/>
                </a:cubicBezTo>
                <a:cubicBezTo>
                  <a:pt x="1984" y="556"/>
                  <a:pt x="1993" y="490"/>
                  <a:pt x="2003" y="4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8" name="Freeform 12">
            <a:extLst>
              <a:ext uri="{FF2B5EF4-FFF2-40B4-BE49-F238E27FC236}">
                <a16:creationId xmlns:a16="http://schemas.microsoft.com/office/drawing/2014/main" id="{9E74B4BE-ED19-8240-B364-D90B0401D754}"/>
              </a:ext>
            </a:extLst>
          </p:cNvPr>
          <p:cNvSpPr>
            <a:spLocks/>
          </p:cNvSpPr>
          <p:nvPr/>
        </p:nvSpPr>
        <p:spPr bwMode="auto">
          <a:xfrm>
            <a:off x="2513208" y="1810700"/>
            <a:ext cx="1057292" cy="882046"/>
          </a:xfrm>
          <a:custGeom>
            <a:avLst/>
            <a:gdLst>
              <a:gd name="T0" fmla="*/ 1966 w 2432"/>
              <a:gd name="T1" fmla="*/ 1984 h 1986"/>
              <a:gd name="T2" fmla="*/ 1987 w 2432"/>
              <a:gd name="T3" fmla="*/ 1970 h 1986"/>
              <a:gd name="T4" fmla="*/ 2120 w 2432"/>
              <a:gd name="T5" fmla="*/ 1359 h 1986"/>
              <a:gd name="T6" fmla="*/ 2172 w 2432"/>
              <a:gd name="T7" fmla="*/ 1271 h 1986"/>
              <a:gd name="T8" fmla="*/ 2187 w 2432"/>
              <a:gd name="T9" fmla="*/ 1204 h 1986"/>
              <a:gd name="T10" fmla="*/ 2177 w 2432"/>
              <a:gd name="T11" fmla="*/ 1197 h 1986"/>
              <a:gd name="T12" fmla="*/ 2170 w 2432"/>
              <a:gd name="T13" fmla="*/ 1030 h 1986"/>
              <a:gd name="T14" fmla="*/ 2253 w 2432"/>
              <a:gd name="T15" fmla="*/ 938 h 1986"/>
              <a:gd name="T16" fmla="*/ 2310 w 2432"/>
              <a:gd name="T17" fmla="*/ 838 h 1986"/>
              <a:gd name="T18" fmla="*/ 2432 w 2432"/>
              <a:gd name="T19" fmla="*/ 657 h 1986"/>
              <a:gd name="T20" fmla="*/ 2406 w 2432"/>
              <a:gd name="T21" fmla="*/ 621 h 1986"/>
              <a:gd name="T22" fmla="*/ 2403 w 2432"/>
              <a:gd name="T23" fmla="*/ 621 h 1986"/>
              <a:gd name="T24" fmla="*/ 2305 w 2432"/>
              <a:gd name="T25" fmla="*/ 533 h 1986"/>
              <a:gd name="T26" fmla="*/ 1850 w 2432"/>
              <a:gd name="T27" fmla="*/ 422 h 1986"/>
              <a:gd name="T28" fmla="*/ 1815 w 2432"/>
              <a:gd name="T29" fmla="*/ 427 h 1986"/>
              <a:gd name="T30" fmla="*/ 1751 w 2432"/>
              <a:gd name="T31" fmla="*/ 439 h 1986"/>
              <a:gd name="T32" fmla="*/ 1641 w 2432"/>
              <a:gd name="T33" fmla="*/ 415 h 1986"/>
              <a:gd name="T34" fmla="*/ 1548 w 2432"/>
              <a:gd name="T35" fmla="*/ 417 h 1986"/>
              <a:gd name="T36" fmla="*/ 1418 w 2432"/>
              <a:gd name="T37" fmla="*/ 442 h 1986"/>
              <a:gd name="T38" fmla="*/ 1334 w 2432"/>
              <a:gd name="T39" fmla="*/ 401 h 1986"/>
              <a:gd name="T40" fmla="*/ 1254 w 2432"/>
              <a:gd name="T41" fmla="*/ 412 h 1986"/>
              <a:gd name="T42" fmla="*/ 1212 w 2432"/>
              <a:gd name="T43" fmla="*/ 403 h 1986"/>
              <a:gd name="T44" fmla="*/ 986 w 2432"/>
              <a:gd name="T45" fmla="*/ 352 h 1986"/>
              <a:gd name="T46" fmla="*/ 902 w 2432"/>
              <a:gd name="T47" fmla="*/ 353 h 1986"/>
              <a:gd name="T48" fmla="*/ 856 w 2432"/>
              <a:gd name="T49" fmla="*/ 341 h 1986"/>
              <a:gd name="T50" fmla="*/ 749 w 2432"/>
              <a:gd name="T51" fmla="*/ 80 h 1986"/>
              <a:gd name="T52" fmla="*/ 650 w 2432"/>
              <a:gd name="T53" fmla="*/ 23 h 1986"/>
              <a:gd name="T54" fmla="*/ 562 w 2432"/>
              <a:gd name="T55" fmla="*/ 2 h 1986"/>
              <a:gd name="T56" fmla="*/ 507 w 2432"/>
              <a:gd name="T57" fmla="*/ 162 h 1986"/>
              <a:gd name="T58" fmla="*/ 380 w 2432"/>
              <a:gd name="T59" fmla="*/ 504 h 1986"/>
              <a:gd name="T60" fmla="*/ 138 w 2432"/>
              <a:gd name="T61" fmla="*/ 988 h 1986"/>
              <a:gd name="T62" fmla="*/ 104 w 2432"/>
              <a:gd name="T63" fmla="*/ 1037 h 1986"/>
              <a:gd name="T64" fmla="*/ 19 w 2432"/>
              <a:gd name="T65" fmla="*/ 1161 h 1986"/>
              <a:gd name="T66" fmla="*/ 26 w 2432"/>
              <a:gd name="T67" fmla="*/ 1204 h 1986"/>
              <a:gd name="T68" fmla="*/ 23 w 2432"/>
              <a:gd name="T69" fmla="*/ 1334 h 1986"/>
              <a:gd name="T70" fmla="*/ 85 w 2432"/>
              <a:gd name="T71" fmla="*/ 1502 h 1986"/>
              <a:gd name="T72" fmla="*/ 355 w 2432"/>
              <a:gd name="T73" fmla="*/ 1574 h 1986"/>
              <a:gd name="T74" fmla="*/ 1197 w 2432"/>
              <a:gd name="T75" fmla="*/ 1802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32" h="1986">
                <a:moveTo>
                  <a:pt x="1701" y="1923"/>
                </a:moveTo>
                <a:cubicBezTo>
                  <a:pt x="1790" y="1943"/>
                  <a:pt x="1878" y="1963"/>
                  <a:pt x="1966" y="1984"/>
                </a:cubicBezTo>
                <a:cubicBezTo>
                  <a:pt x="1971" y="1985"/>
                  <a:pt x="1975" y="1986"/>
                  <a:pt x="1978" y="1986"/>
                </a:cubicBezTo>
                <a:cubicBezTo>
                  <a:pt x="1981" y="1986"/>
                  <a:pt x="1983" y="1986"/>
                  <a:pt x="1987" y="1970"/>
                </a:cubicBezTo>
                <a:cubicBezTo>
                  <a:pt x="2017" y="1825"/>
                  <a:pt x="2049" y="1679"/>
                  <a:pt x="2081" y="1537"/>
                </a:cubicBezTo>
                <a:cubicBezTo>
                  <a:pt x="2094" y="1478"/>
                  <a:pt x="2107" y="1418"/>
                  <a:pt x="2120" y="1359"/>
                </a:cubicBezTo>
                <a:cubicBezTo>
                  <a:pt x="2125" y="1337"/>
                  <a:pt x="2131" y="1307"/>
                  <a:pt x="2163" y="1294"/>
                </a:cubicBezTo>
                <a:cubicBezTo>
                  <a:pt x="2170" y="1291"/>
                  <a:pt x="2171" y="1288"/>
                  <a:pt x="2172" y="1271"/>
                </a:cubicBezTo>
                <a:cubicBezTo>
                  <a:pt x="2172" y="1267"/>
                  <a:pt x="2172" y="1263"/>
                  <a:pt x="2172" y="1259"/>
                </a:cubicBezTo>
                <a:cubicBezTo>
                  <a:pt x="2171" y="1243"/>
                  <a:pt x="2170" y="1223"/>
                  <a:pt x="2187" y="1204"/>
                </a:cubicBezTo>
                <a:cubicBezTo>
                  <a:pt x="2186" y="1204"/>
                  <a:pt x="2185" y="1203"/>
                  <a:pt x="2184" y="1202"/>
                </a:cubicBezTo>
                <a:cubicBezTo>
                  <a:pt x="2182" y="1200"/>
                  <a:pt x="2179" y="1198"/>
                  <a:pt x="2177" y="1197"/>
                </a:cubicBezTo>
                <a:cubicBezTo>
                  <a:pt x="2119" y="1147"/>
                  <a:pt x="2118" y="1138"/>
                  <a:pt x="2150" y="1069"/>
                </a:cubicBezTo>
                <a:cubicBezTo>
                  <a:pt x="2157" y="1056"/>
                  <a:pt x="2163" y="1043"/>
                  <a:pt x="2170" y="1030"/>
                </a:cubicBezTo>
                <a:cubicBezTo>
                  <a:pt x="2175" y="1020"/>
                  <a:pt x="2181" y="1009"/>
                  <a:pt x="2186" y="999"/>
                </a:cubicBezTo>
                <a:cubicBezTo>
                  <a:pt x="2198" y="974"/>
                  <a:pt x="2215" y="948"/>
                  <a:pt x="2253" y="938"/>
                </a:cubicBezTo>
                <a:cubicBezTo>
                  <a:pt x="2272" y="933"/>
                  <a:pt x="2282" y="920"/>
                  <a:pt x="2281" y="901"/>
                </a:cubicBezTo>
                <a:cubicBezTo>
                  <a:pt x="2281" y="875"/>
                  <a:pt x="2296" y="855"/>
                  <a:pt x="2310" y="838"/>
                </a:cubicBezTo>
                <a:cubicBezTo>
                  <a:pt x="2416" y="699"/>
                  <a:pt x="2416" y="699"/>
                  <a:pt x="2416" y="699"/>
                </a:cubicBezTo>
                <a:cubicBezTo>
                  <a:pt x="2426" y="685"/>
                  <a:pt x="2431" y="673"/>
                  <a:pt x="2432" y="657"/>
                </a:cubicBezTo>
                <a:cubicBezTo>
                  <a:pt x="2432" y="642"/>
                  <a:pt x="2430" y="632"/>
                  <a:pt x="2426" y="627"/>
                </a:cubicBezTo>
                <a:cubicBezTo>
                  <a:pt x="2422" y="623"/>
                  <a:pt x="2415" y="621"/>
                  <a:pt x="2406" y="621"/>
                </a:cubicBezTo>
                <a:cubicBezTo>
                  <a:pt x="2403" y="621"/>
                  <a:pt x="2403" y="621"/>
                  <a:pt x="2403" y="621"/>
                </a:cubicBezTo>
                <a:cubicBezTo>
                  <a:pt x="2403" y="621"/>
                  <a:pt x="2403" y="621"/>
                  <a:pt x="2403" y="621"/>
                </a:cubicBezTo>
                <a:cubicBezTo>
                  <a:pt x="2390" y="621"/>
                  <a:pt x="2369" y="616"/>
                  <a:pt x="2364" y="585"/>
                </a:cubicBezTo>
                <a:cubicBezTo>
                  <a:pt x="2359" y="556"/>
                  <a:pt x="2343" y="542"/>
                  <a:pt x="2305" y="533"/>
                </a:cubicBezTo>
                <a:cubicBezTo>
                  <a:pt x="2193" y="507"/>
                  <a:pt x="2080" y="479"/>
                  <a:pt x="1971" y="452"/>
                </a:cubicBezTo>
                <a:cubicBezTo>
                  <a:pt x="1931" y="442"/>
                  <a:pt x="1890" y="432"/>
                  <a:pt x="1850" y="422"/>
                </a:cubicBezTo>
                <a:cubicBezTo>
                  <a:pt x="1845" y="420"/>
                  <a:pt x="1838" y="419"/>
                  <a:pt x="1832" y="419"/>
                </a:cubicBezTo>
                <a:cubicBezTo>
                  <a:pt x="1825" y="419"/>
                  <a:pt x="1820" y="421"/>
                  <a:pt x="1815" y="427"/>
                </a:cubicBezTo>
                <a:cubicBezTo>
                  <a:pt x="1805" y="438"/>
                  <a:pt x="1792" y="445"/>
                  <a:pt x="1776" y="445"/>
                </a:cubicBezTo>
                <a:cubicBezTo>
                  <a:pt x="1768" y="445"/>
                  <a:pt x="1759" y="443"/>
                  <a:pt x="1751" y="439"/>
                </a:cubicBezTo>
                <a:cubicBezTo>
                  <a:pt x="1729" y="429"/>
                  <a:pt x="1702" y="422"/>
                  <a:pt x="1671" y="419"/>
                </a:cubicBezTo>
                <a:cubicBezTo>
                  <a:pt x="1661" y="418"/>
                  <a:pt x="1651" y="417"/>
                  <a:pt x="1641" y="415"/>
                </a:cubicBezTo>
                <a:cubicBezTo>
                  <a:pt x="1622" y="413"/>
                  <a:pt x="1602" y="410"/>
                  <a:pt x="1585" y="410"/>
                </a:cubicBezTo>
                <a:cubicBezTo>
                  <a:pt x="1569" y="410"/>
                  <a:pt x="1556" y="412"/>
                  <a:pt x="1548" y="417"/>
                </a:cubicBezTo>
                <a:cubicBezTo>
                  <a:pt x="1513" y="438"/>
                  <a:pt x="1480" y="439"/>
                  <a:pt x="1449" y="440"/>
                </a:cubicBezTo>
                <a:cubicBezTo>
                  <a:pt x="1438" y="441"/>
                  <a:pt x="1428" y="441"/>
                  <a:pt x="1418" y="442"/>
                </a:cubicBezTo>
                <a:cubicBezTo>
                  <a:pt x="1394" y="445"/>
                  <a:pt x="1377" y="435"/>
                  <a:pt x="1367" y="414"/>
                </a:cubicBezTo>
                <a:cubicBezTo>
                  <a:pt x="1360" y="401"/>
                  <a:pt x="1350" y="397"/>
                  <a:pt x="1334" y="401"/>
                </a:cubicBezTo>
                <a:cubicBezTo>
                  <a:pt x="1311" y="407"/>
                  <a:pt x="1288" y="409"/>
                  <a:pt x="1265" y="411"/>
                </a:cubicBezTo>
                <a:cubicBezTo>
                  <a:pt x="1254" y="412"/>
                  <a:pt x="1254" y="412"/>
                  <a:pt x="1254" y="412"/>
                </a:cubicBezTo>
                <a:cubicBezTo>
                  <a:pt x="1250" y="412"/>
                  <a:pt x="1246" y="413"/>
                  <a:pt x="1241" y="413"/>
                </a:cubicBezTo>
                <a:cubicBezTo>
                  <a:pt x="1229" y="413"/>
                  <a:pt x="1220" y="409"/>
                  <a:pt x="1212" y="403"/>
                </a:cubicBezTo>
                <a:cubicBezTo>
                  <a:pt x="1161" y="361"/>
                  <a:pt x="1097" y="357"/>
                  <a:pt x="1039" y="353"/>
                </a:cubicBezTo>
                <a:cubicBezTo>
                  <a:pt x="1024" y="352"/>
                  <a:pt x="1007" y="352"/>
                  <a:pt x="986" y="352"/>
                </a:cubicBezTo>
                <a:cubicBezTo>
                  <a:pt x="970" y="352"/>
                  <a:pt x="955" y="352"/>
                  <a:pt x="939" y="352"/>
                </a:cubicBezTo>
                <a:cubicBezTo>
                  <a:pt x="927" y="352"/>
                  <a:pt x="915" y="353"/>
                  <a:pt x="902" y="353"/>
                </a:cubicBezTo>
                <a:cubicBezTo>
                  <a:pt x="902" y="353"/>
                  <a:pt x="902" y="353"/>
                  <a:pt x="902" y="353"/>
                </a:cubicBezTo>
                <a:cubicBezTo>
                  <a:pt x="885" y="353"/>
                  <a:pt x="870" y="349"/>
                  <a:pt x="856" y="341"/>
                </a:cubicBezTo>
                <a:cubicBezTo>
                  <a:pt x="773" y="293"/>
                  <a:pt x="751" y="239"/>
                  <a:pt x="777" y="140"/>
                </a:cubicBezTo>
                <a:cubicBezTo>
                  <a:pt x="785" y="108"/>
                  <a:pt x="780" y="96"/>
                  <a:pt x="749" y="80"/>
                </a:cubicBezTo>
                <a:cubicBezTo>
                  <a:pt x="740" y="75"/>
                  <a:pt x="730" y="72"/>
                  <a:pt x="720" y="68"/>
                </a:cubicBezTo>
                <a:cubicBezTo>
                  <a:pt x="696" y="58"/>
                  <a:pt x="670" y="48"/>
                  <a:pt x="650" y="23"/>
                </a:cubicBezTo>
                <a:cubicBezTo>
                  <a:pt x="637" y="7"/>
                  <a:pt x="620" y="0"/>
                  <a:pt x="593" y="0"/>
                </a:cubicBezTo>
                <a:cubicBezTo>
                  <a:pt x="583" y="0"/>
                  <a:pt x="573" y="1"/>
                  <a:pt x="562" y="2"/>
                </a:cubicBezTo>
                <a:cubicBezTo>
                  <a:pt x="560" y="2"/>
                  <a:pt x="558" y="2"/>
                  <a:pt x="556" y="2"/>
                </a:cubicBezTo>
                <a:cubicBezTo>
                  <a:pt x="544" y="57"/>
                  <a:pt x="525" y="110"/>
                  <a:pt x="507" y="162"/>
                </a:cubicBezTo>
                <a:cubicBezTo>
                  <a:pt x="496" y="194"/>
                  <a:pt x="484" y="227"/>
                  <a:pt x="474" y="259"/>
                </a:cubicBezTo>
                <a:cubicBezTo>
                  <a:pt x="449" y="344"/>
                  <a:pt x="414" y="425"/>
                  <a:pt x="380" y="504"/>
                </a:cubicBezTo>
                <a:cubicBezTo>
                  <a:pt x="357" y="558"/>
                  <a:pt x="334" y="614"/>
                  <a:pt x="313" y="670"/>
                </a:cubicBezTo>
                <a:cubicBezTo>
                  <a:pt x="271" y="786"/>
                  <a:pt x="225" y="898"/>
                  <a:pt x="138" y="988"/>
                </a:cubicBezTo>
                <a:cubicBezTo>
                  <a:pt x="135" y="991"/>
                  <a:pt x="132" y="994"/>
                  <a:pt x="129" y="997"/>
                </a:cubicBezTo>
                <a:cubicBezTo>
                  <a:pt x="113" y="1012"/>
                  <a:pt x="104" y="1022"/>
                  <a:pt x="104" y="1037"/>
                </a:cubicBezTo>
                <a:cubicBezTo>
                  <a:pt x="106" y="1108"/>
                  <a:pt x="59" y="1141"/>
                  <a:pt x="23" y="1159"/>
                </a:cubicBezTo>
                <a:cubicBezTo>
                  <a:pt x="19" y="1161"/>
                  <a:pt x="19" y="1161"/>
                  <a:pt x="19" y="1161"/>
                </a:cubicBezTo>
                <a:cubicBezTo>
                  <a:pt x="19" y="1162"/>
                  <a:pt x="17" y="1162"/>
                  <a:pt x="16" y="1163"/>
                </a:cubicBezTo>
                <a:cubicBezTo>
                  <a:pt x="23" y="1177"/>
                  <a:pt x="24" y="1191"/>
                  <a:pt x="26" y="1204"/>
                </a:cubicBezTo>
                <a:cubicBezTo>
                  <a:pt x="26" y="1214"/>
                  <a:pt x="27" y="1223"/>
                  <a:pt x="30" y="1231"/>
                </a:cubicBezTo>
                <a:cubicBezTo>
                  <a:pt x="43" y="1265"/>
                  <a:pt x="41" y="1297"/>
                  <a:pt x="23" y="1334"/>
                </a:cubicBezTo>
                <a:cubicBezTo>
                  <a:pt x="8" y="1366"/>
                  <a:pt x="0" y="1402"/>
                  <a:pt x="1" y="1439"/>
                </a:cubicBezTo>
                <a:cubicBezTo>
                  <a:pt x="11" y="1478"/>
                  <a:pt x="40" y="1492"/>
                  <a:pt x="85" y="1502"/>
                </a:cubicBezTo>
                <a:cubicBezTo>
                  <a:pt x="152" y="1517"/>
                  <a:pt x="220" y="1536"/>
                  <a:pt x="285" y="1554"/>
                </a:cubicBezTo>
                <a:cubicBezTo>
                  <a:pt x="308" y="1561"/>
                  <a:pt x="331" y="1567"/>
                  <a:pt x="355" y="1574"/>
                </a:cubicBezTo>
                <a:cubicBezTo>
                  <a:pt x="442" y="1598"/>
                  <a:pt x="530" y="1622"/>
                  <a:pt x="617" y="1646"/>
                </a:cubicBezTo>
                <a:cubicBezTo>
                  <a:pt x="807" y="1699"/>
                  <a:pt x="1003" y="1753"/>
                  <a:pt x="1197" y="1802"/>
                </a:cubicBezTo>
                <a:cubicBezTo>
                  <a:pt x="1364" y="1845"/>
                  <a:pt x="1536" y="1885"/>
                  <a:pt x="1701" y="19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9" name="Freeform 13">
            <a:extLst>
              <a:ext uri="{FF2B5EF4-FFF2-40B4-BE49-F238E27FC236}">
                <a16:creationId xmlns:a16="http://schemas.microsoft.com/office/drawing/2014/main" id="{9BBFAA5E-756E-254B-B690-8A1AAAB6D067}"/>
              </a:ext>
            </a:extLst>
          </p:cNvPr>
          <p:cNvSpPr>
            <a:spLocks/>
          </p:cNvSpPr>
          <p:nvPr/>
        </p:nvSpPr>
        <p:spPr bwMode="auto">
          <a:xfrm>
            <a:off x="5867480" y="1748281"/>
            <a:ext cx="837817" cy="981303"/>
          </a:xfrm>
          <a:custGeom>
            <a:avLst/>
            <a:gdLst>
              <a:gd name="T0" fmla="*/ 150 w 1927"/>
              <a:gd name="T1" fmla="*/ 1300 h 2209"/>
              <a:gd name="T2" fmla="*/ 139 w 1927"/>
              <a:gd name="T3" fmla="*/ 1349 h 2209"/>
              <a:gd name="T4" fmla="*/ 92 w 1927"/>
              <a:gd name="T5" fmla="*/ 1438 h 2209"/>
              <a:gd name="T6" fmla="*/ 153 w 1927"/>
              <a:gd name="T7" fmla="*/ 1490 h 2209"/>
              <a:gd name="T8" fmla="*/ 188 w 1927"/>
              <a:gd name="T9" fmla="*/ 1845 h 2209"/>
              <a:gd name="T10" fmla="*/ 190 w 1927"/>
              <a:gd name="T11" fmla="*/ 2207 h 2209"/>
              <a:gd name="T12" fmla="*/ 380 w 1927"/>
              <a:gd name="T13" fmla="*/ 2199 h 2209"/>
              <a:gd name="T14" fmla="*/ 730 w 1927"/>
              <a:gd name="T15" fmla="*/ 2189 h 2209"/>
              <a:gd name="T16" fmla="*/ 1345 w 1927"/>
              <a:gd name="T17" fmla="*/ 2171 h 2209"/>
              <a:gd name="T18" fmla="*/ 1481 w 1927"/>
              <a:gd name="T19" fmla="*/ 2167 h 2209"/>
              <a:gd name="T20" fmla="*/ 1586 w 1927"/>
              <a:gd name="T21" fmla="*/ 2164 h 2209"/>
              <a:gd name="T22" fmla="*/ 1597 w 1927"/>
              <a:gd name="T23" fmla="*/ 2163 h 2209"/>
              <a:gd name="T24" fmla="*/ 1594 w 1927"/>
              <a:gd name="T25" fmla="*/ 2143 h 2209"/>
              <a:gd name="T26" fmla="*/ 1459 w 1927"/>
              <a:gd name="T27" fmla="*/ 1979 h 2209"/>
              <a:gd name="T28" fmla="*/ 1376 w 1927"/>
              <a:gd name="T29" fmla="*/ 1872 h 2209"/>
              <a:gd name="T30" fmla="*/ 1321 w 1927"/>
              <a:gd name="T31" fmla="*/ 1857 h 2209"/>
              <a:gd name="T32" fmla="*/ 1279 w 1927"/>
              <a:gd name="T33" fmla="*/ 1827 h 2209"/>
              <a:gd name="T34" fmla="*/ 1227 w 1927"/>
              <a:gd name="T35" fmla="*/ 1796 h 2209"/>
              <a:gd name="T36" fmla="*/ 1150 w 1927"/>
              <a:gd name="T37" fmla="*/ 1649 h 2209"/>
              <a:gd name="T38" fmla="*/ 1158 w 1927"/>
              <a:gd name="T39" fmla="*/ 1485 h 2209"/>
              <a:gd name="T40" fmla="*/ 1115 w 1927"/>
              <a:gd name="T41" fmla="*/ 1360 h 2209"/>
              <a:gd name="T42" fmla="*/ 1185 w 1927"/>
              <a:gd name="T43" fmla="*/ 1242 h 2209"/>
              <a:gd name="T44" fmla="*/ 1225 w 1927"/>
              <a:gd name="T45" fmla="*/ 1223 h 2209"/>
              <a:gd name="T46" fmla="*/ 1256 w 1927"/>
              <a:gd name="T47" fmla="*/ 1116 h 2209"/>
              <a:gd name="T48" fmla="*/ 1314 w 1927"/>
              <a:gd name="T49" fmla="*/ 911 h 2209"/>
              <a:gd name="T50" fmla="*/ 1342 w 1927"/>
              <a:gd name="T51" fmla="*/ 889 h 2209"/>
              <a:gd name="T52" fmla="*/ 1634 w 1927"/>
              <a:gd name="T53" fmla="*/ 609 h 2209"/>
              <a:gd name="T54" fmla="*/ 1676 w 1927"/>
              <a:gd name="T55" fmla="*/ 588 h 2209"/>
              <a:gd name="T56" fmla="*/ 1733 w 1927"/>
              <a:gd name="T57" fmla="*/ 564 h 2209"/>
              <a:gd name="T58" fmla="*/ 1839 w 1927"/>
              <a:gd name="T59" fmla="*/ 498 h 2209"/>
              <a:gd name="T60" fmla="*/ 1915 w 1927"/>
              <a:gd name="T61" fmla="*/ 456 h 2209"/>
              <a:gd name="T62" fmla="*/ 1783 w 1927"/>
              <a:gd name="T63" fmla="*/ 432 h 2209"/>
              <a:gd name="T64" fmla="*/ 1762 w 1927"/>
              <a:gd name="T65" fmla="*/ 433 h 2209"/>
              <a:gd name="T66" fmla="*/ 1668 w 1927"/>
              <a:gd name="T67" fmla="*/ 433 h 2209"/>
              <a:gd name="T68" fmla="*/ 1615 w 1927"/>
              <a:gd name="T69" fmla="*/ 409 h 2209"/>
              <a:gd name="T70" fmla="*/ 1577 w 1927"/>
              <a:gd name="T71" fmla="*/ 405 h 2209"/>
              <a:gd name="T72" fmla="*/ 1536 w 1927"/>
              <a:gd name="T73" fmla="*/ 430 h 2209"/>
              <a:gd name="T74" fmla="*/ 1294 w 1927"/>
              <a:gd name="T75" fmla="*/ 374 h 2209"/>
              <a:gd name="T76" fmla="*/ 1262 w 1927"/>
              <a:gd name="T77" fmla="*/ 371 h 2209"/>
              <a:gd name="T78" fmla="*/ 1047 w 1927"/>
              <a:gd name="T79" fmla="*/ 269 h 2209"/>
              <a:gd name="T80" fmla="*/ 1021 w 1927"/>
              <a:gd name="T81" fmla="*/ 269 h 2209"/>
              <a:gd name="T82" fmla="*/ 938 w 1927"/>
              <a:gd name="T83" fmla="*/ 281 h 2209"/>
              <a:gd name="T84" fmla="*/ 825 w 1927"/>
              <a:gd name="T85" fmla="*/ 280 h 2209"/>
              <a:gd name="T86" fmla="*/ 801 w 1927"/>
              <a:gd name="T87" fmla="*/ 268 h 2209"/>
              <a:gd name="T88" fmla="*/ 783 w 1927"/>
              <a:gd name="T89" fmla="*/ 269 h 2209"/>
              <a:gd name="T90" fmla="*/ 675 w 1927"/>
              <a:gd name="T91" fmla="*/ 245 h 2209"/>
              <a:gd name="T92" fmla="*/ 581 w 1927"/>
              <a:gd name="T93" fmla="*/ 171 h 2209"/>
              <a:gd name="T94" fmla="*/ 563 w 1927"/>
              <a:gd name="T95" fmla="*/ 12 h 2209"/>
              <a:gd name="T96" fmla="*/ 520 w 1927"/>
              <a:gd name="T97" fmla="*/ 0 h 2209"/>
              <a:gd name="T98" fmla="*/ 517 w 1927"/>
              <a:gd name="T99" fmla="*/ 8 h 2209"/>
              <a:gd name="T100" fmla="*/ 518 w 1927"/>
              <a:gd name="T101" fmla="*/ 87 h 2209"/>
              <a:gd name="T102" fmla="*/ 472 w 1927"/>
              <a:gd name="T103" fmla="*/ 134 h 2209"/>
              <a:gd name="T104" fmla="*/ 0 w 1927"/>
              <a:gd name="T105" fmla="*/ 133 h 2209"/>
              <a:gd name="T106" fmla="*/ 19 w 1927"/>
              <a:gd name="T107" fmla="*/ 242 h 2209"/>
              <a:gd name="T108" fmla="*/ 12 w 1927"/>
              <a:gd name="T109" fmla="*/ 462 h 2209"/>
              <a:gd name="T110" fmla="*/ 19 w 1927"/>
              <a:gd name="T111" fmla="*/ 524 h 2209"/>
              <a:gd name="T112" fmla="*/ 69 w 1927"/>
              <a:gd name="T113" fmla="*/ 601 h 2209"/>
              <a:gd name="T114" fmla="*/ 83 w 1927"/>
              <a:gd name="T115" fmla="*/ 838 h 2209"/>
              <a:gd name="T116" fmla="*/ 147 w 1927"/>
              <a:gd name="T117" fmla="*/ 1221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7" h="2209">
                <a:moveTo>
                  <a:pt x="147" y="1221"/>
                </a:moveTo>
                <a:cubicBezTo>
                  <a:pt x="138" y="1252"/>
                  <a:pt x="138" y="1278"/>
                  <a:pt x="150" y="1300"/>
                </a:cubicBezTo>
                <a:cubicBezTo>
                  <a:pt x="162" y="1323"/>
                  <a:pt x="148" y="1339"/>
                  <a:pt x="140" y="1348"/>
                </a:cubicBezTo>
                <a:cubicBezTo>
                  <a:pt x="139" y="1349"/>
                  <a:pt x="139" y="1349"/>
                  <a:pt x="139" y="1349"/>
                </a:cubicBezTo>
                <a:cubicBezTo>
                  <a:pt x="122" y="1368"/>
                  <a:pt x="105" y="1387"/>
                  <a:pt x="89" y="1408"/>
                </a:cubicBezTo>
                <a:cubicBezTo>
                  <a:pt x="79" y="1420"/>
                  <a:pt x="80" y="1428"/>
                  <a:pt x="92" y="1438"/>
                </a:cubicBezTo>
                <a:cubicBezTo>
                  <a:pt x="99" y="1445"/>
                  <a:pt x="106" y="1451"/>
                  <a:pt x="113" y="1457"/>
                </a:cubicBezTo>
                <a:cubicBezTo>
                  <a:pt x="127" y="1470"/>
                  <a:pt x="139" y="1481"/>
                  <a:pt x="153" y="1490"/>
                </a:cubicBezTo>
                <a:cubicBezTo>
                  <a:pt x="186" y="1512"/>
                  <a:pt x="188" y="1541"/>
                  <a:pt x="188" y="1567"/>
                </a:cubicBezTo>
                <a:cubicBezTo>
                  <a:pt x="188" y="1659"/>
                  <a:pt x="188" y="1752"/>
                  <a:pt x="188" y="1845"/>
                </a:cubicBezTo>
                <a:cubicBezTo>
                  <a:pt x="188" y="1960"/>
                  <a:pt x="188" y="2075"/>
                  <a:pt x="187" y="2190"/>
                </a:cubicBezTo>
                <a:cubicBezTo>
                  <a:pt x="187" y="2204"/>
                  <a:pt x="189" y="2207"/>
                  <a:pt x="190" y="2207"/>
                </a:cubicBezTo>
                <a:cubicBezTo>
                  <a:pt x="190" y="2208"/>
                  <a:pt x="197" y="2209"/>
                  <a:pt x="206" y="2207"/>
                </a:cubicBezTo>
                <a:cubicBezTo>
                  <a:pt x="264" y="2199"/>
                  <a:pt x="323" y="2199"/>
                  <a:pt x="380" y="2199"/>
                </a:cubicBezTo>
                <a:cubicBezTo>
                  <a:pt x="417" y="2199"/>
                  <a:pt x="456" y="2199"/>
                  <a:pt x="493" y="2196"/>
                </a:cubicBezTo>
                <a:cubicBezTo>
                  <a:pt x="572" y="2191"/>
                  <a:pt x="652" y="2190"/>
                  <a:pt x="730" y="2189"/>
                </a:cubicBezTo>
                <a:cubicBezTo>
                  <a:pt x="783" y="2188"/>
                  <a:pt x="838" y="2188"/>
                  <a:pt x="892" y="2186"/>
                </a:cubicBezTo>
                <a:cubicBezTo>
                  <a:pt x="1043" y="2180"/>
                  <a:pt x="1197" y="2175"/>
                  <a:pt x="1345" y="2171"/>
                </a:cubicBezTo>
                <a:cubicBezTo>
                  <a:pt x="1425" y="2169"/>
                  <a:pt x="1425" y="2169"/>
                  <a:pt x="1425" y="2169"/>
                </a:cubicBezTo>
                <a:cubicBezTo>
                  <a:pt x="1444" y="2169"/>
                  <a:pt x="1463" y="2168"/>
                  <a:pt x="1481" y="2167"/>
                </a:cubicBezTo>
                <a:cubicBezTo>
                  <a:pt x="1512" y="2165"/>
                  <a:pt x="1544" y="2164"/>
                  <a:pt x="1576" y="2164"/>
                </a:cubicBezTo>
                <a:cubicBezTo>
                  <a:pt x="1586" y="2164"/>
                  <a:pt x="1586" y="2164"/>
                  <a:pt x="1586" y="2164"/>
                </a:cubicBezTo>
                <a:cubicBezTo>
                  <a:pt x="1586" y="2164"/>
                  <a:pt x="1586" y="2164"/>
                  <a:pt x="1586" y="2164"/>
                </a:cubicBezTo>
                <a:cubicBezTo>
                  <a:pt x="1593" y="2164"/>
                  <a:pt x="1596" y="2163"/>
                  <a:pt x="1597" y="2163"/>
                </a:cubicBezTo>
                <a:cubicBezTo>
                  <a:pt x="1597" y="2162"/>
                  <a:pt x="1597" y="2159"/>
                  <a:pt x="1595" y="2154"/>
                </a:cubicBezTo>
                <a:cubicBezTo>
                  <a:pt x="1595" y="2152"/>
                  <a:pt x="1593" y="2148"/>
                  <a:pt x="1594" y="2143"/>
                </a:cubicBezTo>
                <a:cubicBezTo>
                  <a:pt x="1605" y="2061"/>
                  <a:pt x="1552" y="2031"/>
                  <a:pt x="1491" y="1997"/>
                </a:cubicBezTo>
                <a:cubicBezTo>
                  <a:pt x="1480" y="1991"/>
                  <a:pt x="1469" y="1985"/>
                  <a:pt x="1459" y="1979"/>
                </a:cubicBezTo>
                <a:cubicBezTo>
                  <a:pt x="1431" y="1962"/>
                  <a:pt x="1396" y="1941"/>
                  <a:pt x="1396" y="1891"/>
                </a:cubicBezTo>
                <a:cubicBezTo>
                  <a:pt x="1396" y="1883"/>
                  <a:pt x="1394" y="1875"/>
                  <a:pt x="1376" y="1872"/>
                </a:cubicBezTo>
                <a:cubicBezTo>
                  <a:pt x="1362" y="1871"/>
                  <a:pt x="1349" y="1866"/>
                  <a:pt x="1336" y="1862"/>
                </a:cubicBezTo>
                <a:cubicBezTo>
                  <a:pt x="1331" y="1860"/>
                  <a:pt x="1326" y="1859"/>
                  <a:pt x="1321" y="1857"/>
                </a:cubicBezTo>
                <a:cubicBezTo>
                  <a:pt x="1318" y="1857"/>
                  <a:pt x="1318" y="1857"/>
                  <a:pt x="1318" y="1857"/>
                </a:cubicBezTo>
                <a:cubicBezTo>
                  <a:pt x="1304" y="1853"/>
                  <a:pt x="1283" y="1847"/>
                  <a:pt x="1279" y="1827"/>
                </a:cubicBezTo>
                <a:cubicBezTo>
                  <a:pt x="1275" y="1808"/>
                  <a:pt x="1264" y="1805"/>
                  <a:pt x="1241" y="1799"/>
                </a:cubicBezTo>
                <a:cubicBezTo>
                  <a:pt x="1236" y="1798"/>
                  <a:pt x="1232" y="1797"/>
                  <a:pt x="1227" y="1796"/>
                </a:cubicBezTo>
                <a:cubicBezTo>
                  <a:pt x="1170" y="1780"/>
                  <a:pt x="1150" y="1753"/>
                  <a:pt x="1150" y="1694"/>
                </a:cubicBezTo>
                <a:cubicBezTo>
                  <a:pt x="1150" y="1649"/>
                  <a:pt x="1150" y="1649"/>
                  <a:pt x="1150" y="1649"/>
                </a:cubicBezTo>
                <a:cubicBezTo>
                  <a:pt x="1150" y="1612"/>
                  <a:pt x="1150" y="1575"/>
                  <a:pt x="1150" y="1538"/>
                </a:cubicBezTo>
                <a:cubicBezTo>
                  <a:pt x="1150" y="1522"/>
                  <a:pt x="1151" y="1504"/>
                  <a:pt x="1158" y="1485"/>
                </a:cubicBezTo>
                <a:cubicBezTo>
                  <a:pt x="1166" y="1461"/>
                  <a:pt x="1160" y="1443"/>
                  <a:pt x="1138" y="1431"/>
                </a:cubicBezTo>
                <a:cubicBezTo>
                  <a:pt x="1108" y="1415"/>
                  <a:pt x="1100" y="1391"/>
                  <a:pt x="1115" y="1360"/>
                </a:cubicBezTo>
                <a:cubicBezTo>
                  <a:pt x="1120" y="1347"/>
                  <a:pt x="1120" y="1342"/>
                  <a:pt x="1120" y="1341"/>
                </a:cubicBezTo>
                <a:cubicBezTo>
                  <a:pt x="1107" y="1278"/>
                  <a:pt x="1151" y="1254"/>
                  <a:pt x="1185" y="1242"/>
                </a:cubicBezTo>
                <a:cubicBezTo>
                  <a:pt x="1192" y="1240"/>
                  <a:pt x="1199" y="1236"/>
                  <a:pt x="1206" y="1232"/>
                </a:cubicBezTo>
                <a:cubicBezTo>
                  <a:pt x="1212" y="1229"/>
                  <a:pt x="1218" y="1226"/>
                  <a:pt x="1225" y="1223"/>
                </a:cubicBezTo>
                <a:cubicBezTo>
                  <a:pt x="1247" y="1214"/>
                  <a:pt x="1256" y="1199"/>
                  <a:pt x="1256" y="1173"/>
                </a:cubicBezTo>
                <a:cubicBezTo>
                  <a:pt x="1255" y="1154"/>
                  <a:pt x="1256" y="1135"/>
                  <a:pt x="1256" y="1116"/>
                </a:cubicBezTo>
                <a:cubicBezTo>
                  <a:pt x="1256" y="1087"/>
                  <a:pt x="1257" y="1057"/>
                  <a:pt x="1255" y="1029"/>
                </a:cubicBezTo>
                <a:cubicBezTo>
                  <a:pt x="1251" y="980"/>
                  <a:pt x="1270" y="943"/>
                  <a:pt x="1314" y="911"/>
                </a:cubicBezTo>
                <a:cubicBezTo>
                  <a:pt x="1320" y="907"/>
                  <a:pt x="1327" y="901"/>
                  <a:pt x="1333" y="896"/>
                </a:cubicBezTo>
                <a:cubicBezTo>
                  <a:pt x="1342" y="889"/>
                  <a:pt x="1342" y="889"/>
                  <a:pt x="1342" y="889"/>
                </a:cubicBezTo>
                <a:cubicBezTo>
                  <a:pt x="1381" y="851"/>
                  <a:pt x="1422" y="813"/>
                  <a:pt x="1461" y="776"/>
                </a:cubicBezTo>
                <a:cubicBezTo>
                  <a:pt x="1519" y="723"/>
                  <a:pt x="1579" y="667"/>
                  <a:pt x="1634" y="609"/>
                </a:cubicBezTo>
                <a:cubicBezTo>
                  <a:pt x="1645" y="598"/>
                  <a:pt x="1659" y="593"/>
                  <a:pt x="1671" y="590"/>
                </a:cubicBezTo>
                <a:cubicBezTo>
                  <a:pt x="1676" y="588"/>
                  <a:pt x="1676" y="588"/>
                  <a:pt x="1676" y="588"/>
                </a:cubicBezTo>
                <a:cubicBezTo>
                  <a:pt x="1682" y="586"/>
                  <a:pt x="1689" y="584"/>
                  <a:pt x="1695" y="583"/>
                </a:cubicBezTo>
                <a:cubicBezTo>
                  <a:pt x="1711" y="579"/>
                  <a:pt x="1727" y="575"/>
                  <a:pt x="1733" y="564"/>
                </a:cubicBezTo>
                <a:cubicBezTo>
                  <a:pt x="1756" y="524"/>
                  <a:pt x="1792" y="513"/>
                  <a:pt x="1827" y="502"/>
                </a:cubicBezTo>
                <a:cubicBezTo>
                  <a:pt x="1839" y="498"/>
                  <a:pt x="1839" y="498"/>
                  <a:pt x="1839" y="498"/>
                </a:cubicBezTo>
                <a:cubicBezTo>
                  <a:pt x="1874" y="486"/>
                  <a:pt x="1903" y="470"/>
                  <a:pt x="1927" y="450"/>
                </a:cubicBezTo>
                <a:cubicBezTo>
                  <a:pt x="1923" y="451"/>
                  <a:pt x="1919" y="453"/>
                  <a:pt x="1915" y="456"/>
                </a:cubicBezTo>
                <a:cubicBezTo>
                  <a:pt x="1889" y="477"/>
                  <a:pt x="1859" y="476"/>
                  <a:pt x="1840" y="453"/>
                </a:cubicBezTo>
                <a:cubicBezTo>
                  <a:pt x="1826" y="436"/>
                  <a:pt x="1808" y="432"/>
                  <a:pt x="1783" y="432"/>
                </a:cubicBezTo>
                <a:cubicBezTo>
                  <a:pt x="1779" y="432"/>
                  <a:pt x="1775" y="432"/>
                  <a:pt x="1771" y="433"/>
                </a:cubicBezTo>
                <a:cubicBezTo>
                  <a:pt x="1762" y="433"/>
                  <a:pt x="1762" y="433"/>
                  <a:pt x="1762" y="433"/>
                </a:cubicBezTo>
                <a:cubicBezTo>
                  <a:pt x="1749" y="433"/>
                  <a:pt x="1737" y="433"/>
                  <a:pt x="1724" y="433"/>
                </a:cubicBezTo>
                <a:cubicBezTo>
                  <a:pt x="1668" y="433"/>
                  <a:pt x="1668" y="433"/>
                  <a:pt x="1668" y="433"/>
                </a:cubicBezTo>
                <a:cubicBezTo>
                  <a:pt x="1655" y="433"/>
                  <a:pt x="1655" y="433"/>
                  <a:pt x="1655" y="433"/>
                </a:cubicBezTo>
                <a:cubicBezTo>
                  <a:pt x="1646" y="433"/>
                  <a:pt x="1624" y="433"/>
                  <a:pt x="1615" y="409"/>
                </a:cubicBezTo>
                <a:cubicBezTo>
                  <a:pt x="1609" y="395"/>
                  <a:pt x="1604" y="395"/>
                  <a:pt x="1602" y="395"/>
                </a:cubicBezTo>
                <a:cubicBezTo>
                  <a:pt x="1595" y="395"/>
                  <a:pt x="1584" y="401"/>
                  <a:pt x="1577" y="405"/>
                </a:cubicBezTo>
                <a:cubicBezTo>
                  <a:pt x="1570" y="409"/>
                  <a:pt x="1564" y="413"/>
                  <a:pt x="1557" y="417"/>
                </a:cubicBezTo>
                <a:cubicBezTo>
                  <a:pt x="1550" y="421"/>
                  <a:pt x="1543" y="426"/>
                  <a:pt x="1536" y="430"/>
                </a:cubicBezTo>
                <a:cubicBezTo>
                  <a:pt x="1504" y="447"/>
                  <a:pt x="1472" y="456"/>
                  <a:pt x="1441" y="456"/>
                </a:cubicBezTo>
                <a:cubicBezTo>
                  <a:pt x="1384" y="456"/>
                  <a:pt x="1332" y="427"/>
                  <a:pt x="1294" y="374"/>
                </a:cubicBezTo>
                <a:cubicBezTo>
                  <a:pt x="1288" y="365"/>
                  <a:pt x="1283" y="360"/>
                  <a:pt x="1278" y="360"/>
                </a:cubicBezTo>
                <a:cubicBezTo>
                  <a:pt x="1274" y="360"/>
                  <a:pt x="1269" y="364"/>
                  <a:pt x="1262" y="371"/>
                </a:cubicBezTo>
                <a:cubicBezTo>
                  <a:pt x="1227" y="409"/>
                  <a:pt x="1193" y="402"/>
                  <a:pt x="1174" y="355"/>
                </a:cubicBezTo>
                <a:cubicBezTo>
                  <a:pt x="1152" y="300"/>
                  <a:pt x="1107" y="269"/>
                  <a:pt x="1047" y="269"/>
                </a:cubicBezTo>
                <a:cubicBezTo>
                  <a:pt x="1040" y="269"/>
                  <a:pt x="1040" y="269"/>
                  <a:pt x="1040" y="269"/>
                </a:cubicBezTo>
                <a:cubicBezTo>
                  <a:pt x="1034" y="269"/>
                  <a:pt x="1028" y="269"/>
                  <a:pt x="1021" y="269"/>
                </a:cubicBezTo>
                <a:cubicBezTo>
                  <a:pt x="1006" y="269"/>
                  <a:pt x="991" y="269"/>
                  <a:pt x="976" y="268"/>
                </a:cubicBezTo>
                <a:cubicBezTo>
                  <a:pt x="959" y="268"/>
                  <a:pt x="948" y="271"/>
                  <a:pt x="938" y="281"/>
                </a:cubicBezTo>
                <a:cubicBezTo>
                  <a:pt x="922" y="300"/>
                  <a:pt x="871" y="300"/>
                  <a:pt x="869" y="300"/>
                </a:cubicBezTo>
                <a:cubicBezTo>
                  <a:pt x="852" y="300"/>
                  <a:pt x="829" y="298"/>
                  <a:pt x="825" y="280"/>
                </a:cubicBezTo>
                <a:cubicBezTo>
                  <a:pt x="822" y="267"/>
                  <a:pt x="818" y="267"/>
                  <a:pt x="812" y="267"/>
                </a:cubicBezTo>
                <a:cubicBezTo>
                  <a:pt x="808" y="267"/>
                  <a:pt x="805" y="268"/>
                  <a:pt x="801" y="268"/>
                </a:cubicBezTo>
                <a:cubicBezTo>
                  <a:pt x="797" y="269"/>
                  <a:pt x="792" y="269"/>
                  <a:pt x="788" y="269"/>
                </a:cubicBezTo>
                <a:cubicBezTo>
                  <a:pt x="783" y="269"/>
                  <a:pt x="783" y="269"/>
                  <a:pt x="783" y="269"/>
                </a:cubicBezTo>
                <a:cubicBezTo>
                  <a:pt x="751" y="269"/>
                  <a:pt x="727" y="263"/>
                  <a:pt x="705" y="249"/>
                </a:cubicBezTo>
                <a:cubicBezTo>
                  <a:pt x="695" y="243"/>
                  <a:pt x="687" y="242"/>
                  <a:pt x="675" y="245"/>
                </a:cubicBezTo>
                <a:cubicBezTo>
                  <a:pt x="647" y="250"/>
                  <a:pt x="602" y="224"/>
                  <a:pt x="586" y="201"/>
                </a:cubicBezTo>
                <a:cubicBezTo>
                  <a:pt x="577" y="188"/>
                  <a:pt x="578" y="178"/>
                  <a:pt x="581" y="171"/>
                </a:cubicBezTo>
                <a:cubicBezTo>
                  <a:pt x="595" y="137"/>
                  <a:pt x="585" y="104"/>
                  <a:pt x="576" y="70"/>
                </a:cubicBezTo>
                <a:cubicBezTo>
                  <a:pt x="571" y="51"/>
                  <a:pt x="565" y="32"/>
                  <a:pt x="563" y="12"/>
                </a:cubicBezTo>
                <a:cubicBezTo>
                  <a:pt x="563" y="5"/>
                  <a:pt x="560" y="0"/>
                  <a:pt x="528" y="0"/>
                </a:cubicBezTo>
                <a:cubicBezTo>
                  <a:pt x="520" y="0"/>
                  <a:pt x="520" y="0"/>
                  <a:pt x="520" y="0"/>
                </a:cubicBezTo>
                <a:cubicBezTo>
                  <a:pt x="519" y="0"/>
                  <a:pt x="517" y="0"/>
                  <a:pt x="517" y="0"/>
                </a:cubicBezTo>
                <a:cubicBezTo>
                  <a:pt x="517" y="3"/>
                  <a:pt x="517" y="6"/>
                  <a:pt x="517" y="8"/>
                </a:cubicBezTo>
                <a:cubicBezTo>
                  <a:pt x="518" y="13"/>
                  <a:pt x="518" y="17"/>
                  <a:pt x="518" y="21"/>
                </a:cubicBezTo>
                <a:cubicBezTo>
                  <a:pt x="516" y="44"/>
                  <a:pt x="517" y="67"/>
                  <a:pt x="518" y="87"/>
                </a:cubicBezTo>
                <a:cubicBezTo>
                  <a:pt x="518" y="102"/>
                  <a:pt x="515" y="114"/>
                  <a:pt x="507" y="122"/>
                </a:cubicBezTo>
                <a:cubicBezTo>
                  <a:pt x="499" y="130"/>
                  <a:pt x="487" y="134"/>
                  <a:pt x="472" y="134"/>
                </a:cubicBezTo>
                <a:cubicBezTo>
                  <a:pt x="349" y="134"/>
                  <a:pt x="227" y="133"/>
                  <a:pt x="104" y="133"/>
                </a:cubicBezTo>
                <a:cubicBezTo>
                  <a:pt x="0" y="133"/>
                  <a:pt x="0" y="133"/>
                  <a:pt x="0" y="133"/>
                </a:cubicBezTo>
                <a:cubicBezTo>
                  <a:pt x="1" y="143"/>
                  <a:pt x="6" y="160"/>
                  <a:pt x="9" y="172"/>
                </a:cubicBezTo>
                <a:cubicBezTo>
                  <a:pt x="18" y="207"/>
                  <a:pt x="23" y="229"/>
                  <a:pt x="19" y="242"/>
                </a:cubicBezTo>
                <a:cubicBezTo>
                  <a:pt x="2" y="296"/>
                  <a:pt x="5" y="351"/>
                  <a:pt x="9" y="409"/>
                </a:cubicBezTo>
                <a:cubicBezTo>
                  <a:pt x="10" y="427"/>
                  <a:pt x="11" y="444"/>
                  <a:pt x="12" y="462"/>
                </a:cubicBezTo>
                <a:cubicBezTo>
                  <a:pt x="12" y="474"/>
                  <a:pt x="14" y="486"/>
                  <a:pt x="16" y="499"/>
                </a:cubicBezTo>
                <a:cubicBezTo>
                  <a:pt x="17" y="507"/>
                  <a:pt x="18" y="515"/>
                  <a:pt x="19" y="524"/>
                </a:cubicBezTo>
                <a:cubicBezTo>
                  <a:pt x="21" y="544"/>
                  <a:pt x="26" y="553"/>
                  <a:pt x="39" y="557"/>
                </a:cubicBezTo>
                <a:cubicBezTo>
                  <a:pt x="62" y="566"/>
                  <a:pt x="67" y="587"/>
                  <a:pt x="69" y="601"/>
                </a:cubicBezTo>
                <a:cubicBezTo>
                  <a:pt x="83" y="667"/>
                  <a:pt x="83" y="734"/>
                  <a:pt x="83" y="798"/>
                </a:cubicBezTo>
                <a:cubicBezTo>
                  <a:pt x="83" y="812"/>
                  <a:pt x="83" y="825"/>
                  <a:pt x="83" y="838"/>
                </a:cubicBezTo>
                <a:cubicBezTo>
                  <a:pt x="84" y="930"/>
                  <a:pt x="103" y="1023"/>
                  <a:pt x="142" y="1117"/>
                </a:cubicBezTo>
                <a:cubicBezTo>
                  <a:pt x="156" y="1152"/>
                  <a:pt x="158" y="1185"/>
                  <a:pt x="147" y="12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0" name="Freeform 14">
            <a:extLst>
              <a:ext uri="{FF2B5EF4-FFF2-40B4-BE49-F238E27FC236}">
                <a16:creationId xmlns:a16="http://schemas.microsoft.com/office/drawing/2014/main" id="{B1BAAA57-DC58-4D4C-87DF-097661670F18}"/>
              </a:ext>
            </a:extLst>
          </p:cNvPr>
          <p:cNvSpPr>
            <a:spLocks/>
          </p:cNvSpPr>
          <p:nvPr/>
        </p:nvSpPr>
        <p:spPr bwMode="auto">
          <a:xfrm>
            <a:off x="3396123" y="1564095"/>
            <a:ext cx="774679" cy="1276000"/>
          </a:xfrm>
          <a:custGeom>
            <a:avLst/>
            <a:gdLst>
              <a:gd name="T0" fmla="*/ 382 w 1784"/>
              <a:gd name="T1" fmla="*/ 1130 h 2873"/>
              <a:gd name="T2" fmla="*/ 446 w 1784"/>
              <a:gd name="T3" fmla="*/ 1184 h 2873"/>
              <a:gd name="T4" fmla="*/ 331 w 1784"/>
              <a:gd name="T5" fmla="*/ 1405 h 2873"/>
              <a:gd name="T6" fmla="*/ 231 w 1784"/>
              <a:gd name="T7" fmla="*/ 1541 h 2873"/>
              <a:gd name="T8" fmla="*/ 172 w 1784"/>
              <a:gd name="T9" fmla="*/ 1633 h 2873"/>
              <a:gd name="T10" fmla="*/ 162 w 1784"/>
              <a:gd name="T11" fmla="*/ 1704 h 2873"/>
              <a:gd name="T12" fmla="*/ 200 w 1784"/>
              <a:gd name="T13" fmla="*/ 1734 h 2873"/>
              <a:gd name="T14" fmla="*/ 194 w 1784"/>
              <a:gd name="T15" fmla="*/ 1794 h 2873"/>
              <a:gd name="T16" fmla="*/ 189 w 1784"/>
              <a:gd name="T17" fmla="*/ 1825 h 2873"/>
              <a:gd name="T18" fmla="*/ 137 w 1784"/>
              <a:gd name="T19" fmla="*/ 1923 h 2873"/>
              <a:gd name="T20" fmla="*/ 2 w 1784"/>
              <a:gd name="T21" fmla="*/ 2537 h 2873"/>
              <a:gd name="T22" fmla="*/ 15 w 1784"/>
              <a:gd name="T23" fmla="*/ 2556 h 2873"/>
              <a:gd name="T24" fmla="*/ 1301 w 1784"/>
              <a:gd name="T25" fmla="*/ 2805 h 2873"/>
              <a:gd name="T26" fmla="*/ 1647 w 1784"/>
              <a:gd name="T27" fmla="*/ 2873 h 2873"/>
              <a:gd name="T28" fmla="*/ 1729 w 1784"/>
              <a:gd name="T29" fmla="*/ 2343 h 2873"/>
              <a:gd name="T30" fmla="*/ 1756 w 1784"/>
              <a:gd name="T31" fmla="*/ 2151 h 2873"/>
              <a:gd name="T32" fmla="*/ 1769 w 1784"/>
              <a:gd name="T33" fmla="*/ 1936 h 2873"/>
              <a:gd name="T34" fmla="*/ 1737 w 1784"/>
              <a:gd name="T35" fmla="*/ 1873 h 2873"/>
              <a:gd name="T36" fmla="*/ 1729 w 1784"/>
              <a:gd name="T37" fmla="*/ 1858 h 2873"/>
              <a:gd name="T38" fmla="*/ 1672 w 1784"/>
              <a:gd name="T39" fmla="*/ 1908 h 2873"/>
              <a:gd name="T40" fmla="*/ 1665 w 1784"/>
              <a:gd name="T41" fmla="*/ 1908 h 2873"/>
              <a:gd name="T42" fmla="*/ 1650 w 1784"/>
              <a:gd name="T43" fmla="*/ 1908 h 2873"/>
              <a:gd name="T44" fmla="*/ 1590 w 1784"/>
              <a:gd name="T45" fmla="*/ 1909 h 2873"/>
              <a:gd name="T46" fmla="*/ 1538 w 1784"/>
              <a:gd name="T47" fmla="*/ 1893 h 2873"/>
              <a:gd name="T48" fmla="*/ 1478 w 1784"/>
              <a:gd name="T49" fmla="*/ 1882 h 2873"/>
              <a:gd name="T50" fmla="*/ 1434 w 1784"/>
              <a:gd name="T51" fmla="*/ 1903 h 2873"/>
              <a:gd name="T52" fmla="*/ 1346 w 1784"/>
              <a:gd name="T53" fmla="*/ 1899 h 2873"/>
              <a:gd name="T54" fmla="*/ 1255 w 1784"/>
              <a:gd name="T55" fmla="*/ 1880 h 2873"/>
              <a:gd name="T56" fmla="*/ 1245 w 1784"/>
              <a:gd name="T57" fmla="*/ 1790 h 2873"/>
              <a:gd name="T58" fmla="*/ 1167 w 1784"/>
              <a:gd name="T59" fmla="*/ 1700 h 2873"/>
              <a:gd name="T60" fmla="*/ 1157 w 1784"/>
              <a:gd name="T61" fmla="*/ 1599 h 2873"/>
              <a:gd name="T62" fmla="*/ 1124 w 1784"/>
              <a:gd name="T63" fmla="*/ 1491 h 2873"/>
              <a:gd name="T64" fmla="*/ 1110 w 1784"/>
              <a:gd name="T65" fmla="*/ 1375 h 2873"/>
              <a:gd name="T66" fmla="*/ 1100 w 1784"/>
              <a:gd name="T67" fmla="*/ 1355 h 2873"/>
              <a:gd name="T68" fmla="*/ 1049 w 1784"/>
              <a:gd name="T69" fmla="*/ 1403 h 2873"/>
              <a:gd name="T70" fmla="*/ 1005 w 1784"/>
              <a:gd name="T71" fmla="*/ 1431 h 2873"/>
              <a:gd name="T72" fmla="*/ 927 w 1784"/>
              <a:gd name="T73" fmla="*/ 1357 h 2873"/>
              <a:gd name="T74" fmla="*/ 926 w 1784"/>
              <a:gd name="T75" fmla="*/ 1284 h 2873"/>
              <a:gd name="T76" fmla="*/ 969 w 1784"/>
              <a:gd name="T77" fmla="*/ 1237 h 2873"/>
              <a:gd name="T78" fmla="*/ 988 w 1784"/>
              <a:gd name="T79" fmla="*/ 1226 h 2873"/>
              <a:gd name="T80" fmla="*/ 980 w 1784"/>
              <a:gd name="T81" fmla="*/ 1170 h 2873"/>
              <a:gd name="T82" fmla="*/ 1050 w 1784"/>
              <a:gd name="T83" fmla="*/ 1008 h 2873"/>
              <a:gd name="T84" fmla="*/ 1054 w 1784"/>
              <a:gd name="T85" fmla="*/ 989 h 2873"/>
              <a:gd name="T86" fmla="*/ 967 w 1784"/>
              <a:gd name="T87" fmla="*/ 944 h 2873"/>
              <a:gd name="T88" fmla="*/ 887 w 1784"/>
              <a:gd name="T89" fmla="*/ 809 h 2873"/>
              <a:gd name="T90" fmla="*/ 765 w 1784"/>
              <a:gd name="T91" fmla="*/ 629 h 2873"/>
              <a:gd name="T92" fmla="*/ 762 w 1784"/>
              <a:gd name="T93" fmla="*/ 538 h 2873"/>
              <a:gd name="T94" fmla="*/ 751 w 1784"/>
              <a:gd name="T95" fmla="*/ 480 h 2873"/>
              <a:gd name="T96" fmla="*/ 729 w 1784"/>
              <a:gd name="T97" fmla="*/ 289 h 2873"/>
              <a:gd name="T98" fmla="*/ 749 w 1784"/>
              <a:gd name="T99" fmla="*/ 172 h 2873"/>
              <a:gd name="T100" fmla="*/ 710 w 1784"/>
              <a:gd name="T101" fmla="*/ 25 h 2873"/>
              <a:gd name="T102" fmla="*/ 626 w 1784"/>
              <a:gd name="T103" fmla="*/ 8 h 2873"/>
              <a:gd name="T104" fmla="*/ 580 w 1784"/>
              <a:gd name="T105" fmla="*/ 4 h 2873"/>
              <a:gd name="T106" fmla="*/ 558 w 1784"/>
              <a:gd name="T107" fmla="*/ 93 h 2873"/>
              <a:gd name="T108" fmla="*/ 376 w 1784"/>
              <a:gd name="T109" fmla="*/ 898 h 2873"/>
              <a:gd name="T110" fmla="*/ 368 w 1784"/>
              <a:gd name="T111" fmla="*/ 982 h 2873"/>
              <a:gd name="T112" fmla="*/ 372 w 1784"/>
              <a:gd name="T113" fmla="*/ 1107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4" h="2873">
                <a:moveTo>
                  <a:pt x="378" y="1123"/>
                </a:moveTo>
                <a:cubicBezTo>
                  <a:pt x="379" y="1125"/>
                  <a:pt x="381" y="1129"/>
                  <a:pt x="382" y="1130"/>
                </a:cubicBezTo>
                <a:cubicBezTo>
                  <a:pt x="400" y="1131"/>
                  <a:pt x="441" y="1135"/>
                  <a:pt x="445" y="1170"/>
                </a:cubicBezTo>
                <a:cubicBezTo>
                  <a:pt x="445" y="1175"/>
                  <a:pt x="446" y="1179"/>
                  <a:pt x="446" y="1184"/>
                </a:cubicBezTo>
                <a:cubicBezTo>
                  <a:pt x="450" y="1210"/>
                  <a:pt x="454" y="1242"/>
                  <a:pt x="432" y="1271"/>
                </a:cubicBezTo>
                <a:cubicBezTo>
                  <a:pt x="398" y="1316"/>
                  <a:pt x="364" y="1360"/>
                  <a:pt x="331" y="1405"/>
                </a:cubicBezTo>
                <a:cubicBezTo>
                  <a:pt x="314" y="1428"/>
                  <a:pt x="297" y="1450"/>
                  <a:pt x="294" y="1480"/>
                </a:cubicBezTo>
                <a:cubicBezTo>
                  <a:pt x="291" y="1508"/>
                  <a:pt x="268" y="1531"/>
                  <a:pt x="231" y="1541"/>
                </a:cubicBezTo>
                <a:cubicBezTo>
                  <a:pt x="218" y="1544"/>
                  <a:pt x="210" y="1551"/>
                  <a:pt x="204" y="1565"/>
                </a:cubicBezTo>
                <a:cubicBezTo>
                  <a:pt x="193" y="1588"/>
                  <a:pt x="182" y="1610"/>
                  <a:pt x="172" y="1633"/>
                </a:cubicBezTo>
                <a:cubicBezTo>
                  <a:pt x="165" y="1646"/>
                  <a:pt x="159" y="1660"/>
                  <a:pt x="153" y="1673"/>
                </a:cubicBezTo>
                <a:cubicBezTo>
                  <a:pt x="144" y="1691"/>
                  <a:pt x="148" y="1697"/>
                  <a:pt x="162" y="1704"/>
                </a:cubicBezTo>
                <a:cubicBezTo>
                  <a:pt x="174" y="1710"/>
                  <a:pt x="183" y="1719"/>
                  <a:pt x="192" y="1727"/>
                </a:cubicBezTo>
                <a:cubicBezTo>
                  <a:pt x="195" y="1729"/>
                  <a:pt x="197" y="1732"/>
                  <a:pt x="200" y="1734"/>
                </a:cubicBezTo>
                <a:cubicBezTo>
                  <a:pt x="205" y="1738"/>
                  <a:pt x="219" y="1751"/>
                  <a:pt x="217" y="1768"/>
                </a:cubicBezTo>
                <a:cubicBezTo>
                  <a:pt x="215" y="1779"/>
                  <a:pt x="207" y="1788"/>
                  <a:pt x="194" y="1794"/>
                </a:cubicBezTo>
                <a:cubicBezTo>
                  <a:pt x="187" y="1797"/>
                  <a:pt x="186" y="1800"/>
                  <a:pt x="188" y="1815"/>
                </a:cubicBezTo>
                <a:cubicBezTo>
                  <a:pt x="188" y="1819"/>
                  <a:pt x="189" y="1822"/>
                  <a:pt x="189" y="1825"/>
                </a:cubicBezTo>
                <a:cubicBezTo>
                  <a:pt x="189" y="1842"/>
                  <a:pt x="190" y="1877"/>
                  <a:pt x="153" y="1892"/>
                </a:cubicBezTo>
                <a:cubicBezTo>
                  <a:pt x="143" y="1897"/>
                  <a:pt x="140" y="1906"/>
                  <a:pt x="137" y="1923"/>
                </a:cubicBezTo>
                <a:cubicBezTo>
                  <a:pt x="119" y="2002"/>
                  <a:pt x="102" y="2080"/>
                  <a:pt x="85" y="2158"/>
                </a:cubicBezTo>
                <a:cubicBezTo>
                  <a:pt x="58" y="2284"/>
                  <a:pt x="30" y="2411"/>
                  <a:pt x="2" y="2537"/>
                </a:cubicBezTo>
                <a:cubicBezTo>
                  <a:pt x="0" y="2548"/>
                  <a:pt x="1" y="2551"/>
                  <a:pt x="2" y="2551"/>
                </a:cubicBezTo>
                <a:cubicBezTo>
                  <a:pt x="2" y="2552"/>
                  <a:pt x="4" y="2554"/>
                  <a:pt x="15" y="2556"/>
                </a:cubicBezTo>
                <a:cubicBezTo>
                  <a:pt x="416" y="2634"/>
                  <a:pt x="817" y="2711"/>
                  <a:pt x="1218" y="2789"/>
                </a:cubicBezTo>
                <a:cubicBezTo>
                  <a:pt x="1301" y="2805"/>
                  <a:pt x="1301" y="2805"/>
                  <a:pt x="1301" y="2805"/>
                </a:cubicBezTo>
                <a:cubicBezTo>
                  <a:pt x="1410" y="2826"/>
                  <a:pt x="1523" y="2848"/>
                  <a:pt x="1634" y="2871"/>
                </a:cubicBezTo>
                <a:cubicBezTo>
                  <a:pt x="1639" y="2872"/>
                  <a:pt x="1644" y="2873"/>
                  <a:pt x="1647" y="2873"/>
                </a:cubicBezTo>
                <a:cubicBezTo>
                  <a:pt x="1652" y="2873"/>
                  <a:pt x="1654" y="2873"/>
                  <a:pt x="1657" y="2855"/>
                </a:cubicBezTo>
                <a:cubicBezTo>
                  <a:pt x="1680" y="2684"/>
                  <a:pt x="1705" y="2511"/>
                  <a:pt x="1729" y="2343"/>
                </a:cubicBezTo>
                <a:cubicBezTo>
                  <a:pt x="1733" y="2316"/>
                  <a:pt x="1733" y="2316"/>
                  <a:pt x="1733" y="2316"/>
                </a:cubicBezTo>
                <a:cubicBezTo>
                  <a:pt x="1740" y="2261"/>
                  <a:pt x="1748" y="2206"/>
                  <a:pt x="1756" y="2151"/>
                </a:cubicBezTo>
                <a:cubicBezTo>
                  <a:pt x="1764" y="2097"/>
                  <a:pt x="1772" y="2042"/>
                  <a:pt x="1780" y="1987"/>
                </a:cubicBezTo>
                <a:cubicBezTo>
                  <a:pt x="1783" y="1966"/>
                  <a:pt x="1784" y="1951"/>
                  <a:pt x="1769" y="1936"/>
                </a:cubicBezTo>
                <a:cubicBezTo>
                  <a:pt x="1757" y="1924"/>
                  <a:pt x="1752" y="1909"/>
                  <a:pt x="1746" y="1895"/>
                </a:cubicBezTo>
                <a:cubicBezTo>
                  <a:pt x="1743" y="1887"/>
                  <a:pt x="1740" y="1880"/>
                  <a:pt x="1737" y="1873"/>
                </a:cubicBezTo>
                <a:cubicBezTo>
                  <a:pt x="1735" y="1871"/>
                  <a:pt x="1734" y="1868"/>
                  <a:pt x="1733" y="1866"/>
                </a:cubicBezTo>
                <a:cubicBezTo>
                  <a:pt x="1732" y="1863"/>
                  <a:pt x="1730" y="1860"/>
                  <a:pt x="1729" y="1858"/>
                </a:cubicBezTo>
                <a:cubicBezTo>
                  <a:pt x="1722" y="1861"/>
                  <a:pt x="1712" y="1865"/>
                  <a:pt x="1712" y="1870"/>
                </a:cubicBezTo>
                <a:cubicBezTo>
                  <a:pt x="1712" y="1908"/>
                  <a:pt x="1682" y="1908"/>
                  <a:pt x="1672" y="1908"/>
                </a:cubicBezTo>
                <a:cubicBezTo>
                  <a:pt x="1665" y="1908"/>
                  <a:pt x="1665" y="1908"/>
                  <a:pt x="1665" y="1908"/>
                </a:cubicBezTo>
                <a:cubicBezTo>
                  <a:pt x="1665" y="1908"/>
                  <a:pt x="1665" y="1908"/>
                  <a:pt x="1665" y="1908"/>
                </a:cubicBezTo>
                <a:cubicBezTo>
                  <a:pt x="1661" y="1908"/>
                  <a:pt x="1659" y="1908"/>
                  <a:pt x="1656" y="1908"/>
                </a:cubicBezTo>
                <a:cubicBezTo>
                  <a:pt x="1654" y="1908"/>
                  <a:pt x="1652" y="1908"/>
                  <a:pt x="1650" y="1908"/>
                </a:cubicBezTo>
                <a:cubicBezTo>
                  <a:pt x="1641" y="1908"/>
                  <a:pt x="1637" y="1909"/>
                  <a:pt x="1633" y="1913"/>
                </a:cubicBezTo>
                <a:cubicBezTo>
                  <a:pt x="1621" y="1926"/>
                  <a:pt x="1600" y="1924"/>
                  <a:pt x="1590" y="1909"/>
                </a:cubicBezTo>
                <a:cubicBezTo>
                  <a:pt x="1581" y="1895"/>
                  <a:pt x="1569" y="1893"/>
                  <a:pt x="1552" y="1893"/>
                </a:cubicBezTo>
                <a:cubicBezTo>
                  <a:pt x="1547" y="1893"/>
                  <a:pt x="1543" y="1893"/>
                  <a:pt x="1538" y="1893"/>
                </a:cubicBezTo>
                <a:cubicBezTo>
                  <a:pt x="1525" y="1893"/>
                  <a:pt x="1525" y="1893"/>
                  <a:pt x="1525" y="1893"/>
                </a:cubicBezTo>
                <a:cubicBezTo>
                  <a:pt x="1506" y="1893"/>
                  <a:pt x="1491" y="1890"/>
                  <a:pt x="1478" y="1882"/>
                </a:cubicBezTo>
                <a:cubicBezTo>
                  <a:pt x="1473" y="1880"/>
                  <a:pt x="1471" y="1880"/>
                  <a:pt x="1471" y="1880"/>
                </a:cubicBezTo>
                <a:cubicBezTo>
                  <a:pt x="1461" y="1895"/>
                  <a:pt x="1449" y="1903"/>
                  <a:pt x="1434" y="1903"/>
                </a:cubicBezTo>
                <a:cubicBezTo>
                  <a:pt x="1421" y="1903"/>
                  <a:pt x="1409" y="1897"/>
                  <a:pt x="1399" y="1892"/>
                </a:cubicBezTo>
                <a:cubicBezTo>
                  <a:pt x="1378" y="1879"/>
                  <a:pt x="1361" y="1881"/>
                  <a:pt x="1346" y="1899"/>
                </a:cubicBezTo>
                <a:cubicBezTo>
                  <a:pt x="1331" y="1917"/>
                  <a:pt x="1315" y="1921"/>
                  <a:pt x="1305" y="1921"/>
                </a:cubicBezTo>
                <a:cubicBezTo>
                  <a:pt x="1284" y="1921"/>
                  <a:pt x="1266" y="1906"/>
                  <a:pt x="1255" y="1880"/>
                </a:cubicBezTo>
                <a:cubicBezTo>
                  <a:pt x="1244" y="1854"/>
                  <a:pt x="1244" y="1828"/>
                  <a:pt x="1245" y="1803"/>
                </a:cubicBezTo>
                <a:cubicBezTo>
                  <a:pt x="1245" y="1799"/>
                  <a:pt x="1245" y="1794"/>
                  <a:pt x="1245" y="1790"/>
                </a:cubicBezTo>
                <a:cubicBezTo>
                  <a:pt x="1245" y="1748"/>
                  <a:pt x="1235" y="1732"/>
                  <a:pt x="1203" y="1727"/>
                </a:cubicBezTo>
                <a:cubicBezTo>
                  <a:pt x="1188" y="1724"/>
                  <a:pt x="1175" y="1714"/>
                  <a:pt x="1167" y="1700"/>
                </a:cubicBezTo>
                <a:cubicBezTo>
                  <a:pt x="1158" y="1684"/>
                  <a:pt x="1157" y="1664"/>
                  <a:pt x="1165" y="1645"/>
                </a:cubicBezTo>
                <a:cubicBezTo>
                  <a:pt x="1174" y="1624"/>
                  <a:pt x="1171" y="1612"/>
                  <a:pt x="1157" y="1599"/>
                </a:cubicBezTo>
                <a:cubicBezTo>
                  <a:pt x="1135" y="1581"/>
                  <a:pt x="1125" y="1554"/>
                  <a:pt x="1125" y="1517"/>
                </a:cubicBezTo>
                <a:cubicBezTo>
                  <a:pt x="1124" y="1508"/>
                  <a:pt x="1124" y="1499"/>
                  <a:pt x="1124" y="1491"/>
                </a:cubicBezTo>
                <a:cubicBezTo>
                  <a:pt x="1124" y="1467"/>
                  <a:pt x="1123" y="1443"/>
                  <a:pt x="1125" y="1419"/>
                </a:cubicBezTo>
                <a:cubicBezTo>
                  <a:pt x="1126" y="1403"/>
                  <a:pt x="1119" y="1390"/>
                  <a:pt x="1110" y="1375"/>
                </a:cubicBezTo>
                <a:cubicBezTo>
                  <a:pt x="1107" y="1369"/>
                  <a:pt x="1103" y="1363"/>
                  <a:pt x="1100" y="1356"/>
                </a:cubicBezTo>
                <a:cubicBezTo>
                  <a:pt x="1100" y="1356"/>
                  <a:pt x="1100" y="1356"/>
                  <a:pt x="1100" y="1355"/>
                </a:cubicBezTo>
                <a:cubicBezTo>
                  <a:pt x="1098" y="1356"/>
                  <a:pt x="1095" y="1358"/>
                  <a:pt x="1092" y="1361"/>
                </a:cubicBezTo>
                <a:cubicBezTo>
                  <a:pt x="1049" y="1403"/>
                  <a:pt x="1049" y="1403"/>
                  <a:pt x="1049" y="1403"/>
                </a:cubicBezTo>
                <a:cubicBezTo>
                  <a:pt x="1048" y="1405"/>
                  <a:pt x="1046" y="1407"/>
                  <a:pt x="1045" y="1408"/>
                </a:cubicBezTo>
                <a:cubicBezTo>
                  <a:pt x="1035" y="1419"/>
                  <a:pt x="1023" y="1431"/>
                  <a:pt x="1005" y="1431"/>
                </a:cubicBezTo>
                <a:cubicBezTo>
                  <a:pt x="999" y="1431"/>
                  <a:pt x="993" y="1430"/>
                  <a:pt x="987" y="1426"/>
                </a:cubicBezTo>
                <a:cubicBezTo>
                  <a:pt x="961" y="1412"/>
                  <a:pt x="933" y="1392"/>
                  <a:pt x="927" y="1357"/>
                </a:cubicBezTo>
                <a:cubicBezTo>
                  <a:pt x="925" y="1340"/>
                  <a:pt x="925" y="1324"/>
                  <a:pt x="926" y="1308"/>
                </a:cubicBezTo>
                <a:cubicBezTo>
                  <a:pt x="926" y="1300"/>
                  <a:pt x="926" y="1292"/>
                  <a:pt x="926" y="1284"/>
                </a:cubicBezTo>
                <a:cubicBezTo>
                  <a:pt x="926" y="1254"/>
                  <a:pt x="947" y="1246"/>
                  <a:pt x="960" y="1241"/>
                </a:cubicBezTo>
                <a:cubicBezTo>
                  <a:pt x="963" y="1239"/>
                  <a:pt x="967" y="1238"/>
                  <a:pt x="969" y="1237"/>
                </a:cubicBezTo>
                <a:cubicBezTo>
                  <a:pt x="974" y="1234"/>
                  <a:pt x="974" y="1234"/>
                  <a:pt x="974" y="1234"/>
                </a:cubicBezTo>
                <a:cubicBezTo>
                  <a:pt x="979" y="1232"/>
                  <a:pt x="986" y="1228"/>
                  <a:pt x="988" y="1226"/>
                </a:cubicBezTo>
                <a:cubicBezTo>
                  <a:pt x="987" y="1226"/>
                  <a:pt x="986" y="1223"/>
                  <a:pt x="982" y="1217"/>
                </a:cubicBezTo>
                <a:cubicBezTo>
                  <a:pt x="968" y="1200"/>
                  <a:pt x="976" y="1181"/>
                  <a:pt x="980" y="1170"/>
                </a:cubicBezTo>
                <a:cubicBezTo>
                  <a:pt x="987" y="1150"/>
                  <a:pt x="987" y="1150"/>
                  <a:pt x="987" y="1150"/>
                </a:cubicBezTo>
                <a:cubicBezTo>
                  <a:pt x="1005" y="1103"/>
                  <a:pt x="1024" y="1053"/>
                  <a:pt x="1050" y="1008"/>
                </a:cubicBezTo>
                <a:cubicBezTo>
                  <a:pt x="1057" y="995"/>
                  <a:pt x="1057" y="991"/>
                  <a:pt x="1057" y="991"/>
                </a:cubicBezTo>
                <a:cubicBezTo>
                  <a:pt x="1056" y="991"/>
                  <a:pt x="1056" y="990"/>
                  <a:pt x="1054" y="989"/>
                </a:cubicBezTo>
                <a:cubicBezTo>
                  <a:pt x="1038" y="984"/>
                  <a:pt x="1025" y="975"/>
                  <a:pt x="1013" y="966"/>
                </a:cubicBezTo>
                <a:cubicBezTo>
                  <a:pt x="998" y="956"/>
                  <a:pt x="983" y="946"/>
                  <a:pt x="967" y="944"/>
                </a:cubicBezTo>
                <a:cubicBezTo>
                  <a:pt x="943" y="940"/>
                  <a:pt x="927" y="926"/>
                  <a:pt x="919" y="899"/>
                </a:cubicBezTo>
                <a:cubicBezTo>
                  <a:pt x="910" y="870"/>
                  <a:pt x="899" y="841"/>
                  <a:pt x="887" y="809"/>
                </a:cubicBezTo>
                <a:cubicBezTo>
                  <a:pt x="867" y="757"/>
                  <a:pt x="846" y="717"/>
                  <a:pt x="807" y="686"/>
                </a:cubicBezTo>
                <a:cubicBezTo>
                  <a:pt x="788" y="671"/>
                  <a:pt x="776" y="650"/>
                  <a:pt x="765" y="629"/>
                </a:cubicBezTo>
                <a:cubicBezTo>
                  <a:pt x="762" y="625"/>
                  <a:pt x="760" y="620"/>
                  <a:pt x="757" y="615"/>
                </a:cubicBezTo>
                <a:cubicBezTo>
                  <a:pt x="736" y="580"/>
                  <a:pt x="748" y="554"/>
                  <a:pt x="762" y="538"/>
                </a:cubicBezTo>
                <a:cubicBezTo>
                  <a:pt x="769" y="530"/>
                  <a:pt x="772" y="522"/>
                  <a:pt x="762" y="505"/>
                </a:cubicBezTo>
                <a:cubicBezTo>
                  <a:pt x="758" y="497"/>
                  <a:pt x="754" y="488"/>
                  <a:pt x="751" y="480"/>
                </a:cubicBezTo>
                <a:cubicBezTo>
                  <a:pt x="747" y="472"/>
                  <a:pt x="744" y="465"/>
                  <a:pt x="740" y="458"/>
                </a:cubicBezTo>
                <a:cubicBezTo>
                  <a:pt x="709" y="400"/>
                  <a:pt x="719" y="344"/>
                  <a:pt x="729" y="289"/>
                </a:cubicBezTo>
                <a:cubicBezTo>
                  <a:pt x="731" y="278"/>
                  <a:pt x="733" y="267"/>
                  <a:pt x="734" y="256"/>
                </a:cubicBezTo>
                <a:cubicBezTo>
                  <a:pt x="738" y="228"/>
                  <a:pt x="744" y="199"/>
                  <a:pt x="749" y="172"/>
                </a:cubicBezTo>
                <a:cubicBezTo>
                  <a:pt x="757" y="127"/>
                  <a:pt x="766" y="81"/>
                  <a:pt x="769" y="35"/>
                </a:cubicBezTo>
                <a:cubicBezTo>
                  <a:pt x="749" y="34"/>
                  <a:pt x="729" y="30"/>
                  <a:pt x="710" y="25"/>
                </a:cubicBezTo>
                <a:cubicBezTo>
                  <a:pt x="696" y="22"/>
                  <a:pt x="682" y="19"/>
                  <a:pt x="669" y="18"/>
                </a:cubicBezTo>
                <a:cubicBezTo>
                  <a:pt x="655" y="17"/>
                  <a:pt x="640" y="12"/>
                  <a:pt x="626" y="8"/>
                </a:cubicBezTo>
                <a:cubicBezTo>
                  <a:pt x="613" y="4"/>
                  <a:pt x="601" y="0"/>
                  <a:pt x="591" y="0"/>
                </a:cubicBezTo>
                <a:cubicBezTo>
                  <a:pt x="585" y="0"/>
                  <a:pt x="582" y="2"/>
                  <a:pt x="580" y="4"/>
                </a:cubicBezTo>
                <a:cubicBezTo>
                  <a:pt x="569" y="12"/>
                  <a:pt x="566" y="37"/>
                  <a:pt x="563" y="59"/>
                </a:cubicBezTo>
                <a:cubicBezTo>
                  <a:pt x="562" y="71"/>
                  <a:pt x="560" y="82"/>
                  <a:pt x="558" y="93"/>
                </a:cubicBezTo>
                <a:cubicBezTo>
                  <a:pt x="541" y="166"/>
                  <a:pt x="525" y="239"/>
                  <a:pt x="509" y="312"/>
                </a:cubicBezTo>
                <a:cubicBezTo>
                  <a:pt x="466" y="504"/>
                  <a:pt x="421" y="703"/>
                  <a:pt x="376" y="898"/>
                </a:cubicBezTo>
                <a:cubicBezTo>
                  <a:pt x="374" y="907"/>
                  <a:pt x="371" y="916"/>
                  <a:pt x="368" y="924"/>
                </a:cubicBezTo>
                <a:cubicBezTo>
                  <a:pt x="359" y="949"/>
                  <a:pt x="355" y="964"/>
                  <a:pt x="368" y="982"/>
                </a:cubicBezTo>
                <a:cubicBezTo>
                  <a:pt x="375" y="993"/>
                  <a:pt x="372" y="1010"/>
                  <a:pt x="367" y="1018"/>
                </a:cubicBezTo>
                <a:cubicBezTo>
                  <a:pt x="347" y="1048"/>
                  <a:pt x="358" y="1075"/>
                  <a:pt x="372" y="1107"/>
                </a:cubicBezTo>
                <a:cubicBezTo>
                  <a:pt x="374" y="1113"/>
                  <a:pt x="376" y="1118"/>
                  <a:pt x="378" y="11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1" name="Freeform 15">
            <a:extLst>
              <a:ext uri="{FF2B5EF4-FFF2-40B4-BE49-F238E27FC236}">
                <a16:creationId xmlns:a16="http://schemas.microsoft.com/office/drawing/2014/main" id="{C13C9834-1C10-B146-B77C-858629FDFFD9}"/>
              </a:ext>
            </a:extLst>
          </p:cNvPr>
          <p:cNvSpPr>
            <a:spLocks/>
          </p:cNvSpPr>
          <p:nvPr/>
        </p:nvSpPr>
        <p:spPr bwMode="auto">
          <a:xfrm>
            <a:off x="5057725" y="1774885"/>
            <a:ext cx="858861" cy="536186"/>
          </a:xfrm>
          <a:custGeom>
            <a:avLst/>
            <a:gdLst>
              <a:gd name="T0" fmla="*/ 9 w 1976"/>
              <a:gd name="T1" fmla="*/ 1104 h 1207"/>
              <a:gd name="T2" fmla="*/ 112 w 1976"/>
              <a:gd name="T3" fmla="*/ 1110 h 1207"/>
              <a:gd name="T4" fmla="*/ 229 w 1976"/>
              <a:gd name="T5" fmla="*/ 1117 h 1207"/>
              <a:gd name="T6" fmla="*/ 633 w 1976"/>
              <a:gd name="T7" fmla="*/ 1137 h 1207"/>
              <a:gd name="T8" fmla="*/ 1037 w 1976"/>
              <a:gd name="T9" fmla="*/ 1157 h 1207"/>
              <a:gd name="T10" fmla="*/ 1596 w 1976"/>
              <a:gd name="T11" fmla="*/ 1186 h 1207"/>
              <a:gd name="T12" fmla="*/ 1620 w 1976"/>
              <a:gd name="T13" fmla="*/ 1188 h 1207"/>
              <a:gd name="T14" fmla="*/ 1935 w 1976"/>
              <a:gd name="T15" fmla="*/ 1207 h 1207"/>
              <a:gd name="T16" fmla="*/ 1942 w 1976"/>
              <a:gd name="T17" fmla="*/ 1207 h 1207"/>
              <a:gd name="T18" fmla="*/ 1962 w 1976"/>
              <a:gd name="T19" fmla="*/ 1180 h 1207"/>
              <a:gd name="T20" fmla="*/ 1938 w 1976"/>
              <a:gd name="T21" fmla="*/ 1012 h 1207"/>
              <a:gd name="T22" fmla="*/ 1922 w 1976"/>
              <a:gd name="T23" fmla="*/ 967 h 1207"/>
              <a:gd name="T24" fmla="*/ 1900 w 1976"/>
              <a:gd name="T25" fmla="*/ 817 h 1207"/>
              <a:gd name="T26" fmla="*/ 1899 w 1976"/>
              <a:gd name="T27" fmla="*/ 739 h 1207"/>
              <a:gd name="T28" fmla="*/ 1887 w 1976"/>
              <a:gd name="T29" fmla="*/ 563 h 1207"/>
              <a:gd name="T30" fmla="*/ 1885 w 1976"/>
              <a:gd name="T31" fmla="*/ 553 h 1207"/>
              <a:gd name="T32" fmla="*/ 1882 w 1976"/>
              <a:gd name="T33" fmla="*/ 542 h 1207"/>
              <a:gd name="T34" fmla="*/ 1832 w 1976"/>
              <a:gd name="T35" fmla="*/ 457 h 1207"/>
              <a:gd name="T36" fmla="*/ 1831 w 1976"/>
              <a:gd name="T37" fmla="*/ 450 h 1207"/>
              <a:gd name="T38" fmla="*/ 1824 w 1976"/>
              <a:gd name="T39" fmla="*/ 218 h 1207"/>
              <a:gd name="T40" fmla="*/ 1812 w 1976"/>
              <a:gd name="T41" fmla="*/ 89 h 1207"/>
              <a:gd name="T42" fmla="*/ 1796 w 1976"/>
              <a:gd name="T43" fmla="*/ 72 h 1207"/>
              <a:gd name="T44" fmla="*/ 1792 w 1976"/>
              <a:gd name="T45" fmla="*/ 72 h 1207"/>
              <a:gd name="T46" fmla="*/ 1790 w 1976"/>
              <a:gd name="T47" fmla="*/ 72 h 1207"/>
              <a:gd name="T48" fmla="*/ 1777 w 1976"/>
              <a:gd name="T49" fmla="*/ 73 h 1207"/>
              <a:gd name="T50" fmla="*/ 1753 w 1976"/>
              <a:gd name="T51" fmla="*/ 73 h 1207"/>
              <a:gd name="T52" fmla="*/ 1748 w 1976"/>
              <a:gd name="T53" fmla="*/ 73 h 1207"/>
              <a:gd name="T54" fmla="*/ 1393 w 1976"/>
              <a:gd name="T55" fmla="*/ 67 h 1207"/>
              <a:gd name="T56" fmla="*/ 984 w 1976"/>
              <a:gd name="T57" fmla="*/ 59 h 1207"/>
              <a:gd name="T58" fmla="*/ 943 w 1976"/>
              <a:gd name="T59" fmla="*/ 60 h 1207"/>
              <a:gd name="T60" fmla="*/ 915 w 1976"/>
              <a:gd name="T61" fmla="*/ 60 h 1207"/>
              <a:gd name="T62" fmla="*/ 875 w 1976"/>
              <a:gd name="T63" fmla="*/ 59 h 1207"/>
              <a:gd name="T64" fmla="*/ 700 w 1976"/>
              <a:gd name="T65" fmla="*/ 50 h 1207"/>
              <a:gd name="T66" fmla="*/ 389 w 1976"/>
              <a:gd name="T67" fmla="*/ 29 h 1207"/>
              <a:gd name="T68" fmla="*/ 307 w 1976"/>
              <a:gd name="T69" fmla="*/ 22 h 1207"/>
              <a:gd name="T70" fmla="*/ 168 w 1976"/>
              <a:gd name="T71" fmla="*/ 6 h 1207"/>
              <a:gd name="T72" fmla="*/ 159 w 1976"/>
              <a:gd name="T73" fmla="*/ 7 h 1207"/>
              <a:gd name="T74" fmla="*/ 140 w 1976"/>
              <a:gd name="T75" fmla="*/ 7 h 1207"/>
              <a:gd name="T76" fmla="*/ 95 w 1976"/>
              <a:gd name="T77" fmla="*/ 1 h 1207"/>
              <a:gd name="T78" fmla="*/ 89 w 1976"/>
              <a:gd name="T79" fmla="*/ 0 h 1207"/>
              <a:gd name="T80" fmla="*/ 87 w 1976"/>
              <a:gd name="T81" fmla="*/ 10 h 1207"/>
              <a:gd name="T82" fmla="*/ 68 w 1976"/>
              <a:gd name="T83" fmla="*/ 251 h 1207"/>
              <a:gd name="T84" fmla="*/ 59 w 1976"/>
              <a:gd name="T85" fmla="*/ 366 h 1207"/>
              <a:gd name="T86" fmla="*/ 16 w 1976"/>
              <a:gd name="T87" fmla="*/ 905 h 1207"/>
              <a:gd name="T88" fmla="*/ 11 w 1976"/>
              <a:gd name="T89" fmla="*/ 969 h 1207"/>
              <a:gd name="T90" fmla="*/ 0 w 1976"/>
              <a:gd name="T91" fmla="*/ 1098 h 1207"/>
              <a:gd name="T92" fmla="*/ 0 w 1976"/>
              <a:gd name="T93" fmla="*/ 1103 h 1207"/>
              <a:gd name="T94" fmla="*/ 9 w 1976"/>
              <a:gd name="T95" fmla="*/ 1104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6" h="1207">
                <a:moveTo>
                  <a:pt x="9" y="1104"/>
                </a:moveTo>
                <a:cubicBezTo>
                  <a:pt x="43" y="1106"/>
                  <a:pt x="78" y="1108"/>
                  <a:pt x="112" y="1110"/>
                </a:cubicBezTo>
                <a:cubicBezTo>
                  <a:pt x="151" y="1113"/>
                  <a:pt x="190" y="1115"/>
                  <a:pt x="229" y="1117"/>
                </a:cubicBezTo>
                <a:cubicBezTo>
                  <a:pt x="363" y="1124"/>
                  <a:pt x="498" y="1130"/>
                  <a:pt x="633" y="1137"/>
                </a:cubicBezTo>
                <a:cubicBezTo>
                  <a:pt x="767" y="1144"/>
                  <a:pt x="902" y="1150"/>
                  <a:pt x="1037" y="1157"/>
                </a:cubicBezTo>
                <a:cubicBezTo>
                  <a:pt x="1205" y="1166"/>
                  <a:pt x="1388" y="1175"/>
                  <a:pt x="1596" y="1186"/>
                </a:cubicBezTo>
                <a:cubicBezTo>
                  <a:pt x="1620" y="1188"/>
                  <a:pt x="1620" y="1188"/>
                  <a:pt x="1620" y="1188"/>
                </a:cubicBezTo>
                <a:cubicBezTo>
                  <a:pt x="1723" y="1193"/>
                  <a:pt x="1830" y="1199"/>
                  <a:pt x="1935" y="1207"/>
                </a:cubicBezTo>
                <a:cubicBezTo>
                  <a:pt x="1937" y="1207"/>
                  <a:pt x="1940" y="1207"/>
                  <a:pt x="1942" y="1207"/>
                </a:cubicBezTo>
                <a:cubicBezTo>
                  <a:pt x="1955" y="1207"/>
                  <a:pt x="1956" y="1207"/>
                  <a:pt x="1962" y="1180"/>
                </a:cubicBezTo>
                <a:cubicBezTo>
                  <a:pt x="1976" y="1120"/>
                  <a:pt x="1957" y="1068"/>
                  <a:pt x="1938" y="1012"/>
                </a:cubicBezTo>
                <a:cubicBezTo>
                  <a:pt x="1932" y="997"/>
                  <a:pt x="1927" y="982"/>
                  <a:pt x="1922" y="967"/>
                </a:cubicBezTo>
                <a:cubicBezTo>
                  <a:pt x="1906" y="914"/>
                  <a:pt x="1902" y="856"/>
                  <a:pt x="1900" y="817"/>
                </a:cubicBezTo>
                <a:cubicBezTo>
                  <a:pt x="1899" y="791"/>
                  <a:pt x="1899" y="765"/>
                  <a:pt x="1899" y="739"/>
                </a:cubicBezTo>
                <a:cubicBezTo>
                  <a:pt x="1898" y="681"/>
                  <a:pt x="1898" y="621"/>
                  <a:pt x="1887" y="563"/>
                </a:cubicBezTo>
                <a:cubicBezTo>
                  <a:pt x="1886" y="560"/>
                  <a:pt x="1886" y="556"/>
                  <a:pt x="1885" y="553"/>
                </a:cubicBezTo>
                <a:cubicBezTo>
                  <a:pt x="1884" y="544"/>
                  <a:pt x="1884" y="542"/>
                  <a:pt x="1882" y="542"/>
                </a:cubicBezTo>
                <a:cubicBezTo>
                  <a:pt x="1841" y="524"/>
                  <a:pt x="1836" y="488"/>
                  <a:pt x="1832" y="457"/>
                </a:cubicBezTo>
                <a:cubicBezTo>
                  <a:pt x="1831" y="450"/>
                  <a:pt x="1831" y="450"/>
                  <a:pt x="1831" y="450"/>
                </a:cubicBezTo>
                <a:cubicBezTo>
                  <a:pt x="1821" y="374"/>
                  <a:pt x="1812" y="295"/>
                  <a:pt x="1824" y="218"/>
                </a:cubicBezTo>
                <a:cubicBezTo>
                  <a:pt x="1831" y="173"/>
                  <a:pt x="1824" y="136"/>
                  <a:pt x="1812" y="89"/>
                </a:cubicBezTo>
                <a:cubicBezTo>
                  <a:pt x="1806" y="72"/>
                  <a:pt x="1800" y="72"/>
                  <a:pt x="1796" y="72"/>
                </a:cubicBezTo>
                <a:cubicBezTo>
                  <a:pt x="1794" y="72"/>
                  <a:pt x="1793" y="72"/>
                  <a:pt x="1792" y="72"/>
                </a:cubicBezTo>
                <a:cubicBezTo>
                  <a:pt x="1790" y="72"/>
                  <a:pt x="1790" y="72"/>
                  <a:pt x="1790" y="72"/>
                </a:cubicBezTo>
                <a:cubicBezTo>
                  <a:pt x="1786" y="72"/>
                  <a:pt x="1781" y="73"/>
                  <a:pt x="1777" y="73"/>
                </a:cubicBezTo>
                <a:cubicBezTo>
                  <a:pt x="1769" y="73"/>
                  <a:pt x="1761" y="73"/>
                  <a:pt x="1753" y="73"/>
                </a:cubicBezTo>
                <a:cubicBezTo>
                  <a:pt x="1748" y="73"/>
                  <a:pt x="1748" y="73"/>
                  <a:pt x="1748" y="73"/>
                </a:cubicBezTo>
                <a:cubicBezTo>
                  <a:pt x="1393" y="67"/>
                  <a:pt x="1393" y="67"/>
                  <a:pt x="1393" y="67"/>
                </a:cubicBezTo>
                <a:cubicBezTo>
                  <a:pt x="1256" y="64"/>
                  <a:pt x="1120" y="62"/>
                  <a:pt x="984" y="59"/>
                </a:cubicBezTo>
                <a:cubicBezTo>
                  <a:pt x="970" y="59"/>
                  <a:pt x="956" y="59"/>
                  <a:pt x="943" y="60"/>
                </a:cubicBezTo>
                <a:cubicBezTo>
                  <a:pt x="934" y="60"/>
                  <a:pt x="924" y="60"/>
                  <a:pt x="915" y="60"/>
                </a:cubicBezTo>
                <a:cubicBezTo>
                  <a:pt x="900" y="60"/>
                  <a:pt x="887" y="59"/>
                  <a:pt x="875" y="59"/>
                </a:cubicBezTo>
                <a:cubicBezTo>
                  <a:pt x="817" y="55"/>
                  <a:pt x="758" y="52"/>
                  <a:pt x="700" y="50"/>
                </a:cubicBezTo>
                <a:cubicBezTo>
                  <a:pt x="598" y="45"/>
                  <a:pt x="492" y="41"/>
                  <a:pt x="389" y="29"/>
                </a:cubicBezTo>
                <a:cubicBezTo>
                  <a:pt x="362" y="26"/>
                  <a:pt x="334" y="24"/>
                  <a:pt x="307" y="22"/>
                </a:cubicBezTo>
                <a:cubicBezTo>
                  <a:pt x="262" y="19"/>
                  <a:pt x="214" y="15"/>
                  <a:pt x="168" y="6"/>
                </a:cubicBezTo>
                <a:cubicBezTo>
                  <a:pt x="159" y="7"/>
                  <a:pt x="159" y="7"/>
                  <a:pt x="159" y="7"/>
                </a:cubicBezTo>
                <a:cubicBezTo>
                  <a:pt x="153" y="7"/>
                  <a:pt x="146" y="7"/>
                  <a:pt x="140" y="7"/>
                </a:cubicBezTo>
                <a:cubicBezTo>
                  <a:pt x="128" y="7"/>
                  <a:pt x="111" y="6"/>
                  <a:pt x="95" y="1"/>
                </a:cubicBezTo>
                <a:cubicBezTo>
                  <a:pt x="92" y="0"/>
                  <a:pt x="90" y="0"/>
                  <a:pt x="89" y="0"/>
                </a:cubicBezTo>
                <a:cubicBezTo>
                  <a:pt x="89" y="1"/>
                  <a:pt x="88" y="3"/>
                  <a:pt x="87" y="10"/>
                </a:cubicBezTo>
                <a:cubicBezTo>
                  <a:pt x="81" y="90"/>
                  <a:pt x="75" y="171"/>
                  <a:pt x="68" y="251"/>
                </a:cubicBezTo>
                <a:cubicBezTo>
                  <a:pt x="65" y="289"/>
                  <a:pt x="62" y="328"/>
                  <a:pt x="59" y="366"/>
                </a:cubicBezTo>
                <a:cubicBezTo>
                  <a:pt x="44" y="546"/>
                  <a:pt x="30" y="725"/>
                  <a:pt x="16" y="905"/>
                </a:cubicBezTo>
                <a:cubicBezTo>
                  <a:pt x="14" y="926"/>
                  <a:pt x="12" y="947"/>
                  <a:pt x="11" y="969"/>
                </a:cubicBezTo>
                <a:cubicBezTo>
                  <a:pt x="7" y="1011"/>
                  <a:pt x="4" y="1055"/>
                  <a:pt x="0" y="1098"/>
                </a:cubicBezTo>
                <a:cubicBezTo>
                  <a:pt x="0" y="1101"/>
                  <a:pt x="0" y="1102"/>
                  <a:pt x="0" y="1103"/>
                </a:cubicBezTo>
                <a:cubicBezTo>
                  <a:pt x="3" y="1104"/>
                  <a:pt x="7" y="1104"/>
                  <a:pt x="9" y="110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2" name="Freeform 16">
            <a:extLst>
              <a:ext uri="{FF2B5EF4-FFF2-40B4-BE49-F238E27FC236}">
                <a16:creationId xmlns:a16="http://schemas.microsoft.com/office/drawing/2014/main" id="{7ADF7D3D-8062-B344-9AC8-3D7DAF72DA0D}"/>
              </a:ext>
            </a:extLst>
          </p:cNvPr>
          <p:cNvSpPr>
            <a:spLocks/>
          </p:cNvSpPr>
          <p:nvPr/>
        </p:nvSpPr>
        <p:spPr bwMode="auto">
          <a:xfrm>
            <a:off x="2756736" y="1400374"/>
            <a:ext cx="869887" cy="629302"/>
          </a:xfrm>
          <a:custGeom>
            <a:avLst/>
            <a:gdLst>
              <a:gd name="T0" fmla="*/ 1784 w 2002"/>
              <a:gd name="T1" fmla="*/ 1400 h 1417"/>
              <a:gd name="T2" fmla="*/ 1784 w 2002"/>
              <a:gd name="T3" fmla="*/ 1335 h 1417"/>
              <a:gd name="T4" fmla="*/ 1802 w 2002"/>
              <a:gd name="T5" fmla="*/ 1252 h 1417"/>
              <a:gd name="T6" fmla="*/ 1864 w 2002"/>
              <a:gd name="T7" fmla="*/ 980 h 1417"/>
              <a:gd name="T8" fmla="*/ 1998 w 2002"/>
              <a:gd name="T9" fmla="*/ 377 h 1417"/>
              <a:gd name="T10" fmla="*/ 1913 w 2002"/>
              <a:gd name="T11" fmla="*/ 336 h 1417"/>
              <a:gd name="T12" fmla="*/ 937 w 2002"/>
              <a:gd name="T13" fmla="*/ 83 h 1417"/>
              <a:gd name="T14" fmla="*/ 631 w 2002"/>
              <a:gd name="T15" fmla="*/ 2 h 1417"/>
              <a:gd name="T16" fmla="*/ 618 w 2002"/>
              <a:gd name="T17" fmla="*/ 23 h 1417"/>
              <a:gd name="T18" fmla="*/ 628 w 2002"/>
              <a:gd name="T19" fmla="*/ 50 h 1417"/>
              <a:gd name="T20" fmla="*/ 615 w 2002"/>
              <a:gd name="T21" fmla="*/ 180 h 1417"/>
              <a:gd name="T22" fmla="*/ 611 w 2002"/>
              <a:gd name="T23" fmla="*/ 195 h 1417"/>
              <a:gd name="T24" fmla="*/ 660 w 2002"/>
              <a:gd name="T25" fmla="*/ 357 h 1417"/>
              <a:gd name="T26" fmla="*/ 614 w 2002"/>
              <a:gd name="T27" fmla="*/ 458 h 1417"/>
              <a:gd name="T28" fmla="*/ 521 w 2002"/>
              <a:gd name="T29" fmla="*/ 607 h 1417"/>
              <a:gd name="T30" fmla="*/ 462 w 2002"/>
              <a:gd name="T31" fmla="*/ 559 h 1417"/>
              <a:gd name="T32" fmla="*/ 469 w 2002"/>
              <a:gd name="T33" fmla="*/ 521 h 1417"/>
              <a:gd name="T34" fmla="*/ 497 w 2002"/>
              <a:gd name="T35" fmla="*/ 423 h 1417"/>
              <a:gd name="T36" fmla="*/ 507 w 2002"/>
              <a:gd name="T37" fmla="*/ 363 h 1417"/>
              <a:gd name="T38" fmla="*/ 278 w 2002"/>
              <a:gd name="T39" fmla="*/ 215 h 1417"/>
              <a:gd name="T40" fmla="*/ 64 w 2002"/>
              <a:gd name="T41" fmla="*/ 79 h 1417"/>
              <a:gd name="T42" fmla="*/ 56 w 2002"/>
              <a:gd name="T43" fmla="*/ 233 h 1417"/>
              <a:gd name="T44" fmla="*/ 66 w 2002"/>
              <a:gd name="T45" fmla="*/ 425 h 1417"/>
              <a:gd name="T46" fmla="*/ 61 w 2002"/>
              <a:gd name="T47" fmla="*/ 572 h 1417"/>
              <a:gd name="T48" fmla="*/ 99 w 2002"/>
              <a:gd name="T49" fmla="*/ 590 h 1417"/>
              <a:gd name="T50" fmla="*/ 57 w 2002"/>
              <a:gd name="T51" fmla="*/ 657 h 1417"/>
              <a:gd name="T52" fmla="*/ 46 w 2002"/>
              <a:gd name="T53" fmla="*/ 656 h 1417"/>
              <a:gd name="T54" fmla="*/ 44 w 2002"/>
              <a:gd name="T55" fmla="*/ 675 h 1417"/>
              <a:gd name="T56" fmla="*/ 75 w 2002"/>
              <a:gd name="T57" fmla="*/ 772 h 1417"/>
              <a:gd name="T58" fmla="*/ 4 w 2002"/>
              <a:gd name="T59" fmla="*/ 825 h 1417"/>
              <a:gd name="T60" fmla="*/ 150 w 2002"/>
              <a:gd name="T61" fmla="*/ 932 h 1417"/>
              <a:gd name="T62" fmla="*/ 223 w 2002"/>
              <a:gd name="T63" fmla="*/ 967 h 1417"/>
              <a:gd name="T64" fmla="*/ 271 w 2002"/>
              <a:gd name="T65" fmla="*/ 1184 h 1417"/>
              <a:gd name="T66" fmla="*/ 370 w 2002"/>
              <a:gd name="T67" fmla="*/ 1230 h 1417"/>
              <a:gd name="T68" fmla="*/ 444 w 2002"/>
              <a:gd name="T69" fmla="*/ 1230 h 1417"/>
              <a:gd name="T70" fmla="*/ 623 w 2002"/>
              <a:gd name="T71" fmla="*/ 1255 h 1417"/>
              <a:gd name="T72" fmla="*/ 721 w 2002"/>
              <a:gd name="T73" fmla="*/ 1286 h 1417"/>
              <a:gd name="T74" fmla="*/ 780 w 2002"/>
              <a:gd name="T75" fmla="*/ 1278 h 1417"/>
              <a:gd name="T76" fmla="*/ 884 w 2002"/>
              <a:gd name="T77" fmla="*/ 1322 h 1417"/>
              <a:gd name="T78" fmla="*/ 950 w 2002"/>
              <a:gd name="T79" fmla="*/ 1306 h 1417"/>
              <a:gd name="T80" fmla="*/ 979 w 2002"/>
              <a:gd name="T81" fmla="*/ 1292 h 1417"/>
              <a:gd name="T82" fmla="*/ 1042 w 2002"/>
              <a:gd name="T83" fmla="*/ 1293 h 1417"/>
              <a:gd name="T84" fmla="*/ 1134 w 2002"/>
              <a:gd name="T85" fmla="*/ 1300 h 1417"/>
              <a:gd name="T86" fmla="*/ 1212 w 2002"/>
              <a:gd name="T87" fmla="*/ 1321 h 1417"/>
              <a:gd name="T88" fmla="*/ 1222 w 2002"/>
              <a:gd name="T89" fmla="*/ 1319 h 1417"/>
              <a:gd name="T90" fmla="*/ 1299 w 2002"/>
              <a:gd name="T91" fmla="*/ 1298 h 1417"/>
              <a:gd name="T92" fmla="*/ 1408 w 2002"/>
              <a:gd name="T93" fmla="*/ 1326 h 1417"/>
              <a:gd name="T94" fmla="*/ 1780 w 2002"/>
              <a:gd name="T95" fmla="*/ 1416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1417">
                <a:moveTo>
                  <a:pt x="1780" y="1416"/>
                </a:moveTo>
                <a:cubicBezTo>
                  <a:pt x="1780" y="1416"/>
                  <a:pt x="1782" y="1414"/>
                  <a:pt x="1784" y="1400"/>
                </a:cubicBezTo>
                <a:cubicBezTo>
                  <a:pt x="1786" y="1393"/>
                  <a:pt x="1786" y="1393"/>
                  <a:pt x="1786" y="1393"/>
                </a:cubicBezTo>
                <a:cubicBezTo>
                  <a:pt x="1789" y="1371"/>
                  <a:pt x="1792" y="1354"/>
                  <a:pt x="1784" y="1335"/>
                </a:cubicBezTo>
                <a:cubicBezTo>
                  <a:pt x="1774" y="1311"/>
                  <a:pt x="1785" y="1290"/>
                  <a:pt x="1793" y="1274"/>
                </a:cubicBezTo>
                <a:cubicBezTo>
                  <a:pt x="1797" y="1266"/>
                  <a:pt x="1801" y="1259"/>
                  <a:pt x="1802" y="1252"/>
                </a:cubicBezTo>
                <a:cubicBezTo>
                  <a:pt x="1813" y="1200"/>
                  <a:pt x="1825" y="1148"/>
                  <a:pt x="1837" y="1096"/>
                </a:cubicBezTo>
                <a:cubicBezTo>
                  <a:pt x="1846" y="1058"/>
                  <a:pt x="1855" y="1019"/>
                  <a:pt x="1864" y="980"/>
                </a:cubicBezTo>
                <a:cubicBezTo>
                  <a:pt x="1908" y="781"/>
                  <a:pt x="1952" y="583"/>
                  <a:pt x="1996" y="384"/>
                </a:cubicBezTo>
                <a:cubicBezTo>
                  <a:pt x="1997" y="382"/>
                  <a:pt x="1997" y="379"/>
                  <a:pt x="1998" y="377"/>
                </a:cubicBezTo>
                <a:cubicBezTo>
                  <a:pt x="2001" y="365"/>
                  <a:pt x="2002" y="360"/>
                  <a:pt x="1999" y="356"/>
                </a:cubicBezTo>
                <a:cubicBezTo>
                  <a:pt x="1970" y="349"/>
                  <a:pt x="1941" y="343"/>
                  <a:pt x="1913" y="336"/>
                </a:cubicBezTo>
                <a:cubicBezTo>
                  <a:pt x="1847" y="320"/>
                  <a:pt x="1779" y="304"/>
                  <a:pt x="1713" y="287"/>
                </a:cubicBezTo>
                <a:cubicBezTo>
                  <a:pt x="1454" y="219"/>
                  <a:pt x="1195" y="151"/>
                  <a:pt x="937" y="83"/>
                </a:cubicBezTo>
                <a:cubicBezTo>
                  <a:pt x="638" y="4"/>
                  <a:pt x="638" y="4"/>
                  <a:pt x="638" y="4"/>
                </a:cubicBezTo>
                <a:cubicBezTo>
                  <a:pt x="636" y="4"/>
                  <a:pt x="634" y="3"/>
                  <a:pt x="631" y="2"/>
                </a:cubicBezTo>
                <a:cubicBezTo>
                  <a:pt x="628" y="1"/>
                  <a:pt x="625" y="0"/>
                  <a:pt x="622" y="0"/>
                </a:cubicBezTo>
                <a:cubicBezTo>
                  <a:pt x="622" y="7"/>
                  <a:pt x="620" y="15"/>
                  <a:pt x="618" y="23"/>
                </a:cubicBezTo>
                <a:cubicBezTo>
                  <a:pt x="616" y="31"/>
                  <a:pt x="614" y="41"/>
                  <a:pt x="616" y="45"/>
                </a:cubicBezTo>
                <a:cubicBezTo>
                  <a:pt x="617" y="46"/>
                  <a:pt x="619" y="49"/>
                  <a:pt x="628" y="50"/>
                </a:cubicBezTo>
                <a:cubicBezTo>
                  <a:pt x="654" y="56"/>
                  <a:pt x="666" y="71"/>
                  <a:pt x="665" y="97"/>
                </a:cubicBezTo>
                <a:cubicBezTo>
                  <a:pt x="663" y="133"/>
                  <a:pt x="645" y="164"/>
                  <a:pt x="615" y="180"/>
                </a:cubicBezTo>
                <a:cubicBezTo>
                  <a:pt x="609" y="184"/>
                  <a:pt x="608" y="186"/>
                  <a:pt x="608" y="186"/>
                </a:cubicBezTo>
                <a:cubicBezTo>
                  <a:pt x="608" y="186"/>
                  <a:pt x="610" y="191"/>
                  <a:pt x="611" y="195"/>
                </a:cubicBezTo>
                <a:cubicBezTo>
                  <a:pt x="616" y="211"/>
                  <a:pt x="622" y="226"/>
                  <a:pt x="627" y="242"/>
                </a:cubicBezTo>
                <a:cubicBezTo>
                  <a:pt x="640" y="278"/>
                  <a:pt x="654" y="316"/>
                  <a:pt x="660" y="357"/>
                </a:cubicBezTo>
                <a:cubicBezTo>
                  <a:pt x="663" y="381"/>
                  <a:pt x="659" y="398"/>
                  <a:pt x="645" y="418"/>
                </a:cubicBezTo>
                <a:cubicBezTo>
                  <a:pt x="635" y="432"/>
                  <a:pt x="625" y="445"/>
                  <a:pt x="614" y="458"/>
                </a:cubicBezTo>
                <a:cubicBezTo>
                  <a:pt x="586" y="494"/>
                  <a:pt x="560" y="528"/>
                  <a:pt x="548" y="571"/>
                </a:cubicBezTo>
                <a:cubicBezTo>
                  <a:pt x="544" y="586"/>
                  <a:pt x="534" y="599"/>
                  <a:pt x="521" y="607"/>
                </a:cubicBezTo>
                <a:cubicBezTo>
                  <a:pt x="505" y="616"/>
                  <a:pt x="487" y="614"/>
                  <a:pt x="469" y="603"/>
                </a:cubicBezTo>
                <a:cubicBezTo>
                  <a:pt x="458" y="595"/>
                  <a:pt x="448" y="582"/>
                  <a:pt x="462" y="559"/>
                </a:cubicBezTo>
                <a:cubicBezTo>
                  <a:pt x="464" y="556"/>
                  <a:pt x="464" y="556"/>
                  <a:pt x="464" y="556"/>
                </a:cubicBezTo>
                <a:cubicBezTo>
                  <a:pt x="470" y="546"/>
                  <a:pt x="469" y="535"/>
                  <a:pt x="469" y="521"/>
                </a:cubicBezTo>
                <a:cubicBezTo>
                  <a:pt x="469" y="517"/>
                  <a:pt x="469" y="513"/>
                  <a:pt x="469" y="509"/>
                </a:cubicBezTo>
                <a:cubicBezTo>
                  <a:pt x="469" y="474"/>
                  <a:pt x="478" y="446"/>
                  <a:pt x="497" y="423"/>
                </a:cubicBezTo>
                <a:cubicBezTo>
                  <a:pt x="509" y="409"/>
                  <a:pt x="512" y="397"/>
                  <a:pt x="509" y="375"/>
                </a:cubicBezTo>
                <a:cubicBezTo>
                  <a:pt x="508" y="371"/>
                  <a:pt x="507" y="367"/>
                  <a:pt x="507" y="363"/>
                </a:cubicBezTo>
                <a:cubicBezTo>
                  <a:pt x="501" y="326"/>
                  <a:pt x="499" y="308"/>
                  <a:pt x="453" y="297"/>
                </a:cubicBezTo>
                <a:cubicBezTo>
                  <a:pt x="391" y="283"/>
                  <a:pt x="329" y="245"/>
                  <a:pt x="278" y="215"/>
                </a:cubicBezTo>
                <a:cubicBezTo>
                  <a:pt x="205" y="171"/>
                  <a:pt x="138" y="129"/>
                  <a:pt x="74" y="85"/>
                </a:cubicBezTo>
                <a:cubicBezTo>
                  <a:pt x="68" y="81"/>
                  <a:pt x="65" y="80"/>
                  <a:pt x="64" y="79"/>
                </a:cubicBezTo>
                <a:cubicBezTo>
                  <a:pt x="63" y="81"/>
                  <a:pt x="61" y="84"/>
                  <a:pt x="59" y="90"/>
                </a:cubicBezTo>
                <a:cubicBezTo>
                  <a:pt x="41" y="140"/>
                  <a:pt x="40" y="187"/>
                  <a:pt x="56" y="233"/>
                </a:cubicBezTo>
                <a:cubicBezTo>
                  <a:pt x="72" y="281"/>
                  <a:pt x="85" y="338"/>
                  <a:pt x="61" y="398"/>
                </a:cubicBezTo>
                <a:cubicBezTo>
                  <a:pt x="59" y="404"/>
                  <a:pt x="60" y="412"/>
                  <a:pt x="66" y="425"/>
                </a:cubicBezTo>
                <a:cubicBezTo>
                  <a:pt x="79" y="452"/>
                  <a:pt x="80" y="481"/>
                  <a:pt x="68" y="509"/>
                </a:cubicBezTo>
                <a:cubicBezTo>
                  <a:pt x="61" y="528"/>
                  <a:pt x="60" y="547"/>
                  <a:pt x="61" y="572"/>
                </a:cubicBezTo>
                <a:cubicBezTo>
                  <a:pt x="61" y="573"/>
                  <a:pt x="61" y="573"/>
                  <a:pt x="61" y="574"/>
                </a:cubicBezTo>
                <a:cubicBezTo>
                  <a:pt x="76" y="573"/>
                  <a:pt x="90" y="579"/>
                  <a:pt x="99" y="590"/>
                </a:cubicBezTo>
                <a:cubicBezTo>
                  <a:pt x="108" y="600"/>
                  <a:pt x="112" y="613"/>
                  <a:pt x="110" y="626"/>
                </a:cubicBezTo>
                <a:cubicBezTo>
                  <a:pt x="106" y="653"/>
                  <a:pt x="74" y="655"/>
                  <a:pt x="57" y="657"/>
                </a:cubicBezTo>
                <a:cubicBezTo>
                  <a:pt x="53" y="657"/>
                  <a:pt x="53" y="657"/>
                  <a:pt x="53" y="657"/>
                </a:cubicBezTo>
                <a:cubicBezTo>
                  <a:pt x="51" y="657"/>
                  <a:pt x="48" y="656"/>
                  <a:pt x="46" y="656"/>
                </a:cubicBezTo>
                <a:cubicBezTo>
                  <a:pt x="46" y="656"/>
                  <a:pt x="45" y="657"/>
                  <a:pt x="45" y="658"/>
                </a:cubicBezTo>
                <a:cubicBezTo>
                  <a:pt x="45" y="663"/>
                  <a:pt x="43" y="671"/>
                  <a:pt x="44" y="675"/>
                </a:cubicBezTo>
                <a:cubicBezTo>
                  <a:pt x="94" y="693"/>
                  <a:pt x="84" y="732"/>
                  <a:pt x="78" y="756"/>
                </a:cubicBezTo>
                <a:cubicBezTo>
                  <a:pt x="77" y="762"/>
                  <a:pt x="75" y="767"/>
                  <a:pt x="75" y="772"/>
                </a:cubicBezTo>
                <a:cubicBezTo>
                  <a:pt x="70" y="806"/>
                  <a:pt x="49" y="828"/>
                  <a:pt x="23" y="828"/>
                </a:cubicBezTo>
                <a:cubicBezTo>
                  <a:pt x="17" y="828"/>
                  <a:pt x="10" y="827"/>
                  <a:pt x="4" y="825"/>
                </a:cubicBezTo>
                <a:cubicBezTo>
                  <a:pt x="2" y="831"/>
                  <a:pt x="1" y="838"/>
                  <a:pt x="0" y="845"/>
                </a:cubicBezTo>
                <a:cubicBezTo>
                  <a:pt x="57" y="863"/>
                  <a:pt x="107" y="893"/>
                  <a:pt x="150" y="932"/>
                </a:cubicBezTo>
                <a:cubicBezTo>
                  <a:pt x="160" y="942"/>
                  <a:pt x="174" y="947"/>
                  <a:pt x="188" y="952"/>
                </a:cubicBezTo>
                <a:cubicBezTo>
                  <a:pt x="200" y="956"/>
                  <a:pt x="212" y="960"/>
                  <a:pt x="223" y="967"/>
                </a:cubicBezTo>
                <a:cubicBezTo>
                  <a:pt x="262" y="990"/>
                  <a:pt x="280" y="1040"/>
                  <a:pt x="263" y="1080"/>
                </a:cubicBezTo>
                <a:cubicBezTo>
                  <a:pt x="248" y="1117"/>
                  <a:pt x="251" y="1155"/>
                  <a:pt x="271" y="1184"/>
                </a:cubicBezTo>
                <a:cubicBezTo>
                  <a:pt x="290" y="1213"/>
                  <a:pt x="324" y="1230"/>
                  <a:pt x="363" y="1230"/>
                </a:cubicBezTo>
                <a:cubicBezTo>
                  <a:pt x="370" y="1230"/>
                  <a:pt x="370" y="1230"/>
                  <a:pt x="370" y="1230"/>
                </a:cubicBezTo>
                <a:cubicBezTo>
                  <a:pt x="382" y="1230"/>
                  <a:pt x="395" y="1230"/>
                  <a:pt x="407" y="1230"/>
                </a:cubicBezTo>
                <a:cubicBezTo>
                  <a:pt x="419" y="1230"/>
                  <a:pt x="432" y="1230"/>
                  <a:pt x="444" y="1230"/>
                </a:cubicBezTo>
                <a:cubicBezTo>
                  <a:pt x="499" y="1230"/>
                  <a:pt x="558" y="1233"/>
                  <a:pt x="615" y="1253"/>
                </a:cubicBezTo>
                <a:cubicBezTo>
                  <a:pt x="623" y="1255"/>
                  <a:pt x="623" y="1255"/>
                  <a:pt x="623" y="1255"/>
                </a:cubicBezTo>
                <a:cubicBezTo>
                  <a:pt x="641" y="1261"/>
                  <a:pt x="659" y="1268"/>
                  <a:pt x="676" y="1284"/>
                </a:cubicBezTo>
                <a:cubicBezTo>
                  <a:pt x="687" y="1294"/>
                  <a:pt x="703" y="1291"/>
                  <a:pt x="721" y="1286"/>
                </a:cubicBezTo>
                <a:cubicBezTo>
                  <a:pt x="729" y="1283"/>
                  <a:pt x="737" y="1281"/>
                  <a:pt x="746" y="1280"/>
                </a:cubicBezTo>
                <a:cubicBezTo>
                  <a:pt x="756" y="1279"/>
                  <a:pt x="768" y="1278"/>
                  <a:pt x="780" y="1278"/>
                </a:cubicBezTo>
                <a:cubicBezTo>
                  <a:pt x="802" y="1278"/>
                  <a:pt x="831" y="1282"/>
                  <a:pt x="853" y="1318"/>
                </a:cubicBezTo>
                <a:cubicBezTo>
                  <a:pt x="856" y="1319"/>
                  <a:pt x="865" y="1322"/>
                  <a:pt x="884" y="1322"/>
                </a:cubicBezTo>
                <a:cubicBezTo>
                  <a:pt x="913" y="1322"/>
                  <a:pt x="939" y="1316"/>
                  <a:pt x="944" y="1312"/>
                </a:cubicBezTo>
                <a:cubicBezTo>
                  <a:pt x="946" y="1310"/>
                  <a:pt x="948" y="1308"/>
                  <a:pt x="950" y="1306"/>
                </a:cubicBezTo>
                <a:cubicBezTo>
                  <a:pt x="957" y="1300"/>
                  <a:pt x="965" y="1292"/>
                  <a:pt x="976" y="1292"/>
                </a:cubicBezTo>
                <a:cubicBezTo>
                  <a:pt x="979" y="1292"/>
                  <a:pt x="979" y="1292"/>
                  <a:pt x="979" y="1292"/>
                </a:cubicBezTo>
                <a:cubicBezTo>
                  <a:pt x="989" y="1293"/>
                  <a:pt x="999" y="1294"/>
                  <a:pt x="1011" y="1294"/>
                </a:cubicBezTo>
                <a:cubicBezTo>
                  <a:pt x="1021" y="1294"/>
                  <a:pt x="1032" y="1294"/>
                  <a:pt x="1042" y="1293"/>
                </a:cubicBezTo>
                <a:cubicBezTo>
                  <a:pt x="1053" y="1293"/>
                  <a:pt x="1064" y="1292"/>
                  <a:pt x="1075" y="1292"/>
                </a:cubicBezTo>
                <a:cubicBezTo>
                  <a:pt x="1098" y="1292"/>
                  <a:pt x="1117" y="1295"/>
                  <a:pt x="1134" y="1300"/>
                </a:cubicBezTo>
                <a:cubicBezTo>
                  <a:pt x="1142" y="1302"/>
                  <a:pt x="1151" y="1304"/>
                  <a:pt x="1161" y="1306"/>
                </a:cubicBezTo>
                <a:cubicBezTo>
                  <a:pt x="1177" y="1308"/>
                  <a:pt x="1195" y="1311"/>
                  <a:pt x="1212" y="1321"/>
                </a:cubicBezTo>
                <a:cubicBezTo>
                  <a:pt x="1213" y="1321"/>
                  <a:pt x="1214" y="1321"/>
                  <a:pt x="1216" y="1321"/>
                </a:cubicBezTo>
                <a:cubicBezTo>
                  <a:pt x="1217" y="1321"/>
                  <a:pt x="1220" y="1321"/>
                  <a:pt x="1222" y="1319"/>
                </a:cubicBezTo>
                <a:cubicBezTo>
                  <a:pt x="1233" y="1302"/>
                  <a:pt x="1248" y="1293"/>
                  <a:pt x="1267" y="1293"/>
                </a:cubicBezTo>
                <a:cubicBezTo>
                  <a:pt x="1278" y="1293"/>
                  <a:pt x="1289" y="1296"/>
                  <a:pt x="1299" y="1298"/>
                </a:cubicBezTo>
                <a:cubicBezTo>
                  <a:pt x="1305" y="1300"/>
                  <a:pt x="1305" y="1300"/>
                  <a:pt x="1305" y="1300"/>
                </a:cubicBezTo>
                <a:cubicBezTo>
                  <a:pt x="1408" y="1326"/>
                  <a:pt x="1408" y="1326"/>
                  <a:pt x="1408" y="1326"/>
                </a:cubicBezTo>
                <a:cubicBezTo>
                  <a:pt x="1525" y="1354"/>
                  <a:pt x="1645" y="1384"/>
                  <a:pt x="1763" y="1414"/>
                </a:cubicBezTo>
                <a:cubicBezTo>
                  <a:pt x="1773" y="1417"/>
                  <a:pt x="1780" y="1416"/>
                  <a:pt x="1780" y="141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3" name="Freeform 17">
            <a:extLst>
              <a:ext uri="{FF2B5EF4-FFF2-40B4-BE49-F238E27FC236}">
                <a16:creationId xmlns:a16="http://schemas.microsoft.com/office/drawing/2014/main" id="{9E07AC5C-0A10-904C-8C04-F3703BACAC79}"/>
              </a:ext>
            </a:extLst>
          </p:cNvPr>
          <p:cNvSpPr>
            <a:spLocks/>
          </p:cNvSpPr>
          <p:nvPr/>
        </p:nvSpPr>
        <p:spPr bwMode="auto">
          <a:xfrm>
            <a:off x="7425859" y="4085396"/>
            <a:ext cx="700519" cy="737767"/>
          </a:xfrm>
          <a:custGeom>
            <a:avLst/>
            <a:gdLst>
              <a:gd name="T0" fmla="*/ 244 w 1612"/>
              <a:gd name="T1" fmla="*/ 61 h 1659"/>
              <a:gd name="T2" fmla="*/ 16 w 1612"/>
              <a:gd name="T3" fmla="*/ 92 h 1659"/>
              <a:gd name="T4" fmla="*/ 5 w 1612"/>
              <a:gd name="T5" fmla="*/ 114 h 1659"/>
              <a:gd name="T6" fmla="*/ 51 w 1612"/>
              <a:gd name="T7" fmla="*/ 264 h 1659"/>
              <a:gd name="T8" fmla="*/ 263 w 1612"/>
              <a:gd name="T9" fmla="*/ 946 h 1659"/>
              <a:gd name="T10" fmla="*/ 294 w 1612"/>
              <a:gd name="T11" fmla="*/ 991 h 1659"/>
              <a:gd name="T12" fmla="*/ 318 w 1612"/>
              <a:gd name="T13" fmla="*/ 1060 h 1659"/>
              <a:gd name="T14" fmla="*/ 318 w 1612"/>
              <a:gd name="T15" fmla="*/ 1136 h 1659"/>
              <a:gd name="T16" fmla="*/ 305 w 1612"/>
              <a:gd name="T17" fmla="*/ 1214 h 1659"/>
              <a:gd name="T18" fmla="*/ 331 w 1612"/>
              <a:gd name="T19" fmla="*/ 1445 h 1659"/>
              <a:gd name="T20" fmla="*/ 375 w 1612"/>
              <a:gd name="T21" fmla="*/ 1568 h 1659"/>
              <a:gd name="T22" fmla="*/ 446 w 1612"/>
              <a:gd name="T23" fmla="*/ 1649 h 1659"/>
              <a:gd name="T24" fmla="*/ 855 w 1612"/>
              <a:gd name="T25" fmla="*/ 1620 h 1659"/>
              <a:gd name="T26" fmla="*/ 1234 w 1612"/>
              <a:gd name="T27" fmla="*/ 1592 h 1659"/>
              <a:gd name="T28" fmla="*/ 1258 w 1612"/>
              <a:gd name="T29" fmla="*/ 1591 h 1659"/>
              <a:gd name="T30" fmla="*/ 1335 w 1612"/>
              <a:gd name="T31" fmla="*/ 1657 h 1659"/>
              <a:gd name="T32" fmla="*/ 1334 w 1612"/>
              <a:gd name="T33" fmla="*/ 1644 h 1659"/>
              <a:gd name="T34" fmla="*/ 1326 w 1612"/>
              <a:gd name="T35" fmla="*/ 1602 h 1659"/>
              <a:gd name="T36" fmla="*/ 1371 w 1612"/>
              <a:gd name="T37" fmla="*/ 1480 h 1659"/>
              <a:gd name="T38" fmla="*/ 1466 w 1612"/>
              <a:gd name="T39" fmla="*/ 1500 h 1659"/>
              <a:gd name="T40" fmla="*/ 1488 w 1612"/>
              <a:gd name="T41" fmla="*/ 1502 h 1659"/>
              <a:gd name="T42" fmla="*/ 1499 w 1612"/>
              <a:gd name="T43" fmla="*/ 1486 h 1659"/>
              <a:gd name="T44" fmla="*/ 1499 w 1612"/>
              <a:gd name="T45" fmla="*/ 1457 h 1659"/>
              <a:gd name="T46" fmla="*/ 1534 w 1612"/>
              <a:gd name="T47" fmla="*/ 1195 h 1659"/>
              <a:gd name="T48" fmla="*/ 1579 w 1612"/>
              <a:gd name="T49" fmla="*/ 1076 h 1659"/>
              <a:gd name="T50" fmla="*/ 1521 w 1612"/>
              <a:gd name="T51" fmla="*/ 918 h 1659"/>
              <a:gd name="T52" fmla="*/ 1514 w 1612"/>
              <a:gd name="T53" fmla="*/ 893 h 1659"/>
              <a:gd name="T54" fmla="*/ 1462 w 1612"/>
              <a:gd name="T55" fmla="*/ 836 h 1659"/>
              <a:gd name="T56" fmla="*/ 1383 w 1612"/>
              <a:gd name="T57" fmla="*/ 724 h 1659"/>
              <a:gd name="T58" fmla="*/ 1193 w 1612"/>
              <a:gd name="T59" fmla="*/ 546 h 1659"/>
              <a:gd name="T60" fmla="*/ 1122 w 1612"/>
              <a:gd name="T61" fmla="*/ 475 h 1659"/>
              <a:gd name="T62" fmla="*/ 910 w 1612"/>
              <a:gd name="T63" fmla="*/ 275 h 1659"/>
              <a:gd name="T64" fmla="*/ 783 w 1612"/>
              <a:gd name="T65" fmla="*/ 175 h 1659"/>
              <a:gd name="T66" fmla="*/ 674 w 1612"/>
              <a:gd name="T67" fmla="*/ 82 h 1659"/>
              <a:gd name="T68" fmla="*/ 726 w 1612"/>
              <a:gd name="T69" fmla="*/ 0 h 1659"/>
              <a:gd name="T70" fmla="*/ 686 w 1612"/>
              <a:gd name="T71" fmla="*/ 3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2" h="1659">
                <a:moveTo>
                  <a:pt x="686" y="3"/>
                </a:moveTo>
                <a:cubicBezTo>
                  <a:pt x="539" y="22"/>
                  <a:pt x="391" y="42"/>
                  <a:pt x="244" y="61"/>
                </a:cubicBezTo>
                <a:cubicBezTo>
                  <a:pt x="206" y="66"/>
                  <a:pt x="168" y="71"/>
                  <a:pt x="130" y="77"/>
                </a:cubicBezTo>
                <a:cubicBezTo>
                  <a:pt x="92" y="82"/>
                  <a:pt x="54" y="87"/>
                  <a:pt x="16" y="92"/>
                </a:cubicBezTo>
                <a:cubicBezTo>
                  <a:pt x="4" y="94"/>
                  <a:pt x="2" y="97"/>
                  <a:pt x="2" y="97"/>
                </a:cubicBezTo>
                <a:cubicBezTo>
                  <a:pt x="2" y="97"/>
                  <a:pt x="0" y="100"/>
                  <a:pt x="5" y="114"/>
                </a:cubicBezTo>
                <a:cubicBezTo>
                  <a:pt x="17" y="148"/>
                  <a:pt x="27" y="183"/>
                  <a:pt x="37" y="218"/>
                </a:cubicBezTo>
                <a:cubicBezTo>
                  <a:pt x="42" y="233"/>
                  <a:pt x="47" y="248"/>
                  <a:pt x="51" y="264"/>
                </a:cubicBezTo>
                <a:cubicBezTo>
                  <a:pt x="71" y="329"/>
                  <a:pt x="91" y="394"/>
                  <a:pt x="111" y="459"/>
                </a:cubicBezTo>
                <a:cubicBezTo>
                  <a:pt x="159" y="619"/>
                  <a:pt x="209" y="785"/>
                  <a:pt x="263" y="946"/>
                </a:cubicBezTo>
                <a:cubicBezTo>
                  <a:pt x="267" y="960"/>
                  <a:pt x="274" y="972"/>
                  <a:pt x="284" y="982"/>
                </a:cubicBezTo>
                <a:cubicBezTo>
                  <a:pt x="287" y="985"/>
                  <a:pt x="290" y="988"/>
                  <a:pt x="294" y="991"/>
                </a:cubicBezTo>
                <a:cubicBezTo>
                  <a:pt x="308" y="1004"/>
                  <a:pt x="331" y="1024"/>
                  <a:pt x="316" y="1058"/>
                </a:cubicBezTo>
                <a:cubicBezTo>
                  <a:pt x="317" y="1059"/>
                  <a:pt x="317" y="1059"/>
                  <a:pt x="318" y="1060"/>
                </a:cubicBezTo>
                <a:cubicBezTo>
                  <a:pt x="332" y="1072"/>
                  <a:pt x="340" y="1085"/>
                  <a:pt x="340" y="1099"/>
                </a:cubicBezTo>
                <a:cubicBezTo>
                  <a:pt x="339" y="1112"/>
                  <a:pt x="332" y="1125"/>
                  <a:pt x="318" y="1136"/>
                </a:cubicBezTo>
                <a:cubicBezTo>
                  <a:pt x="312" y="1141"/>
                  <a:pt x="310" y="1147"/>
                  <a:pt x="311" y="1160"/>
                </a:cubicBezTo>
                <a:cubicBezTo>
                  <a:pt x="311" y="1177"/>
                  <a:pt x="311" y="1196"/>
                  <a:pt x="305" y="1214"/>
                </a:cubicBezTo>
                <a:cubicBezTo>
                  <a:pt x="288" y="1260"/>
                  <a:pt x="292" y="1300"/>
                  <a:pt x="315" y="1336"/>
                </a:cubicBezTo>
                <a:cubicBezTo>
                  <a:pt x="337" y="1369"/>
                  <a:pt x="343" y="1406"/>
                  <a:pt x="331" y="1445"/>
                </a:cubicBezTo>
                <a:cubicBezTo>
                  <a:pt x="324" y="1467"/>
                  <a:pt x="327" y="1484"/>
                  <a:pt x="341" y="1500"/>
                </a:cubicBezTo>
                <a:cubicBezTo>
                  <a:pt x="359" y="1520"/>
                  <a:pt x="367" y="1545"/>
                  <a:pt x="375" y="1568"/>
                </a:cubicBezTo>
                <a:cubicBezTo>
                  <a:pt x="381" y="1585"/>
                  <a:pt x="386" y="1601"/>
                  <a:pt x="395" y="1615"/>
                </a:cubicBezTo>
                <a:cubicBezTo>
                  <a:pt x="414" y="1646"/>
                  <a:pt x="423" y="1650"/>
                  <a:pt x="446" y="1649"/>
                </a:cubicBezTo>
                <a:cubicBezTo>
                  <a:pt x="532" y="1642"/>
                  <a:pt x="618" y="1636"/>
                  <a:pt x="705" y="1630"/>
                </a:cubicBezTo>
                <a:cubicBezTo>
                  <a:pt x="755" y="1627"/>
                  <a:pt x="805" y="1623"/>
                  <a:pt x="855" y="1620"/>
                </a:cubicBezTo>
                <a:cubicBezTo>
                  <a:pt x="883" y="1618"/>
                  <a:pt x="883" y="1618"/>
                  <a:pt x="883" y="1618"/>
                </a:cubicBezTo>
                <a:cubicBezTo>
                  <a:pt x="998" y="1610"/>
                  <a:pt x="1117" y="1601"/>
                  <a:pt x="1234" y="1592"/>
                </a:cubicBezTo>
                <a:cubicBezTo>
                  <a:pt x="1237" y="1592"/>
                  <a:pt x="1237" y="1592"/>
                  <a:pt x="1237" y="1592"/>
                </a:cubicBezTo>
                <a:cubicBezTo>
                  <a:pt x="1244" y="1591"/>
                  <a:pt x="1251" y="1591"/>
                  <a:pt x="1258" y="1591"/>
                </a:cubicBezTo>
                <a:cubicBezTo>
                  <a:pt x="1270" y="1591"/>
                  <a:pt x="1309" y="1591"/>
                  <a:pt x="1316" y="1643"/>
                </a:cubicBezTo>
                <a:cubicBezTo>
                  <a:pt x="1318" y="1652"/>
                  <a:pt x="1327" y="1659"/>
                  <a:pt x="1335" y="1657"/>
                </a:cubicBezTo>
                <a:cubicBezTo>
                  <a:pt x="1336" y="1657"/>
                  <a:pt x="1337" y="1656"/>
                  <a:pt x="1337" y="1656"/>
                </a:cubicBezTo>
                <a:cubicBezTo>
                  <a:pt x="1337" y="1655"/>
                  <a:pt x="1335" y="1648"/>
                  <a:pt x="1334" y="1644"/>
                </a:cubicBezTo>
                <a:cubicBezTo>
                  <a:pt x="1333" y="1640"/>
                  <a:pt x="1332" y="1636"/>
                  <a:pt x="1332" y="1632"/>
                </a:cubicBezTo>
                <a:cubicBezTo>
                  <a:pt x="1330" y="1622"/>
                  <a:pt x="1328" y="1612"/>
                  <a:pt x="1326" y="1602"/>
                </a:cubicBezTo>
                <a:cubicBezTo>
                  <a:pt x="1322" y="1581"/>
                  <a:pt x="1318" y="1560"/>
                  <a:pt x="1319" y="1537"/>
                </a:cubicBezTo>
                <a:cubicBezTo>
                  <a:pt x="1321" y="1503"/>
                  <a:pt x="1342" y="1480"/>
                  <a:pt x="1371" y="1480"/>
                </a:cubicBezTo>
                <a:cubicBezTo>
                  <a:pt x="1380" y="1480"/>
                  <a:pt x="1390" y="1482"/>
                  <a:pt x="1400" y="1487"/>
                </a:cubicBezTo>
                <a:cubicBezTo>
                  <a:pt x="1420" y="1499"/>
                  <a:pt x="1442" y="1500"/>
                  <a:pt x="1466" y="1500"/>
                </a:cubicBezTo>
                <a:cubicBezTo>
                  <a:pt x="1472" y="1501"/>
                  <a:pt x="1477" y="1501"/>
                  <a:pt x="1483" y="1501"/>
                </a:cubicBezTo>
                <a:cubicBezTo>
                  <a:pt x="1485" y="1501"/>
                  <a:pt x="1486" y="1502"/>
                  <a:pt x="1488" y="1502"/>
                </a:cubicBezTo>
                <a:cubicBezTo>
                  <a:pt x="1496" y="1502"/>
                  <a:pt x="1498" y="1500"/>
                  <a:pt x="1499" y="1500"/>
                </a:cubicBezTo>
                <a:cubicBezTo>
                  <a:pt x="1499" y="1500"/>
                  <a:pt x="1501" y="1497"/>
                  <a:pt x="1499" y="1486"/>
                </a:cubicBezTo>
                <a:cubicBezTo>
                  <a:pt x="1499" y="1480"/>
                  <a:pt x="1499" y="1474"/>
                  <a:pt x="1499" y="1469"/>
                </a:cubicBezTo>
                <a:cubicBezTo>
                  <a:pt x="1499" y="1464"/>
                  <a:pt x="1500" y="1459"/>
                  <a:pt x="1499" y="1457"/>
                </a:cubicBezTo>
                <a:cubicBezTo>
                  <a:pt x="1469" y="1388"/>
                  <a:pt x="1486" y="1325"/>
                  <a:pt x="1509" y="1266"/>
                </a:cubicBezTo>
                <a:cubicBezTo>
                  <a:pt x="1518" y="1243"/>
                  <a:pt x="1526" y="1218"/>
                  <a:pt x="1534" y="1195"/>
                </a:cubicBezTo>
                <a:cubicBezTo>
                  <a:pt x="1546" y="1159"/>
                  <a:pt x="1558" y="1121"/>
                  <a:pt x="1575" y="1085"/>
                </a:cubicBezTo>
                <a:cubicBezTo>
                  <a:pt x="1579" y="1076"/>
                  <a:pt x="1579" y="1076"/>
                  <a:pt x="1579" y="1076"/>
                </a:cubicBezTo>
                <a:cubicBezTo>
                  <a:pt x="1588" y="1057"/>
                  <a:pt x="1597" y="1038"/>
                  <a:pt x="1612" y="1022"/>
                </a:cubicBezTo>
                <a:cubicBezTo>
                  <a:pt x="1553" y="1015"/>
                  <a:pt x="1536" y="992"/>
                  <a:pt x="1521" y="918"/>
                </a:cubicBezTo>
                <a:cubicBezTo>
                  <a:pt x="1520" y="912"/>
                  <a:pt x="1520" y="912"/>
                  <a:pt x="1520" y="912"/>
                </a:cubicBezTo>
                <a:cubicBezTo>
                  <a:pt x="1518" y="905"/>
                  <a:pt x="1517" y="898"/>
                  <a:pt x="1514" y="893"/>
                </a:cubicBezTo>
                <a:cubicBezTo>
                  <a:pt x="1513" y="889"/>
                  <a:pt x="1511" y="885"/>
                  <a:pt x="1509" y="881"/>
                </a:cubicBezTo>
                <a:cubicBezTo>
                  <a:pt x="1497" y="853"/>
                  <a:pt x="1489" y="837"/>
                  <a:pt x="1462" y="836"/>
                </a:cubicBezTo>
                <a:cubicBezTo>
                  <a:pt x="1436" y="835"/>
                  <a:pt x="1418" y="814"/>
                  <a:pt x="1418" y="787"/>
                </a:cubicBezTo>
                <a:cubicBezTo>
                  <a:pt x="1419" y="760"/>
                  <a:pt x="1402" y="744"/>
                  <a:pt x="1383" y="724"/>
                </a:cubicBezTo>
                <a:cubicBezTo>
                  <a:pt x="1368" y="709"/>
                  <a:pt x="1352" y="693"/>
                  <a:pt x="1344" y="671"/>
                </a:cubicBezTo>
                <a:cubicBezTo>
                  <a:pt x="1283" y="640"/>
                  <a:pt x="1237" y="592"/>
                  <a:pt x="1193" y="546"/>
                </a:cubicBezTo>
                <a:cubicBezTo>
                  <a:pt x="1176" y="528"/>
                  <a:pt x="1159" y="511"/>
                  <a:pt x="1142" y="494"/>
                </a:cubicBezTo>
                <a:cubicBezTo>
                  <a:pt x="1135" y="488"/>
                  <a:pt x="1128" y="481"/>
                  <a:pt x="1122" y="475"/>
                </a:cubicBezTo>
                <a:cubicBezTo>
                  <a:pt x="1089" y="443"/>
                  <a:pt x="1056" y="411"/>
                  <a:pt x="1016" y="392"/>
                </a:cubicBezTo>
                <a:cubicBezTo>
                  <a:pt x="967" y="370"/>
                  <a:pt x="930" y="329"/>
                  <a:pt x="910" y="275"/>
                </a:cubicBezTo>
                <a:cubicBezTo>
                  <a:pt x="895" y="236"/>
                  <a:pt x="868" y="216"/>
                  <a:pt x="830" y="197"/>
                </a:cubicBezTo>
                <a:cubicBezTo>
                  <a:pt x="815" y="189"/>
                  <a:pt x="799" y="182"/>
                  <a:pt x="783" y="175"/>
                </a:cubicBezTo>
                <a:cubicBezTo>
                  <a:pt x="765" y="167"/>
                  <a:pt x="746" y="159"/>
                  <a:pt x="728" y="150"/>
                </a:cubicBezTo>
                <a:cubicBezTo>
                  <a:pt x="686" y="128"/>
                  <a:pt x="675" y="101"/>
                  <a:pt x="674" y="82"/>
                </a:cubicBezTo>
                <a:cubicBezTo>
                  <a:pt x="672" y="64"/>
                  <a:pt x="679" y="35"/>
                  <a:pt x="718" y="7"/>
                </a:cubicBezTo>
                <a:cubicBezTo>
                  <a:pt x="722" y="4"/>
                  <a:pt x="724" y="2"/>
                  <a:pt x="726" y="0"/>
                </a:cubicBezTo>
                <a:cubicBezTo>
                  <a:pt x="726" y="0"/>
                  <a:pt x="726" y="0"/>
                  <a:pt x="725" y="0"/>
                </a:cubicBezTo>
                <a:cubicBezTo>
                  <a:pt x="712" y="1"/>
                  <a:pt x="699" y="2"/>
                  <a:pt x="68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4" name="Freeform 18">
            <a:extLst>
              <a:ext uri="{FF2B5EF4-FFF2-40B4-BE49-F238E27FC236}">
                <a16:creationId xmlns:a16="http://schemas.microsoft.com/office/drawing/2014/main" id="{3B316AA7-A95D-9E42-86AF-8BED3F0CD8B4}"/>
              </a:ext>
            </a:extLst>
          </p:cNvPr>
          <p:cNvSpPr>
            <a:spLocks/>
          </p:cNvSpPr>
          <p:nvPr/>
        </p:nvSpPr>
        <p:spPr bwMode="auto">
          <a:xfrm>
            <a:off x="6576016" y="2875908"/>
            <a:ext cx="512110" cy="929115"/>
          </a:xfrm>
          <a:custGeom>
            <a:avLst/>
            <a:gdLst>
              <a:gd name="T0" fmla="*/ 304 w 1179"/>
              <a:gd name="T1" fmla="*/ 115 h 2092"/>
              <a:gd name="T2" fmla="*/ 343 w 1179"/>
              <a:gd name="T3" fmla="*/ 265 h 2092"/>
              <a:gd name="T4" fmla="*/ 305 w 1179"/>
              <a:gd name="T5" fmla="*/ 348 h 2092"/>
              <a:gd name="T6" fmla="*/ 287 w 1179"/>
              <a:gd name="T7" fmla="*/ 380 h 2092"/>
              <a:gd name="T8" fmla="*/ 97 w 1179"/>
              <a:gd name="T9" fmla="*/ 489 h 2092"/>
              <a:gd name="T10" fmla="*/ 134 w 1179"/>
              <a:gd name="T11" fmla="*/ 625 h 2092"/>
              <a:gd name="T12" fmla="*/ 32 w 1179"/>
              <a:gd name="T13" fmla="*/ 782 h 2092"/>
              <a:gd name="T14" fmla="*/ 19 w 1179"/>
              <a:gd name="T15" fmla="*/ 882 h 2092"/>
              <a:gd name="T16" fmla="*/ 33 w 1179"/>
              <a:gd name="T17" fmla="*/ 1066 h 2092"/>
              <a:gd name="T18" fmla="*/ 232 w 1179"/>
              <a:gd name="T19" fmla="*/ 1272 h 2092"/>
              <a:gd name="T20" fmla="*/ 273 w 1179"/>
              <a:gd name="T21" fmla="*/ 1391 h 2092"/>
              <a:gd name="T22" fmla="*/ 326 w 1179"/>
              <a:gd name="T23" fmla="*/ 1359 h 2092"/>
              <a:gd name="T24" fmla="*/ 392 w 1179"/>
              <a:gd name="T25" fmla="*/ 1391 h 2092"/>
              <a:gd name="T26" fmla="*/ 438 w 1179"/>
              <a:gd name="T27" fmla="*/ 1451 h 2092"/>
              <a:gd name="T28" fmla="*/ 398 w 1179"/>
              <a:gd name="T29" fmla="*/ 1594 h 2092"/>
              <a:gd name="T30" fmla="*/ 415 w 1179"/>
              <a:gd name="T31" fmla="*/ 1690 h 2092"/>
              <a:gd name="T32" fmla="*/ 662 w 1179"/>
              <a:gd name="T33" fmla="*/ 1894 h 2092"/>
              <a:gd name="T34" fmla="*/ 702 w 1179"/>
              <a:gd name="T35" fmla="*/ 1972 h 2092"/>
              <a:gd name="T36" fmla="*/ 683 w 1179"/>
              <a:gd name="T37" fmla="*/ 2040 h 2092"/>
              <a:gd name="T38" fmla="*/ 710 w 1179"/>
              <a:gd name="T39" fmla="*/ 2086 h 2092"/>
              <a:gd name="T40" fmla="*/ 732 w 1179"/>
              <a:gd name="T41" fmla="*/ 2088 h 2092"/>
              <a:gd name="T42" fmla="*/ 739 w 1179"/>
              <a:gd name="T43" fmla="*/ 2062 h 2092"/>
              <a:gd name="T44" fmla="*/ 832 w 1179"/>
              <a:gd name="T45" fmla="*/ 2008 h 2092"/>
              <a:gd name="T46" fmla="*/ 931 w 1179"/>
              <a:gd name="T47" fmla="*/ 2052 h 2092"/>
              <a:gd name="T48" fmla="*/ 948 w 1179"/>
              <a:gd name="T49" fmla="*/ 2029 h 2092"/>
              <a:gd name="T50" fmla="*/ 940 w 1179"/>
              <a:gd name="T51" fmla="*/ 1987 h 2092"/>
              <a:gd name="T52" fmla="*/ 984 w 1179"/>
              <a:gd name="T53" fmla="*/ 1906 h 2092"/>
              <a:gd name="T54" fmla="*/ 1007 w 1179"/>
              <a:gd name="T55" fmla="*/ 1900 h 2092"/>
              <a:gd name="T56" fmla="*/ 1029 w 1179"/>
              <a:gd name="T57" fmla="*/ 1892 h 2092"/>
              <a:gd name="T58" fmla="*/ 1036 w 1179"/>
              <a:gd name="T59" fmla="*/ 1874 h 2092"/>
              <a:gd name="T60" fmla="*/ 1059 w 1179"/>
              <a:gd name="T61" fmla="*/ 1666 h 2092"/>
              <a:gd name="T62" fmla="*/ 1147 w 1179"/>
              <a:gd name="T63" fmla="*/ 1485 h 2092"/>
              <a:gd name="T64" fmla="*/ 1177 w 1179"/>
              <a:gd name="T65" fmla="*/ 1409 h 2092"/>
              <a:gd name="T66" fmla="*/ 1145 w 1179"/>
              <a:gd name="T67" fmla="*/ 1301 h 2092"/>
              <a:gd name="T68" fmla="*/ 1148 w 1179"/>
              <a:gd name="T69" fmla="*/ 1147 h 2092"/>
              <a:gd name="T70" fmla="*/ 1128 w 1179"/>
              <a:gd name="T71" fmla="*/ 913 h 2092"/>
              <a:gd name="T72" fmla="*/ 1099 w 1179"/>
              <a:gd name="T73" fmla="*/ 562 h 2092"/>
              <a:gd name="T74" fmla="*/ 1079 w 1179"/>
              <a:gd name="T75" fmla="*/ 305 h 2092"/>
              <a:gd name="T76" fmla="*/ 1038 w 1179"/>
              <a:gd name="T77" fmla="*/ 188 h 2092"/>
              <a:gd name="T78" fmla="*/ 1023 w 1179"/>
              <a:gd name="T79" fmla="*/ 134 h 2092"/>
              <a:gd name="T80" fmla="*/ 968 w 1179"/>
              <a:gd name="T81" fmla="*/ 1 h 2092"/>
              <a:gd name="T82" fmla="*/ 959 w 1179"/>
              <a:gd name="T83" fmla="*/ 1 h 2092"/>
              <a:gd name="T84" fmla="*/ 794 w 1179"/>
              <a:gd name="T85" fmla="*/ 10 h 2092"/>
              <a:gd name="T86" fmla="*/ 344 w 1179"/>
              <a:gd name="T87" fmla="*/ 35 h 2092"/>
              <a:gd name="T88" fmla="*/ 238 w 1179"/>
              <a:gd name="T89" fmla="*/ 4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9" h="2092">
                <a:moveTo>
                  <a:pt x="274" y="81"/>
                </a:moveTo>
                <a:cubicBezTo>
                  <a:pt x="277" y="99"/>
                  <a:pt x="286" y="105"/>
                  <a:pt x="304" y="115"/>
                </a:cubicBezTo>
                <a:cubicBezTo>
                  <a:pt x="335" y="133"/>
                  <a:pt x="354" y="155"/>
                  <a:pt x="361" y="180"/>
                </a:cubicBezTo>
                <a:cubicBezTo>
                  <a:pt x="367" y="206"/>
                  <a:pt x="362" y="234"/>
                  <a:pt x="343" y="265"/>
                </a:cubicBezTo>
                <a:cubicBezTo>
                  <a:pt x="339" y="274"/>
                  <a:pt x="333" y="281"/>
                  <a:pt x="328" y="289"/>
                </a:cubicBezTo>
                <a:cubicBezTo>
                  <a:pt x="313" y="308"/>
                  <a:pt x="301" y="324"/>
                  <a:pt x="305" y="348"/>
                </a:cubicBezTo>
                <a:cubicBezTo>
                  <a:pt x="306" y="359"/>
                  <a:pt x="298" y="368"/>
                  <a:pt x="291" y="375"/>
                </a:cubicBezTo>
                <a:cubicBezTo>
                  <a:pt x="290" y="376"/>
                  <a:pt x="288" y="378"/>
                  <a:pt x="287" y="380"/>
                </a:cubicBezTo>
                <a:cubicBezTo>
                  <a:pt x="247" y="431"/>
                  <a:pt x="191" y="447"/>
                  <a:pt x="134" y="461"/>
                </a:cubicBezTo>
                <a:cubicBezTo>
                  <a:pt x="114" y="466"/>
                  <a:pt x="101" y="476"/>
                  <a:pt x="97" y="489"/>
                </a:cubicBezTo>
                <a:cubicBezTo>
                  <a:pt x="92" y="502"/>
                  <a:pt x="98" y="519"/>
                  <a:pt x="112" y="536"/>
                </a:cubicBezTo>
                <a:cubicBezTo>
                  <a:pt x="128" y="554"/>
                  <a:pt x="148" y="583"/>
                  <a:pt x="134" y="625"/>
                </a:cubicBezTo>
                <a:cubicBezTo>
                  <a:pt x="115" y="683"/>
                  <a:pt x="84" y="732"/>
                  <a:pt x="40" y="775"/>
                </a:cubicBezTo>
                <a:cubicBezTo>
                  <a:pt x="38" y="777"/>
                  <a:pt x="35" y="780"/>
                  <a:pt x="32" y="782"/>
                </a:cubicBezTo>
                <a:cubicBezTo>
                  <a:pt x="30" y="784"/>
                  <a:pt x="26" y="786"/>
                  <a:pt x="25" y="788"/>
                </a:cubicBezTo>
                <a:cubicBezTo>
                  <a:pt x="39" y="823"/>
                  <a:pt x="29" y="854"/>
                  <a:pt x="19" y="882"/>
                </a:cubicBezTo>
                <a:cubicBezTo>
                  <a:pt x="16" y="893"/>
                  <a:pt x="12" y="903"/>
                  <a:pt x="10" y="913"/>
                </a:cubicBezTo>
                <a:cubicBezTo>
                  <a:pt x="2" y="956"/>
                  <a:pt x="0" y="1017"/>
                  <a:pt x="33" y="1066"/>
                </a:cubicBezTo>
                <a:cubicBezTo>
                  <a:pt x="78" y="1135"/>
                  <a:pt x="128" y="1182"/>
                  <a:pt x="184" y="1211"/>
                </a:cubicBezTo>
                <a:cubicBezTo>
                  <a:pt x="207" y="1223"/>
                  <a:pt x="223" y="1243"/>
                  <a:pt x="232" y="1272"/>
                </a:cubicBezTo>
                <a:cubicBezTo>
                  <a:pt x="243" y="1305"/>
                  <a:pt x="255" y="1344"/>
                  <a:pt x="269" y="1380"/>
                </a:cubicBezTo>
                <a:cubicBezTo>
                  <a:pt x="270" y="1383"/>
                  <a:pt x="272" y="1387"/>
                  <a:pt x="273" y="1391"/>
                </a:cubicBezTo>
                <a:cubicBezTo>
                  <a:pt x="275" y="1389"/>
                  <a:pt x="276" y="1387"/>
                  <a:pt x="279" y="1385"/>
                </a:cubicBezTo>
                <a:cubicBezTo>
                  <a:pt x="292" y="1368"/>
                  <a:pt x="308" y="1359"/>
                  <a:pt x="326" y="1359"/>
                </a:cubicBezTo>
                <a:cubicBezTo>
                  <a:pt x="339" y="1359"/>
                  <a:pt x="352" y="1364"/>
                  <a:pt x="365" y="1374"/>
                </a:cubicBezTo>
                <a:cubicBezTo>
                  <a:pt x="373" y="1381"/>
                  <a:pt x="382" y="1386"/>
                  <a:pt x="392" y="1391"/>
                </a:cubicBezTo>
                <a:cubicBezTo>
                  <a:pt x="400" y="1395"/>
                  <a:pt x="408" y="1400"/>
                  <a:pt x="415" y="1405"/>
                </a:cubicBezTo>
                <a:cubicBezTo>
                  <a:pt x="426" y="1412"/>
                  <a:pt x="449" y="1429"/>
                  <a:pt x="438" y="1451"/>
                </a:cubicBezTo>
                <a:cubicBezTo>
                  <a:pt x="430" y="1467"/>
                  <a:pt x="429" y="1485"/>
                  <a:pt x="427" y="1505"/>
                </a:cubicBezTo>
                <a:cubicBezTo>
                  <a:pt x="425" y="1534"/>
                  <a:pt x="423" y="1566"/>
                  <a:pt x="398" y="1594"/>
                </a:cubicBezTo>
                <a:cubicBezTo>
                  <a:pt x="378" y="1618"/>
                  <a:pt x="369" y="1633"/>
                  <a:pt x="371" y="1645"/>
                </a:cubicBezTo>
                <a:cubicBezTo>
                  <a:pt x="372" y="1657"/>
                  <a:pt x="386" y="1671"/>
                  <a:pt x="415" y="1690"/>
                </a:cubicBezTo>
                <a:cubicBezTo>
                  <a:pt x="473" y="1729"/>
                  <a:pt x="534" y="1769"/>
                  <a:pt x="609" y="1815"/>
                </a:cubicBezTo>
                <a:cubicBezTo>
                  <a:pt x="634" y="1830"/>
                  <a:pt x="660" y="1852"/>
                  <a:pt x="662" y="1894"/>
                </a:cubicBezTo>
                <a:cubicBezTo>
                  <a:pt x="662" y="1911"/>
                  <a:pt x="670" y="1926"/>
                  <a:pt x="684" y="1938"/>
                </a:cubicBezTo>
                <a:cubicBezTo>
                  <a:pt x="696" y="1947"/>
                  <a:pt x="702" y="1959"/>
                  <a:pt x="702" y="1972"/>
                </a:cubicBezTo>
                <a:cubicBezTo>
                  <a:pt x="701" y="1984"/>
                  <a:pt x="695" y="1995"/>
                  <a:pt x="684" y="2004"/>
                </a:cubicBezTo>
                <a:cubicBezTo>
                  <a:pt x="671" y="2013"/>
                  <a:pt x="669" y="2020"/>
                  <a:pt x="683" y="2040"/>
                </a:cubicBezTo>
                <a:cubicBezTo>
                  <a:pt x="689" y="2049"/>
                  <a:pt x="694" y="2059"/>
                  <a:pt x="699" y="2068"/>
                </a:cubicBezTo>
                <a:cubicBezTo>
                  <a:pt x="703" y="2074"/>
                  <a:pt x="706" y="2080"/>
                  <a:pt x="710" y="2086"/>
                </a:cubicBezTo>
                <a:cubicBezTo>
                  <a:pt x="712" y="2089"/>
                  <a:pt x="717" y="2092"/>
                  <a:pt x="722" y="2092"/>
                </a:cubicBezTo>
                <a:cubicBezTo>
                  <a:pt x="726" y="2092"/>
                  <a:pt x="730" y="2091"/>
                  <a:pt x="732" y="2088"/>
                </a:cubicBezTo>
                <a:cubicBezTo>
                  <a:pt x="734" y="2084"/>
                  <a:pt x="735" y="2079"/>
                  <a:pt x="736" y="2073"/>
                </a:cubicBezTo>
                <a:cubicBezTo>
                  <a:pt x="737" y="2070"/>
                  <a:pt x="738" y="2066"/>
                  <a:pt x="739" y="2062"/>
                </a:cubicBezTo>
                <a:cubicBezTo>
                  <a:pt x="754" y="2015"/>
                  <a:pt x="785" y="2005"/>
                  <a:pt x="809" y="2005"/>
                </a:cubicBezTo>
                <a:cubicBezTo>
                  <a:pt x="816" y="2005"/>
                  <a:pt x="824" y="2006"/>
                  <a:pt x="832" y="2008"/>
                </a:cubicBezTo>
                <a:cubicBezTo>
                  <a:pt x="864" y="2015"/>
                  <a:pt x="893" y="2028"/>
                  <a:pt x="919" y="2047"/>
                </a:cubicBezTo>
                <a:cubicBezTo>
                  <a:pt x="925" y="2051"/>
                  <a:pt x="929" y="2052"/>
                  <a:pt x="931" y="2052"/>
                </a:cubicBezTo>
                <a:cubicBezTo>
                  <a:pt x="935" y="2052"/>
                  <a:pt x="940" y="2050"/>
                  <a:pt x="946" y="2046"/>
                </a:cubicBezTo>
                <a:cubicBezTo>
                  <a:pt x="951" y="2043"/>
                  <a:pt x="952" y="2042"/>
                  <a:pt x="948" y="2029"/>
                </a:cubicBezTo>
                <a:cubicBezTo>
                  <a:pt x="947" y="2022"/>
                  <a:pt x="946" y="2016"/>
                  <a:pt x="945" y="2010"/>
                </a:cubicBezTo>
                <a:cubicBezTo>
                  <a:pt x="944" y="2001"/>
                  <a:pt x="943" y="1993"/>
                  <a:pt x="940" y="1987"/>
                </a:cubicBezTo>
                <a:cubicBezTo>
                  <a:pt x="931" y="1966"/>
                  <a:pt x="923" y="1943"/>
                  <a:pt x="935" y="1925"/>
                </a:cubicBezTo>
                <a:cubicBezTo>
                  <a:pt x="943" y="1912"/>
                  <a:pt x="960" y="1906"/>
                  <a:pt x="984" y="1906"/>
                </a:cubicBezTo>
                <a:cubicBezTo>
                  <a:pt x="986" y="1906"/>
                  <a:pt x="986" y="1906"/>
                  <a:pt x="986" y="1906"/>
                </a:cubicBezTo>
                <a:cubicBezTo>
                  <a:pt x="992" y="1906"/>
                  <a:pt x="1000" y="1903"/>
                  <a:pt x="1007" y="1900"/>
                </a:cubicBezTo>
                <a:cubicBezTo>
                  <a:pt x="1012" y="1898"/>
                  <a:pt x="1016" y="1896"/>
                  <a:pt x="1020" y="1895"/>
                </a:cubicBezTo>
                <a:cubicBezTo>
                  <a:pt x="1023" y="1894"/>
                  <a:pt x="1026" y="1893"/>
                  <a:pt x="1029" y="1892"/>
                </a:cubicBezTo>
                <a:cubicBezTo>
                  <a:pt x="1034" y="1890"/>
                  <a:pt x="1041" y="1888"/>
                  <a:pt x="1045" y="1886"/>
                </a:cubicBezTo>
                <a:cubicBezTo>
                  <a:pt x="1044" y="1885"/>
                  <a:pt x="1042" y="1881"/>
                  <a:pt x="1036" y="1874"/>
                </a:cubicBezTo>
                <a:cubicBezTo>
                  <a:pt x="1026" y="1862"/>
                  <a:pt x="1027" y="1844"/>
                  <a:pt x="1034" y="1832"/>
                </a:cubicBezTo>
                <a:cubicBezTo>
                  <a:pt x="1059" y="1782"/>
                  <a:pt x="1062" y="1730"/>
                  <a:pt x="1059" y="1666"/>
                </a:cubicBezTo>
                <a:cubicBezTo>
                  <a:pt x="1057" y="1639"/>
                  <a:pt x="1065" y="1616"/>
                  <a:pt x="1084" y="1594"/>
                </a:cubicBezTo>
                <a:cubicBezTo>
                  <a:pt x="1111" y="1562"/>
                  <a:pt x="1128" y="1524"/>
                  <a:pt x="1147" y="1485"/>
                </a:cubicBezTo>
                <a:cubicBezTo>
                  <a:pt x="1156" y="1466"/>
                  <a:pt x="1166" y="1446"/>
                  <a:pt x="1176" y="1427"/>
                </a:cubicBezTo>
                <a:cubicBezTo>
                  <a:pt x="1178" y="1423"/>
                  <a:pt x="1179" y="1418"/>
                  <a:pt x="1177" y="1409"/>
                </a:cubicBezTo>
                <a:cubicBezTo>
                  <a:pt x="1175" y="1396"/>
                  <a:pt x="1175" y="1396"/>
                  <a:pt x="1175" y="1396"/>
                </a:cubicBezTo>
                <a:cubicBezTo>
                  <a:pt x="1169" y="1362"/>
                  <a:pt x="1163" y="1329"/>
                  <a:pt x="1145" y="1301"/>
                </a:cubicBezTo>
                <a:cubicBezTo>
                  <a:pt x="1135" y="1286"/>
                  <a:pt x="1133" y="1270"/>
                  <a:pt x="1140" y="1255"/>
                </a:cubicBezTo>
                <a:cubicBezTo>
                  <a:pt x="1155" y="1221"/>
                  <a:pt x="1151" y="1185"/>
                  <a:pt x="1148" y="1147"/>
                </a:cubicBezTo>
                <a:cubicBezTo>
                  <a:pt x="1147" y="1134"/>
                  <a:pt x="1147" y="1134"/>
                  <a:pt x="1147" y="1134"/>
                </a:cubicBezTo>
                <a:cubicBezTo>
                  <a:pt x="1141" y="1060"/>
                  <a:pt x="1135" y="985"/>
                  <a:pt x="1128" y="913"/>
                </a:cubicBezTo>
                <a:cubicBezTo>
                  <a:pt x="1123" y="853"/>
                  <a:pt x="1117" y="793"/>
                  <a:pt x="1112" y="733"/>
                </a:cubicBezTo>
                <a:cubicBezTo>
                  <a:pt x="1108" y="676"/>
                  <a:pt x="1103" y="619"/>
                  <a:pt x="1099" y="562"/>
                </a:cubicBezTo>
                <a:cubicBezTo>
                  <a:pt x="1093" y="483"/>
                  <a:pt x="1087" y="401"/>
                  <a:pt x="1080" y="322"/>
                </a:cubicBezTo>
                <a:cubicBezTo>
                  <a:pt x="1079" y="316"/>
                  <a:pt x="1079" y="310"/>
                  <a:pt x="1079" y="305"/>
                </a:cubicBezTo>
                <a:cubicBezTo>
                  <a:pt x="1079" y="287"/>
                  <a:pt x="1078" y="275"/>
                  <a:pt x="1070" y="268"/>
                </a:cubicBezTo>
                <a:cubicBezTo>
                  <a:pt x="1044" y="243"/>
                  <a:pt x="1039" y="213"/>
                  <a:pt x="1038" y="188"/>
                </a:cubicBezTo>
                <a:cubicBezTo>
                  <a:pt x="1036" y="181"/>
                  <a:pt x="1035" y="174"/>
                  <a:pt x="1034" y="167"/>
                </a:cubicBezTo>
                <a:cubicBezTo>
                  <a:pt x="1032" y="152"/>
                  <a:pt x="1031" y="139"/>
                  <a:pt x="1023" y="134"/>
                </a:cubicBezTo>
                <a:cubicBezTo>
                  <a:pt x="971" y="102"/>
                  <a:pt x="971" y="52"/>
                  <a:pt x="970" y="11"/>
                </a:cubicBezTo>
                <a:cubicBezTo>
                  <a:pt x="970" y="3"/>
                  <a:pt x="969" y="1"/>
                  <a:pt x="968" y="1"/>
                </a:cubicBezTo>
                <a:cubicBezTo>
                  <a:pt x="968" y="1"/>
                  <a:pt x="967" y="0"/>
                  <a:pt x="965" y="0"/>
                </a:cubicBezTo>
                <a:cubicBezTo>
                  <a:pt x="963" y="0"/>
                  <a:pt x="961" y="0"/>
                  <a:pt x="959" y="1"/>
                </a:cubicBezTo>
                <a:cubicBezTo>
                  <a:pt x="923" y="7"/>
                  <a:pt x="886" y="7"/>
                  <a:pt x="850" y="8"/>
                </a:cubicBezTo>
                <a:cubicBezTo>
                  <a:pt x="832" y="8"/>
                  <a:pt x="812" y="9"/>
                  <a:pt x="794" y="10"/>
                </a:cubicBezTo>
                <a:cubicBezTo>
                  <a:pt x="687" y="16"/>
                  <a:pt x="579" y="22"/>
                  <a:pt x="472" y="28"/>
                </a:cubicBezTo>
                <a:cubicBezTo>
                  <a:pt x="344" y="35"/>
                  <a:pt x="344" y="35"/>
                  <a:pt x="344" y="35"/>
                </a:cubicBezTo>
                <a:cubicBezTo>
                  <a:pt x="242" y="39"/>
                  <a:pt x="242" y="39"/>
                  <a:pt x="242" y="39"/>
                </a:cubicBezTo>
                <a:cubicBezTo>
                  <a:pt x="238" y="40"/>
                  <a:pt x="238" y="40"/>
                  <a:pt x="238" y="40"/>
                </a:cubicBezTo>
                <a:cubicBezTo>
                  <a:pt x="253" y="49"/>
                  <a:pt x="270" y="60"/>
                  <a:pt x="274"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5" name="Freeform 19">
            <a:extLst>
              <a:ext uri="{FF2B5EF4-FFF2-40B4-BE49-F238E27FC236}">
                <a16:creationId xmlns:a16="http://schemas.microsoft.com/office/drawing/2014/main" id="{8D56AFC8-40AF-0A46-85BB-925FC1CC8500}"/>
              </a:ext>
            </a:extLst>
          </p:cNvPr>
          <p:cNvSpPr>
            <a:spLocks/>
          </p:cNvSpPr>
          <p:nvPr/>
        </p:nvSpPr>
        <p:spPr bwMode="auto">
          <a:xfrm>
            <a:off x="7217408" y="4762792"/>
            <a:ext cx="1196594" cy="909674"/>
          </a:xfrm>
          <a:custGeom>
            <a:avLst/>
            <a:gdLst>
              <a:gd name="T0" fmla="*/ 659 w 2753"/>
              <a:gd name="T1" fmla="*/ 84 h 2046"/>
              <a:gd name="T2" fmla="*/ 216 w 2753"/>
              <a:gd name="T3" fmla="*/ 131 h 2046"/>
              <a:gd name="T4" fmla="*/ 0 w 2753"/>
              <a:gd name="T5" fmla="*/ 172 h 2046"/>
              <a:gd name="T6" fmla="*/ 34 w 2753"/>
              <a:gd name="T7" fmla="*/ 235 h 2046"/>
              <a:gd name="T8" fmla="*/ 67 w 2753"/>
              <a:gd name="T9" fmla="*/ 319 h 2046"/>
              <a:gd name="T10" fmla="*/ 95 w 2753"/>
              <a:gd name="T11" fmla="*/ 365 h 2046"/>
              <a:gd name="T12" fmla="*/ 184 w 2753"/>
              <a:gd name="T13" fmla="*/ 288 h 2046"/>
              <a:gd name="T14" fmla="*/ 229 w 2753"/>
              <a:gd name="T15" fmla="*/ 320 h 2046"/>
              <a:gd name="T16" fmla="*/ 361 w 2753"/>
              <a:gd name="T17" fmla="*/ 288 h 2046"/>
              <a:gd name="T18" fmla="*/ 443 w 2753"/>
              <a:gd name="T19" fmla="*/ 316 h 2046"/>
              <a:gd name="T20" fmla="*/ 457 w 2753"/>
              <a:gd name="T21" fmla="*/ 319 h 2046"/>
              <a:gd name="T22" fmla="*/ 598 w 2753"/>
              <a:gd name="T23" fmla="*/ 375 h 2046"/>
              <a:gd name="T24" fmla="*/ 681 w 2753"/>
              <a:gd name="T25" fmla="*/ 370 h 2046"/>
              <a:gd name="T26" fmla="*/ 723 w 2753"/>
              <a:gd name="T27" fmla="*/ 441 h 2046"/>
              <a:gd name="T28" fmla="*/ 850 w 2753"/>
              <a:gd name="T29" fmla="*/ 525 h 2046"/>
              <a:gd name="T30" fmla="*/ 974 w 2753"/>
              <a:gd name="T31" fmla="*/ 465 h 2046"/>
              <a:gd name="T32" fmla="*/ 1092 w 2753"/>
              <a:gd name="T33" fmla="*/ 369 h 2046"/>
              <a:gd name="T34" fmla="*/ 1145 w 2753"/>
              <a:gd name="T35" fmla="*/ 347 h 2046"/>
              <a:gd name="T36" fmla="*/ 1393 w 2753"/>
              <a:gd name="T37" fmla="*/ 448 h 2046"/>
              <a:gd name="T38" fmla="*/ 1526 w 2753"/>
              <a:gd name="T39" fmla="*/ 572 h 2046"/>
              <a:gd name="T40" fmla="*/ 1605 w 2753"/>
              <a:gd name="T41" fmla="*/ 630 h 2046"/>
              <a:gd name="T42" fmla="*/ 1715 w 2753"/>
              <a:gd name="T43" fmla="*/ 724 h 2046"/>
              <a:gd name="T44" fmla="*/ 1752 w 2753"/>
              <a:gd name="T45" fmla="*/ 933 h 2046"/>
              <a:gd name="T46" fmla="*/ 1755 w 2753"/>
              <a:gd name="T47" fmla="*/ 1167 h 2046"/>
              <a:gd name="T48" fmla="*/ 1752 w 2753"/>
              <a:gd name="T49" fmla="*/ 1147 h 2046"/>
              <a:gd name="T50" fmla="*/ 1765 w 2753"/>
              <a:gd name="T51" fmla="*/ 1071 h 2046"/>
              <a:gd name="T52" fmla="*/ 1815 w 2753"/>
              <a:gd name="T53" fmla="*/ 1091 h 2046"/>
              <a:gd name="T54" fmla="*/ 1830 w 2753"/>
              <a:gd name="T55" fmla="*/ 1098 h 2046"/>
              <a:gd name="T56" fmla="*/ 1883 w 2753"/>
              <a:gd name="T57" fmla="*/ 1135 h 2046"/>
              <a:gd name="T58" fmla="*/ 1818 w 2753"/>
              <a:gd name="T59" fmla="*/ 1274 h 2046"/>
              <a:gd name="T60" fmla="*/ 1816 w 2753"/>
              <a:gd name="T61" fmla="*/ 1286 h 2046"/>
              <a:gd name="T62" fmla="*/ 1921 w 2753"/>
              <a:gd name="T63" fmla="*/ 1433 h 2046"/>
              <a:gd name="T64" fmla="*/ 2019 w 2753"/>
              <a:gd name="T65" fmla="*/ 1453 h 2046"/>
              <a:gd name="T66" fmla="*/ 2112 w 2753"/>
              <a:gd name="T67" fmla="*/ 1607 h 2046"/>
              <a:gd name="T68" fmla="*/ 2207 w 2753"/>
              <a:gd name="T69" fmla="*/ 1772 h 2046"/>
              <a:gd name="T70" fmla="*/ 2240 w 2753"/>
              <a:gd name="T71" fmla="*/ 1804 h 2046"/>
              <a:gd name="T72" fmla="*/ 2484 w 2753"/>
              <a:gd name="T73" fmla="*/ 1977 h 2046"/>
              <a:gd name="T74" fmla="*/ 2510 w 2753"/>
              <a:gd name="T75" fmla="*/ 2046 h 2046"/>
              <a:gd name="T76" fmla="*/ 2654 w 2753"/>
              <a:gd name="T77" fmla="*/ 1994 h 2046"/>
              <a:gd name="T78" fmla="*/ 2746 w 2753"/>
              <a:gd name="T79" fmla="*/ 1727 h 2046"/>
              <a:gd name="T80" fmla="*/ 2722 w 2753"/>
              <a:gd name="T81" fmla="*/ 1632 h 2046"/>
              <a:gd name="T82" fmla="*/ 2554 w 2753"/>
              <a:gd name="T83" fmla="*/ 1140 h 2046"/>
              <a:gd name="T84" fmla="*/ 2446 w 2753"/>
              <a:gd name="T85" fmla="*/ 810 h 2046"/>
              <a:gd name="T86" fmla="*/ 2265 w 2753"/>
              <a:gd name="T87" fmla="*/ 603 h 2046"/>
              <a:gd name="T88" fmla="*/ 2145 w 2753"/>
              <a:gd name="T89" fmla="*/ 447 h 2046"/>
              <a:gd name="T90" fmla="*/ 2070 w 2753"/>
              <a:gd name="T91" fmla="*/ 229 h 2046"/>
              <a:gd name="T92" fmla="*/ 2010 w 2753"/>
              <a:gd name="T93" fmla="*/ 103 h 2046"/>
              <a:gd name="T94" fmla="*/ 2011 w 2753"/>
              <a:gd name="T95" fmla="*/ 46 h 2046"/>
              <a:gd name="T96" fmla="*/ 1932 w 2753"/>
              <a:gd name="T97" fmla="*/ 23 h 2046"/>
              <a:gd name="T98" fmla="*/ 1858 w 2753"/>
              <a:gd name="T99" fmla="*/ 0 h 2046"/>
              <a:gd name="T100" fmla="*/ 1852 w 2753"/>
              <a:gd name="T101" fmla="*/ 59 h 2046"/>
              <a:gd name="T102" fmla="*/ 1839 w 2753"/>
              <a:gd name="T103" fmla="*/ 183 h 2046"/>
              <a:gd name="T104" fmla="*/ 1738 w 2753"/>
              <a:gd name="T105" fmla="*/ 113 h 2046"/>
              <a:gd name="T106" fmla="*/ 1551 w 2753"/>
              <a:gd name="T107" fmla="*/ 126 h 2046"/>
              <a:gd name="T108" fmla="*/ 921 w 2753"/>
              <a:gd name="T109" fmla="*/ 171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53" h="2046">
                <a:moveTo>
                  <a:pt x="801" y="70"/>
                </a:moveTo>
                <a:cubicBezTo>
                  <a:pt x="769" y="69"/>
                  <a:pt x="735" y="74"/>
                  <a:pt x="702" y="78"/>
                </a:cubicBezTo>
                <a:cubicBezTo>
                  <a:pt x="688" y="80"/>
                  <a:pt x="673" y="82"/>
                  <a:pt x="659" y="84"/>
                </a:cubicBezTo>
                <a:cubicBezTo>
                  <a:pt x="526" y="98"/>
                  <a:pt x="526" y="98"/>
                  <a:pt x="526" y="98"/>
                </a:cubicBezTo>
                <a:cubicBezTo>
                  <a:pt x="437" y="108"/>
                  <a:pt x="349" y="117"/>
                  <a:pt x="260" y="126"/>
                </a:cubicBezTo>
                <a:cubicBezTo>
                  <a:pt x="216" y="131"/>
                  <a:pt x="216" y="131"/>
                  <a:pt x="216" y="131"/>
                </a:cubicBezTo>
                <a:cubicBezTo>
                  <a:pt x="154" y="138"/>
                  <a:pt x="90" y="145"/>
                  <a:pt x="27" y="150"/>
                </a:cubicBezTo>
                <a:cubicBezTo>
                  <a:pt x="17" y="151"/>
                  <a:pt x="8" y="156"/>
                  <a:pt x="3" y="163"/>
                </a:cubicBezTo>
                <a:cubicBezTo>
                  <a:pt x="0" y="167"/>
                  <a:pt x="0" y="170"/>
                  <a:pt x="0" y="172"/>
                </a:cubicBezTo>
                <a:cubicBezTo>
                  <a:pt x="2" y="177"/>
                  <a:pt x="3" y="182"/>
                  <a:pt x="4" y="187"/>
                </a:cubicBezTo>
                <a:cubicBezTo>
                  <a:pt x="9" y="207"/>
                  <a:pt x="13" y="224"/>
                  <a:pt x="32" y="234"/>
                </a:cubicBezTo>
                <a:cubicBezTo>
                  <a:pt x="34" y="235"/>
                  <a:pt x="34" y="235"/>
                  <a:pt x="34" y="235"/>
                </a:cubicBezTo>
                <a:cubicBezTo>
                  <a:pt x="48" y="243"/>
                  <a:pt x="71" y="256"/>
                  <a:pt x="76" y="279"/>
                </a:cubicBezTo>
                <a:cubicBezTo>
                  <a:pt x="79" y="292"/>
                  <a:pt x="76" y="305"/>
                  <a:pt x="67" y="319"/>
                </a:cubicBezTo>
                <a:cubicBezTo>
                  <a:pt x="67" y="319"/>
                  <a:pt x="67" y="319"/>
                  <a:pt x="67" y="319"/>
                </a:cubicBezTo>
                <a:cubicBezTo>
                  <a:pt x="74" y="321"/>
                  <a:pt x="95" y="327"/>
                  <a:pt x="98" y="344"/>
                </a:cubicBezTo>
                <a:cubicBezTo>
                  <a:pt x="100" y="353"/>
                  <a:pt x="97" y="360"/>
                  <a:pt x="92" y="366"/>
                </a:cubicBezTo>
                <a:cubicBezTo>
                  <a:pt x="93" y="366"/>
                  <a:pt x="94" y="366"/>
                  <a:pt x="95" y="365"/>
                </a:cubicBezTo>
                <a:cubicBezTo>
                  <a:pt x="96" y="364"/>
                  <a:pt x="96" y="363"/>
                  <a:pt x="97" y="362"/>
                </a:cubicBezTo>
                <a:cubicBezTo>
                  <a:pt x="100" y="357"/>
                  <a:pt x="103" y="352"/>
                  <a:pt x="104" y="348"/>
                </a:cubicBezTo>
                <a:cubicBezTo>
                  <a:pt x="114" y="295"/>
                  <a:pt x="154" y="288"/>
                  <a:pt x="184" y="288"/>
                </a:cubicBezTo>
                <a:cubicBezTo>
                  <a:pt x="189" y="288"/>
                  <a:pt x="189" y="288"/>
                  <a:pt x="189" y="288"/>
                </a:cubicBezTo>
                <a:cubicBezTo>
                  <a:pt x="204" y="289"/>
                  <a:pt x="220" y="291"/>
                  <a:pt x="227" y="304"/>
                </a:cubicBezTo>
                <a:cubicBezTo>
                  <a:pt x="229" y="309"/>
                  <a:pt x="230" y="315"/>
                  <a:pt x="229" y="320"/>
                </a:cubicBezTo>
                <a:cubicBezTo>
                  <a:pt x="240" y="318"/>
                  <a:pt x="251" y="315"/>
                  <a:pt x="263" y="312"/>
                </a:cubicBezTo>
                <a:cubicBezTo>
                  <a:pt x="277" y="308"/>
                  <a:pt x="292" y="304"/>
                  <a:pt x="308" y="303"/>
                </a:cubicBezTo>
                <a:cubicBezTo>
                  <a:pt x="325" y="294"/>
                  <a:pt x="344" y="290"/>
                  <a:pt x="361" y="288"/>
                </a:cubicBezTo>
                <a:cubicBezTo>
                  <a:pt x="369" y="282"/>
                  <a:pt x="378" y="281"/>
                  <a:pt x="386" y="281"/>
                </a:cubicBezTo>
                <a:cubicBezTo>
                  <a:pt x="408" y="268"/>
                  <a:pt x="427" y="272"/>
                  <a:pt x="438" y="289"/>
                </a:cubicBezTo>
                <a:cubicBezTo>
                  <a:pt x="444" y="297"/>
                  <a:pt x="445" y="307"/>
                  <a:pt x="443" y="316"/>
                </a:cubicBezTo>
                <a:cubicBezTo>
                  <a:pt x="442" y="317"/>
                  <a:pt x="442" y="318"/>
                  <a:pt x="442" y="320"/>
                </a:cubicBezTo>
                <a:cubicBezTo>
                  <a:pt x="443" y="320"/>
                  <a:pt x="444" y="319"/>
                  <a:pt x="445" y="319"/>
                </a:cubicBezTo>
                <a:cubicBezTo>
                  <a:pt x="449" y="319"/>
                  <a:pt x="453" y="319"/>
                  <a:pt x="457" y="319"/>
                </a:cubicBezTo>
                <a:cubicBezTo>
                  <a:pt x="465" y="319"/>
                  <a:pt x="477" y="320"/>
                  <a:pt x="487" y="328"/>
                </a:cubicBezTo>
                <a:cubicBezTo>
                  <a:pt x="526" y="339"/>
                  <a:pt x="560" y="354"/>
                  <a:pt x="591" y="373"/>
                </a:cubicBezTo>
                <a:cubicBezTo>
                  <a:pt x="598" y="375"/>
                  <a:pt x="598" y="375"/>
                  <a:pt x="598" y="375"/>
                </a:cubicBezTo>
                <a:cubicBezTo>
                  <a:pt x="606" y="359"/>
                  <a:pt x="618" y="351"/>
                  <a:pt x="633" y="351"/>
                </a:cubicBezTo>
                <a:cubicBezTo>
                  <a:pt x="646" y="351"/>
                  <a:pt x="658" y="358"/>
                  <a:pt x="669" y="364"/>
                </a:cubicBezTo>
                <a:cubicBezTo>
                  <a:pt x="673" y="366"/>
                  <a:pt x="677" y="369"/>
                  <a:pt x="681" y="370"/>
                </a:cubicBezTo>
                <a:cubicBezTo>
                  <a:pt x="700" y="379"/>
                  <a:pt x="717" y="388"/>
                  <a:pt x="722" y="407"/>
                </a:cubicBezTo>
                <a:cubicBezTo>
                  <a:pt x="724" y="416"/>
                  <a:pt x="723" y="427"/>
                  <a:pt x="717" y="437"/>
                </a:cubicBezTo>
                <a:cubicBezTo>
                  <a:pt x="719" y="439"/>
                  <a:pt x="721" y="440"/>
                  <a:pt x="723" y="441"/>
                </a:cubicBezTo>
                <a:cubicBezTo>
                  <a:pt x="731" y="446"/>
                  <a:pt x="738" y="450"/>
                  <a:pt x="745" y="454"/>
                </a:cubicBezTo>
                <a:cubicBezTo>
                  <a:pt x="788" y="474"/>
                  <a:pt x="810" y="504"/>
                  <a:pt x="810" y="543"/>
                </a:cubicBezTo>
                <a:cubicBezTo>
                  <a:pt x="824" y="538"/>
                  <a:pt x="837" y="532"/>
                  <a:pt x="850" y="525"/>
                </a:cubicBezTo>
                <a:cubicBezTo>
                  <a:pt x="875" y="512"/>
                  <a:pt x="900" y="500"/>
                  <a:pt x="930" y="498"/>
                </a:cubicBezTo>
                <a:cubicBezTo>
                  <a:pt x="948" y="485"/>
                  <a:pt x="948" y="485"/>
                  <a:pt x="948" y="485"/>
                </a:cubicBezTo>
                <a:cubicBezTo>
                  <a:pt x="957" y="479"/>
                  <a:pt x="966" y="472"/>
                  <a:pt x="974" y="465"/>
                </a:cubicBezTo>
                <a:cubicBezTo>
                  <a:pt x="997" y="445"/>
                  <a:pt x="1023" y="422"/>
                  <a:pt x="1062" y="425"/>
                </a:cubicBezTo>
                <a:cubicBezTo>
                  <a:pt x="1068" y="424"/>
                  <a:pt x="1068" y="424"/>
                  <a:pt x="1068" y="424"/>
                </a:cubicBezTo>
                <a:cubicBezTo>
                  <a:pt x="1063" y="406"/>
                  <a:pt x="1071" y="387"/>
                  <a:pt x="1092" y="369"/>
                </a:cubicBezTo>
                <a:cubicBezTo>
                  <a:pt x="1102" y="348"/>
                  <a:pt x="1122" y="348"/>
                  <a:pt x="1132" y="348"/>
                </a:cubicBezTo>
                <a:cubicBezTo>
                  <a:pt x="1136" y="348"/>
                  <a:pt x="1136" y="348"/>
                  <a:pt x="1136" y="348"/>
                </a:cubicBezTo>
                <a:cubicBezTo>
                  <a:pt x="1139" y="348"/>
                  <a:pt x="1143" y="347"/>
                  <a:pt x="1145" y="347"/>
                </a:cubicBezTo>
                <a:cubicBezTo>
                  <a:pt x="1182" y="330"/>
                  <a:pt x="1218" y="334"/>
                  <a:pt x="1257" y="358"/>
                </a:cubicBezTo>
                <a:cubicBezTo>
                  <a:pt x="1294" y="382"/>
                  <a:pt x="1328" y="400"/>
                  <a:pt x="1359" y="413"/>
                </a:cubicBezTo>
                <a:cubicBezTo>
                  <a:pt x="1378" y="421"/>
                  <a:pt x="1387" y="436"/>
                  <a:pt x="1393" y="448"/>
                </a:cubicBezTo>
                <a:cubicBezTo>
                  <a:pt x="1396" y="454"/>
                  <a:pt x="1399" y="459"/>
                  <a:pt x="1403" y="463"/>
                </a:cubicBezTo>
                <a:cubicBezTo>
                  <a:pt x="1446" y="505"/>
                  <a:pt x="1482" y="537"/>
                  <a:pt x="1516" y="564"/>
                </a:cubicBezTo>
                <a:cubicBezTo>
                  <a:pt x="1519" y="567"/>
                  <a:pt x="1522" y="569"/>
                  <a:pt x="1526" y="572"/>
                </a:cubicBezTo>
                <a:cubicBezTo>
                  <a:pt x="1540" y="582"/>
                  <a:pt x="1558" y="596"/>
                  <a:pt x="1563" y="620"/>
                </a:cubicBezTo>
                <a:cubicBezTo>
                  <a:pt x="1567" y="626"/>
                  <a:pt x="1575" y="634"/>
                  <a:pt x="1585" y="632"/>
                </a:cubicBezTo>
                <a:cubicBezTo>
                  <a:pt x="1592" y="631"/>
                  <a:pt x="1599" y="630"/>
                  <a:pt x="1605" y="630"/>
                </a:cubicBezTo>
                <a:cubicBezTo>
                  <a:pt x="1649" y="630"/>
                  <a:pt x="1672" y="661"/>
                  <a:pt x="1689" y="691"/>
                </a:cubicBezTo>
                <a:cubicBezTo>
                  <a:pt x="1690" y="694"/>
                  <a:pt x="1692" y="697"/>
                  <a:pt x="1693" y="699"/>
                </a:cubicBezTo>
                <a:cubicBezTo>
                  <a:pt x="1700" y="713"/>
                  <a:pt x="1704" y="721"/>
                  <a:pt x="1715" y="724"/>
                </a:cubicBezTo>
                <a:cubicBezTo>
                  <a:pt x="1729" y="727"/>
                  <a:pt x="1736" y="739"/>
                  <a:pt x="1734" y="758"/>
                </a:cubicBezTo>
                <a:cubicBezTo>
                  <a:pt x="1733" y="776"/>
                  <a:pt x="1740" y="792"/>
                  <a:pt x="1747" y="808"/>
                </a:cubicBezTo>
                <a:cubicBezTo>
                  <a:pt x="1764" y="846"/>
                  <a:pt x="1766" y="886"/>
                  <a:pt x="1752" y="933"/>
                </a:cubicBezTo>
                <a:cubicBezTo>
                  <a:pt x="1749" y="946"/>
                  <a:pt x="1749" y="946"/>
                  <a:pt x="1749" y="946"/>
                </a:cubicBezTo>
                <a:cubicBezTo>
                  <a:pt x="1731" y="1010"/>
                  <a:pt x="1714" y="1071"/>
                  <a:pt x="1732" y="1137"/>
                </a:cubicBezTo>
                <a:cubicBezTo>
                  <a:pt x="1736" y="1152"/>
                  <a:pt x="1744" y="1158"/>
                  <a:pt x="1755" y="1167"/>
                </a:cubicBezTo>
                <a:cubicBezTo>
                  <a:pt x="1758" y="1169"/>
                  <a:pt x="1761" y="1171"/>
                  <a:pt x="1764" y="1174"/>
                </a:cubicBezTo>
                <a:cubicBezTo>
                  <a:pt x="1764" y="1170"/>
                  <a:pt x="1762" y="1165"/>
                  <a:pt x="1757" y="1157"/>
                </a:cubicBezTo>
                <a:cubicBezTo>
                  <a:pt x="1756" y="1153"/>
                  <a:pt x="1754" y="1150"/>
                  <a:pt x="1752" y="1147"/>
                </a:cubicBezTo>
                <a:cubicBezTo>
                  <a:pt x="1751" y="1143"/>
                  <a:pt x="1750" y="1140"/>
                  <a:pt x="1750" y="1137"/>
                </a:cubicBezTo>
                <a:cubicBezTo>
                  <a:pt x="1749" y="1136"/>
                  <a:pt x="1749" y="1134"/>
                  <a:pt x="1749" y="1133"/>
                </a:cubicBezTo>
                <a:cubicBezTo>
                  <a:pt x="1735" y="1109"/>
                  <a:pt x="1741" y="1085"/>
                  <a:pt x="1765" y="1071"/>
                </a:cubicBezTo>
                <a:cubicBezTo>
                  <a:pt x="1771" y="1068"/>
                  <a:pt x="1777" y="1066"/>
                  <a:pt x="1783" y="1066"/>
                </a:cubicBezTo>
                <a:cubicBezTo>
                  <a:pt x="1798" y="1066"/>
                  <a:pt x="1806" y="1078"/>
                  <a:pt x="1811" y="1085"/>
                </a:cubicBezTo>
                <a:cubicBezTo>
                  <a:pt x="1812" y="1087"/>
                  <a:pt x="1814" y="1089"/>
                  <a:pt x="1815" y="1091"/>
                </a:cubicBezTo>
                <a:cubicBezTo>
                  <a:pt x="1818" y="1093"/>
                  <a:pt x="1821" y="1097"/>
                  <a:pt x="1823" y="1100"/>
                </a:cubicBezTo>
                <a:cubicBezTo>
                  <a:pt x="1824" y="1101"/>
                  <a:pt x="1824" y="1102"/>
                  <a:pt x="1825" y="1102"/>
                </a:cubicBezTo>
                <a:cubicBezTo>
                  <a:pt x="1826" y="1102"/>
                  <a:pt x="1828" y="1100"/>
                  <a:pt x="1830" y="1098"/>
                </a:cubicBezTo>
                <a:cubicBezTo>
                  <a:pt x="1838" y="1089"/>
                  <a:pt x="1847" y="1087"/>
                  <a:pt x="1853" y="1087"/>
                </a:cubicBezTo>
                <a:cubicBezTo>
                  <a:pt x="1861" y="1087"/>
                  <a:pt x="1870" y="1092"/>
                  <a:pt x="1876" y="1099"/>
                </a:cubicBezTo>
                <a:cubicBezTo>
                  <a:pt x="1883" y="1109"/>
                  <a:pt x="1886" y="1122"/>
                  <a:pt x="1883" y="1135"/>
                </a:cubicBezTo>
                <a:cubicBezTo>
                  <a:pt x="1878" y="1157"/>
                  <a:pt x="1868" y="1178"/>
                  <a:pt x="1859" y="1198"/>
                </a:cubicBezTo>
                <a:cubicBezTo>
                  <a:pt x="1850" y="1218"/>
                  <a:pt x="1842" y="1237"/>
                  <a:pt x="1837" y="1258"/>
                </a:cubicBezTo>
                <a:cubicBezTo>
                  <a:pt x="1834" y="1269"/>
                  <a:pt x="1824" y="1272"/>
                  <a:pt x="1818" y="1274"/>
                </a:cubicBezTo>
                <a:cubicBezTo>
                  <a:pt x="1817" y="1274"/>
                  <a:pt x="1816" y="1274"/>
                  <a:pt x="1815" y="1275"/>
                </a:cubicBezTo>
                <a:cubicBezTo>
                  <a:pt x="1811" y="1277"/>
                  <a:pt x="1808" y="1278"/>
                  <a:pt x="1807" y="1280"/>
                </a:cubicBezTo>
                <a:cubicBezTo>
                  <a:pt x="1808" y="1281"/>
                  <a:pt x="1811" y="1284"/>
                  <a:pt x="1816" y="1286"/>
                </a:cubicBezTo>
                <a:cubicBezTo>
                  <a:pt x="1832" y="1296"/>
                  <a:pt x="1853" y="1310"/>
                  <a:pt x="1865" y="1330"/>
                </a:cubicBezTo>
                <a:cubicBezTo>
                  <a:pt x="1884" y="1359"/>
                  <a:pt x="1899" y="1390"/>
                  <a:pt x="1915" y="1421"/>
                </a:cubicBezTo>
                <a:cubicBezTo>
                  <a:pt x="1921" y="1433"/>
                  <a:pt x="1921" y="1433"/>
                  <a:pt x="1921" y="1433"/>
                </a:cubicBezTo>
                <a:cubicBezTo>
                  <a:pt x="1931" y="1452"/>
                  <a:pt x="1949" y="1461"/>
                  <a:pt x="1970" y="1472"/>
                </a:cubicBezTo>
                <a:cubicBezTo>
                  <a:pt x="1974" y="1474"/>
                  <a:pt x="1978" y="1476"/>
                  <a:pt x="1982" y="1478"/>
                </a:cubicBezTo>
                <a:cubicBezTo>
                  <a:pt x="1990" y="1463"/>
                  <a:pt x="2004" y="1453"/>
                  <a:pt x="2019" y="1453"/>
                </a:cubicBezTo>
                <a:cubicBezTo>
                  <a:pt x="2032" y="1453"/>
                  <a:pt x="2045" y="1461"/>
                  <a:pt x="2053" y="1474"/>
                </a:cubicBezTo>
                <a:cubicBezTo>
                  <a:pt x="2067" y="1497"/>
                  <a:pt x="2073" y="1517"/>
                  <a:pt x="2071" y="1537"/>
                </a:cubicBezTo>
                <a:cubicBezTo>
                  <a:pt x="2068" y="1565"/>
                  <a:pt x="2080" y="1585"/>
                  <a:pt x="2112" y="1607"/>
                </a:cubicBezTo>
                <a:cubicBezTo>
                  <a:pt x="2142" y="1628"/>
                  <a:pt x="2162" y="1653"/>
                  <a:pt x="2173" y="1684"/>
                </a:cubicBezTo>
                <a:cubicBezTo>
                  <a:pt x="2176" y="1691"/>
                  <a:pt x="2176" y="1691"/>
                  <a:pt x="2176" y="1691"/>
                </a:cubicBezTo>
                <a:cubicBezTo>
                  <a:pt x="2185" y="1718"/>
                  <a:pt x="2195" y="1746"/>
                  <a:pt x="2207" y="1772"/>
                </a:cubicBezTo>
                <a:cubicBezTo>
                  <a:pt x="2207" y="1774"/>
                  <a:pt x="2207" y="1774"/>
                  <a:pt x="2207" y="1774"/>
                </a:cubicBezTo>
                <a:cubicBezTo>
                  <a:pt x="2217" y="1795"/>
                  <a:pt x="2223" y="1804"/>
                  <a:pt x="2234" y="1804"/>
                </a:cubicBezTo>
                <a:cubicBezTo>
                  <a:pt x="2240" y="1804"/>
                  <a:pt x="2240" y="1804"/>
                  <a:pt x="2240" y="1804"/>
                </a:cubicBezTo>
                <a:cubicBezTo>
                  <a:pt x="2310" y="1804"/>
                  <a:pt x="2362" y="1837"/>
                  <a:pt x="2400" y="1904"/>
                </a:cubicBezTo>
                <a:cubicBezTo>
                  <a:pt x="2406" y="1915"/>
                  <a:pt x="2414" y="1925"/>
                  <a:pt x="2424" y="1938"/>
                </a:cubicBezTo>
                <a:cubicBezTo>
                  <a:pt x="2444" y="1961"/>
                  <a:pt x="2460" y="1977"/>
                  <a:pt x="2484" y="1977"/>
                </a:cubicBezTo>
                <a:cubicBezTo>
                  <a:pt x="2486" y="1977"/>
                  <a:pt x="2486" y="1977"/>
                  <a:pt x="2486" y="1977"/>
                </a:cubicBezTo>
                <a:cubicBezTo>
                  <a:pt x="2514" y="1977"/>
                  <a:pt x="2518" y="2000"/>
                  <a:pt x="2519" y="2008"/>
                </a:cubicBezTo>
                <a:cubicBezTo>
                  <a:pt x="2520" y="2019"/>
                  <a:pt x="2520" y="2034"/>
                  <a:pt x="2510" y="2046"/>
                </a:cubicBezTo>
                <a:cubicBezTo>
                  <a:pt x="2511" y="2046"/>
                  <a:pt x="2511" y="2046"/>
                  <a:pt x="2511" y="2046"/>
                </a:cubicBezTo>
                <a:cubicBezTo>
                  <a:pt x="2552" y="2037"/>
                  <a:pt x="2590" y="2021"/>
                  <a:pt x="2629" y="2004"/>
                </a:cubicBezTo>
                <a:cubicBezTo>
                  <a:pt x="2638" y="2001"/>
                  <a:pt x="2646" y="1997"/>
                  <a:pt x="2654" y="1994"/>
                </a:cubicBezTo>
                <a:cubicBezTo>
                  <a:pt x="2713" y="1970"/>
                  <a:pt x="2721" y="1953"/>
                  <a:pt x="2700" y="1898"/>
                </a:cubicBezTo>
                <a:cubicBezTo>
                  <a:pt x="2676" y="1837"/>
                  <a:pt x="2689" y="1785"/>
                  <a:pt x="2735" y="1757"/>
                </a:cubicBezTo>
                <a:cubicBezTo>
                  <a:pt x="2753" y="1747"/>
                  <a:pt x="2751" y="1743"/>
                  <a:pt x="2746" y="1727"/>
                </a:cubicBezTo>
                <a:cubicBezTo>
                  <a:pt x="2744" y="1723"/>
                  <a:pt x="2743" y="1719"/>
                  <a:pt x="2741" y="1714"/>
                </a:cubicBezTo>
                <a:cubicBezTo>
                  <a:pt x="2739" y="1707"/>
                  <a:pt x="2736" y="1700"/>
                  <a:pt x="2732" y="1691"/>
                </a:cubicBezTo>
                <a:cubicBezTo>
                  <a:pt x="2724" y="1674"/>
                  <a:pt x="2715" y="1653"/>
                  <a:pt x="2722" y="1632"/>
                </a:cubicBezTo>
                <a:cubicBezTo>
                  <a:pt x="2736" y="1588"/>
                  <a:pt x="2732" y="1546"/>
                  <a:pt x="2726" y="1511"/>
                </a:cubicBezTo>
                <a:cubicBezTo>
                  <a:pt x="2712" y="1419"/>
                  <a:pt x="2697" y="1344"/>
                  <a:pt x="2641" y="1284"/>
                </a:cubicBezTo>
                <a:cubicBezTo>
                  <a:pt x="2601" y="1242"/>
                  <a:pt x="2573" y="1195"/>
                  <a:pt x="2554" y="1140"/>
                </a:cubicBezTo>
                <a:cubicBezTo>
                  <a:pt x="2542" y="1107"/>
                  <a:pt x="2530" y="1071"/>
                  <a:pt x="2505" y="1045"/>
                </a:cubicBezTo>
                <a:cubicBezTo>
                  <a:pt x="2442" y="979"/>
                  <a:pt x="2422" y="901"/>
                  <a:pt x="2447" y="813"/>
                </a:cubicBezTo>
                <a:cubicBezTo>
                  <a:pt x="2447" y="813"/>
                  <a:pt x="2446" y="811"/>
                  <a:pt x="2446" y="810"/>
                </a:cubicBezTo>
                <a:cubicBezTo>
                  <a:pt x="2434" y="794"/>
                  <a:pt x="2424" y="778"/>
                  <a:pt x="2414" y="762"/>
                </a:cubicBezTo>
                <a:cubicBezTo>
                  <a:pt x="2381" y="712"/>
                  <a:pt x="2351" y="665"/>
                  <a:pt x="2296" y="641"/>
                </a:cubicBezTo>
                <a:cubicBezTo>
                  <a:pt x="2287" y="637"/>
                  <a:pt x="2265" y="627"/>
                  <a:pt x="2265" y="603"/>
                </a:cubicBezTo>
                <a:cubicBezTo>
                  <a:pt x="2265" y="591"/>
                  <a:pt x="2258" y="585"/>
                  <a:pt x="2247" y="574"/>
                </a:cubicBezTo>
                <a:cubicBezTo>
                  <a:pt x="2244" y="572"/>
                  <a:pt x="2244" y="572"/>
                  <a:pt x="2244" y="572"/>
                </a:cubicBezTo>
                <a:cubicBezTo>
                  <a:pt x="2203" y="536"/>
                  <a:pt x="2174" y="490"/>
                  <a:pt x="2145" y="447"/>
                </a:cubicBezTo>
                <a:cubicBezTo>
                  <a:pt x="2134" y="428"/>
                  <a:pt x="2121" y="409"/>
                  <a:pt x="2108" y="391"/>
                </a:cubicBezTo>
                <a:cubicBezTo>
                  <a:pt x="2097" y="375"/>
                  <a:pt x="2099" y="357"/>
                  <a:pt x="2100" y="348"/>
                </a:cubicBezTo>
                <a:cubicBezTo>
                  <a:pt x="2106" y="305"/>
                  <a:pt x="2096" y="265"/>
                  <a:pt x="2070" y="229"/>
                </a:cubicBezTo>
                <a:cubicBezTo>
                  <a:pt x="2059" y="214"/>
                  <a:pt x="2054" y="198"/>
                  <a:pt x="2050" y="182"/>
                </a:cubicBezTo>
                <a:cubicBezTo>
                  <a:pt x="2044" y="160"/>
                  <a:pt x="2039" y="142"/>
                  <a:pt x="2020" y="131"/>
                </a:cubicBezTo>
                <a:cubicBezTo>
                  <a:pt x="2009" y="125"/>
                  <a:pt x="2009" y="113"/>
                  <a:pt x="2010" y="103"/>
                </a:cubicBezTo>
                <a:cubicBezTo>
                  <a:pt x="2010" y="102"/>
                  <a:pt x="2010" y="101"/>
                  <a:pt x="2010" y="99"/>
                </a:cubicBezTo>
                <a:cubicBezTo>
                  <a:pt x="2010" y="86"/>
                  <a:pt x="2010" y="73"/>
                  <a:pt x="2011" y="60"/>
                </a:cubicBezTo>
                <a:cubicBezTo>
                  <a:pt x="2011" y="46"/>
                  <a:pt x="2011" y="46"/>
                  <a:pt x="2011" y="46"/>
                </a:cubicBezTo>
                <a:cubicBezTo>
                  <a:pt x="2005" y="28"/>
                  <a:pt x="1995" y="21"/>
                  <a:pt x="1973" y="21"/>
                </a:cubicBezTo>
                <a:cubicBezTo>
                  <a:pt x="1966" y="21"/>
                  <a:pt x="1960" y="22"/>
                  <a:pt x="1954" y="22"/>
                </a:cubicBezTo>
                <a:cubicBezTo>
                  <a:pt x="1947" y="22"/>
                  <a:pt x="1939" y="23"/>
                  <a:pt x="1932" y="23"/>
                </a:cubicBezTo>
                <a:cubicBezTo>
                  <a:pt x="1917" y="23"/>
                  <a:pt x="1896" y="21"/>
                  <a:pt x="1876" y="9"/>
                </a:cubicBezTo>
                <a:cubicBezTo>
                  <a:pt x="1874" y="8"/>
                  <a:pt x="1872" y="7"/>
                  <a:pt x="1870" y="5"/>
                </a:cubicBezTo>
                <a:cubicBezTo>
                  <a:pt x="1866" y="3"/>
                  <a:pt x="1861" y="0"/>
                  <a:pt x="1858" y="0"/>
                </a:cubicBezTo>
                <a:cubicBezTo>
                  <a:pt x="1857" y="0"/>
                  <a:pt x="1855" y="1"/>
                  <a:pt x="1854" y="2"/>
                </a:cubicBezTo>
                <a:cubicBezTo>
                  <a:pt x="1846" y="8"/>
                  <a:pt x="1845" y="15"/>
                  <a:pt x="1848" y="32"/>
                </a:cubicBezTo>
                <a:cubicBezTo>
                  <a:pt x="1849" y="41"/>
                  <a:pt x="1851" y="50"/>
                  <a:pt x="1852" y="59"/>
                </a:cubicBezTo>
                <a:cubicBezTo>
                  <a:pt x="1856" y="78"/>
                  <a:pt x="1860" y="98"/>
                  <a:pt x="1861" y="118"/>
                </a:cubicBezTo>
                <a:cubicBezTo>
                  <a:pt x="1861" y="121"/>
                  <a:pt x="1861" y="125"/>
                  <a:pt x="1862" y="129"/>
                </a:cubicBezTo>
                <a:cubicBezTo>
                  <a:pt x="1864" y="144"/>
                  <a:pt x="1870" y="175"/>
                  <a:pt x="1839" y="183"/>
                </a:cubicBezTo>
                <a:cubicBezTo>
                  <a:pt x="1815" y="188"/>
                  <a:pt x="1786" y="177"/>
                  <a:pt x="1765" y="153"/>
                </a:cubicBezTo>
                <a:cubicBezTo>
                  <a:pt x="1756" y="144"/>
                  <a:pt x="1751" y="133"/>
                  <a:pt x="1747" y="120"/>
                </a:cubicBezTo>
                <a:cubicBezTo>
                  <a:pt x="1746" y="114"/>
                  <a:pt x="1745" y="113"/>
                  <a:pt x="1738" y="113"/>
                </a:cubicBezTo>
                <a:cubicBezTo>
                  <a:pt x="1737" y="113"/>
                  <a:pt x="1735" y="113"/>
                  <a:pt x="1733" y="113"/>
                </a:cubicBezTo>
                <a:cubicBezTo>
                  <a:pt x="1686" y="118"/>
                  <a:pt x="1639" y="121"/>
                  <a:pt x="1593" y="124"/>
                </a:cubicBezTo>
                <a:cubicBezTo>
                  <a:pt x="1551" y="126"/>
                  <a:pt x="1551" y="126"/>
                  <a:pt x="1551" y="126"/>
                </a:cubicBezTo>
                <a:cubicBezTo>
                  <a:pt x="1522" y="128"/>
                  <a:pt x="1492" y="130"/>
                  <a:pt x="1463" y="132"/>
                </a:cubicBezTo>
                <a:cubicBezTo>
                  <a:pt x="1411" y="136"/>
                  <a:pt x="1359" y="139"/>
                  <a:pt x="1306" y="143"/>
                </a:cubicBezTo>
                <a:cubicBezTo>
                  <a:pt x="1178" y="152"/>
                  <a:pt x="1049" y="161"/>
                  <a:pt x="921" y="171"/>
                </a:cubicBezTo>
                <a:cubicBezTo>
                  <a:pt x="879" y="174"/>
                  <a:pt x="852" y="157"/>
                  <a:pt x="836" y="114"/>
                </a:cubicBezTo>
                <a:cubicBezTo>
                  <a:pt x="832" y="104"/>
                  <a:pt x="819" y="71"/>
                  <a:pt x="801" y="7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6" name="Freeform 20">
            <a:extLst>
              <a:ext uri="{FF2B5EF4-FFF2-40B4-BE49-F238E27FC236}">
                <a16:creationId xmlns:a16="http://schemas.microsoft.com/office/drawing/2014/main" id="{64BDC791-3426-5143-8CAA-BCBBF2246C9B}"/>
              </a:ext>
            </a:extLst>
          </p:cNvPr>
          <p:cNvSpPr>
            <a:spLocks/>
          </p:cNvSpPr>
          <p:nvPr/>
        </p:nvSpPr>
        <p:spPr bwMode="auto">
          <a:xfrm>
            <a:off x="6369569" y="2139164"/>
            <a:ext cx="656424" cy="734697"/>
          </a:xfrm>
          <a:custGeom>
            <a:avLst/>
            <a:gdLst>
              <a:gd name="T0" fmla="*/ 493 w 1509"/>
              <a:gd name="T1" fmla="*/ 1309 h 1654"/>
              <a:gd name="T2" fmla="*/ 539 w 1509"/>
              <a:gd name="T3" fmla="*/ 1380 h 1654"/>
              <a:gd name="T4" fmla="*/ 518 w 1509"/>
              <a:gd name="T5" fmla="*/ 1505 h 1654"/>
              <a:gd name="T6" fmla="*/ 593 w 1509"/>
              <a:gd name="T7" fmla="*/ 1588 h 1654"/>
              <a:gd name="T8" fmla="*/ 687 w 1509"/>
              <a:gd name="T9" fmla="*/ 1654 h 1654"/>
              <a:gd name="T10" fmla="*/ 710 w 1509"/>
              <a:gd name="T11" fmla="*/ 1653 h 1654"/>
              <a:gd name="T12" fmla="*/ 815 w 1509"/>
              <a:gd name="T13" fmla="*/ 1649 h 1654"/>
              <a:gd name="T14" fmla="*/ 852 w 1509"/>
              <a:gd name="T15" fmla="*/ 1643 h 1654"/>
              <a:gd name="T16" fmla="*/ 1202 w 1509"/>
              <a:gd name="T17" fmla="*/ 1626 h 1654"/>
              <a:gd name="T18" fmla="*/ 1428 w 1509"/>
              <a:gd name="T19" fmla="*/ 1612 h 1654"/>
              <a:gd name="T20" fmla="*/ 1434 w 1509"/>
              <a:gd name="T21" fmla="*/ 1612 h 1654"/>
              <a:gd name="T22" fmla="*/ 1408 w 1509"/>
              <a:gd name="T23" fmla="*/ 1448 h 1654"/>
              <a:gd name="T24" fmla="*/ 1404 w 1509"/>
              <a:gd name="T25" fmla="*/ 1224 h 1654"/>
              <a:gd name="T26" fmla="*/ 1412 w 1509"/>
              <a:gd name="T27" fmla="*/ 1057 h 1654"/>
              <a:gd name="T28" fmla="*/ 1441 w 1509"/>
              <a:gd name="T29" fmla="*/ 977 h 1654"/>
              <a:gd name="T30" fmla="*/ 1498 w 1509"/>
              <a:gd name="T31" fmla="*/ 786 h 1654"/>
              <a:gd name="T32" fmla="*/ 1509 w 1509"/>
              <a:gd name="T33" fmla="*/ 708 h 1654"/>
              <a:gd name="T34" fmla="*/ 1396 w 1509"/>
              <a:gd name="T35" fmla="*/ 816 h 1654"/>
              <a:gd name="T36" fmla="*/ 1300 w 1509"/>
              <a:gd name="T37" fmla="*/ 886 h 1654"/>
              <a:gd name="T38" fmla="*/ 1382 w 1509"/>
              <a:gd name="T39" fmla="*/ 650 h 1654"/>
              <a:gd name="T40" fmla="*/ 1386 w 1509"/>
              <a:gd name="T41" fmla="*/ 630 h 1654"/>
              <a:gd name="T42" fmla="*/ 1369 w 1509"/>
              <a:gd name="T43" fmla="*/ 553 h 1654"/>
              <a:gd name="T44" fmla="*/ 1334 w 1509"/>
              <a:gd name="T45" fmla="*/ 552 h 1654"/>
              <a:gd name="T46" fmla="*/ 1316 w 1509"/>
              <a:gd name="T47" fmla="*/ 514 h 1654"/>
              <a:gd name="T48" fmla="*/ 1316 w 1509"/>
              <a:gd name="T49" fmla="*/ 466 h 1654"/>
              <a:gd name="T50" fmla="*/ 1271 w 1509"/>
              <a:gd name="T51" fmla="*/ 397 h 1654"/>
              <a:gd name="T52" fmla="*/ 1239 w 1509"/>
              <a:gd name="T53" fmla="*/ 381 h 1654"/>
              <a:gd name="T54" fmla="*/ 1227 w 1509"/>
              <a:gd name="T55" fmla="*/ 338 h 1654"/>
              <a:gd name="T56" fmla="*/ 1164 w 1509"/>
              <a:gd name="T57" fmla="*/ 328 h 1654"/>
              <a:gd name="T58" fmla="*/ 1098 w 1509"/>
              <a:gd name="T59" fmla="*/ 330 h 1654"/>
              <a:gd name="T60" fmla="*/ 1013 w 1509"/>
              <a:gd name="T61" fmla="*/ 287 h 1654"/>
              <a:gd name="T62" fmla="*/ 819 w 1509"/>
              <a:gd name="T63" fmla="*/ 242 h 1654"/>
              <a:gd name="T64" fmla="*/ 684 w 1509"/>
              <a:gd name="T65" fmla="*/ 186 h 1654"/>
              <a:gd name="T66" fmla="*/ 636 w 1509"/>
              <a:gd name="T67" fmla="*/ 149 h 1654"/>
              <a:gd name="T68" fmla="*/ 602 w 1509"/>
              <a:gd name="T69" fmla="*/ 133 h 1654"/>
              <a:gd name="T70" fmla="*/ 490 w 1509"/>
              <a:gd name="T71" fmla="*/ 123 h 1654"/>
              <a:gd name="T72" fmla="*/ 451 w 1509"/>
              <a:gd name="T73" fmla="*/ 88 h 1654"/>
              <a:gd name="T74" fmla="*/ 489 w 1509"/>
              <a:gd name="T75" fmla="*/ 7 h 1654"/>
              <a:gd name="T76" fmla="*/ 413 w 1509"/>
              <a:gd name="T77" fmla="*/ 25 h 1654"/>
              <a:gd name="T78" fmla="*/ 194 w 1509"/>
              <a:gd name="T79" fmla="*/ 104 h 1654"/>
              <a:gd name="T80" fmla="*/ 145 w 1509"/>
              <a:gd name="T81" fmla="*/ 156 h 1654"/>
              <a:gd name="T82" fmla="*/ 146 w 1509"/>
              <a:gd name="T83" fmla="*/ 270 h 1654"/>
              <a:gd name="T84" fmla="*/ 9 w 1509"/>
              <a:gd name="T85" fmla="*/ 470 h 1654"/>
              <a:gd name="T86" fmla="*/ 16 w 1509"/>
              <a:gd name="T87" fmla="*/ 516 h 1654"/>
              <a:gd name="T88" fmla="*/ 40 w 1509"/>
              <a:gd name="T89" fmla="*/ 735 h 1654"/>
              <a:gd name="T90" fmla="*/ 102 w 1509"/>
              <a:gd name="T91" fmla="*/ 875 h 1654"/>
              <a:gd name="T92" fmla="*/ 163 w 1509"/>
              <a:gd name="T93" fmla="*/ 927 h 1654"/>
              <a:gd name="T94" fmla="*/ 189 w 1509"/>
              <a:gd name="T95" fmla="*/ 935 h 1654"/>
              <a:gd name="T96" fmla="*/ 288 w 1509"/>
              <a:gd name="T97" fmla="*/ 1005 h 1654"/>
              <a:gd name="T98" fmla="*/ 397 w 1509"/>
              <a:gd name="T99" fmla="*/ 1101 h 1654"/>
              <a:gd name="T100" fmla="*/ 478 w 1509"/>
              <a:gd name="T101" fmla="*/ 119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9" h="1654">
                <a:moveTo>
                  <a:pt x="486" y="1259"/>
                </a:moveTo>
                <a:cubicBezTo>
                  <a:pt x="489" y="1275"/>
                  <a:pt x="491" y="1292"/>
                  <a:pt x="493" y="1309"/>
                </a:cubicBezTo>
                <a:cubicBezTo>
                  <a:pt x="495" y="1332"/>
                  <a:pt x="499" y="1344"/>
                  <a:pt x="516" y="1353"/>
                </a:cubicBezTo>
                <a:cubicBezTo>
                  <a:pt x="529" y="1360"/>
                  <a:pt x="537" y="1369"/>
                  <a:pt x="539" y="1380"/>
                </a:cubicBezTo>
                <a:cubicBezTo>
                  <a:pt x="542" y="1392"/>
                  <a:pt x="538" y="1405"/>
                  <a:pt x="526" y="1419"/>
                </a:cubicBezTo>
                <a:cubicBezTo>
                  <a:pt x="512" y="1437"/>
                  <a:pt x="509" y="1470"/>
                  <a:pt x="518" y="1505"/>
                </a:cubicBezTo>
                <a:cubicBezTo>
                  <a:pt x="528" y="1542"/>
                  <a:pt x="549" y="1572"/>
                  <a:pt x="572" y="1581"/>
                </a:cubicBezTo>
                <a:cubicBezTo>
                  <a:pt x="578" y="1584"/>
                  <a:pt x="586" y="1586"/>
                  <a:pt x="593" y="1588"/>
                </a:cubicBezTo>
                <a:cubicBezTo>
                  <a:pt x="618" y="1595"/>
                  <a:pt x="646" y="1604"/>
                  <a:pt x="655" y="1628"/>
                </a:cubicBezTo>
                <a:cubicBezTo>
                  <a:pt x="663" y="1652"/>
                  <a:pt x="674" y="1654"/>
                  <a:pt x="687" y="1654"/>
                </a:cubicBezTo>
                <a:cubicBezTo>
                  <a:pt x="693" y="1654"/>
                  <a:pt x="700" y="1654"/>
                  <a:pt x="706" y="1653"/>
                </a:cubicBezTo>
                <a:cubicBezTo>
                  <a:pt x="710" y="1653"/>
                  <a:pt x="710" y="1653"/>
                  <a:pt x="710" y="1653"/>
                </a:cubicBezTo>
                <a:cubicBezTo>
                  <a:pt x="733" y="1651"/>
                  <a:pt x="733" y="1651"/>
                  <a:pt x="733" y="1651"/>
                </a:cubicBezTo>
                <a:cubicBezTo>
                  <a:pt x="815" y="1649"/>
                  <a:pt x="815" y="1649"/>
                  <a:pt x="815" y="1649"/>
                </a:cubicBezTo>
                <a:cubicBezTo>
                  <a:pt x="818" y="1649"/>
                  <a:pt x="821" y="1648"/>
                  <a:pt x="825" y="1647"/>
                </a:cubicBezTo>
                <a:cubicBezTo>
                  <a:pt x="833" y="1645"/>
                  <a:pt x="843" y="1643"/>
                  <a:pt x="852" y="1643"/>
                </a:cubicBezTo>
                <a:cubicBezTo>
                  <a:pt x="903" y="1641"/>
                  <a:pt x="953" y="1638"/>
                  <a:pt x="1004" y="1636"/>
                </a:cubicBezTo>
                <a:cubicBezTo>
                  <a:pt x="1070" y="1633"/>
                  <a:pt x="1136" y="1630"/>
                  <a:pt x="1202" y="1626"/>
                </a:cubicBezTo>
                <a:cubicBezTo>
                  <a:pt x="1262" y="1623"/>
                  <a:pt x="1322" y="1619"/>
                  <a:pt x="1381" y="1615"/>
                </a:cubicBezTo>
                <a:cubicBezTo>
                  <a:pt x="1428" y="1612"/>
                  <a:pt x="1428" y="1612"/>
                  <a:pt x="1428" y="1612"/>
                </a:cubicBezTo>
                <a:cubicBezTo>
                  <a:pt x="1429" y="1612"/>
                  <a:pt x="1430" y="1612"/>
                  <a:pt x="1432" y="1612"/>
                </a:cubicBezTo>
                <a:cubicBezTo>
                  <a:pt x="1434" y="1612"/>
                  <a:pt x="1434" y="1612"/>
                  <a:pt x="1434" y="1612"/>
                </a:cubicBezTo>
                <a:cubicBezTo>
                  <a:pt x="1434" y="1607"/>
                  <a:pt x="1434" y="1607"/>
                  <a:pt x="1434" y="1607"/>
                </a:cubicBezTo>
                <a:cubicBezTo>
                  <a:pt x="1431" y="1552"/>
                  <a:pt x="1429" y="1501"/>
                  <a:pt x="1408" y="1448"/>
                </a:cubicBezTo>
                <a:cubicBezTo>
                  <a:pt x="1376" y="1370"/>
                  <a:pt x="1373" y="1299"/>
                  <a:pt x="1399" y="1237"/>
                </a:cubicBezTo>
                <a:cubicBezTo>
                  <a:pt x="1401" y="1232"/>
                  <a:pt x="1402" y="1228"/>
                  <a:pt x="1404" y="1224"/>
                </a:cubicBezTo>
                <a:cubicBezTo>
                  <a:pt x="1418" y="1192"/>
                  <a:pt x="1431" y="1162"/>
                  <a:pt x="1420" y="1128"/>
                </a:cubicBezTo>
                <a:cubicBezTo>
                  <a:pt x="1412" y="1104"/>
                  <a:pt x="1412" y="1080"/>
                  <a:pt x="1412" y="1057"/>
                </a:cubicBezTo>
                <a:cubicBezTo>
                  <a:pt x="1413" y="1047"/>
                  <a:pt x="1413" y="1037"/>
                  <a:pt x="1412" y="1028"/>
                </a:cubicBezTo>
                <a:cubicBezTo>
                  <a:pt x="1411" y="1002"/>
                  <a:pt x="1421" y="985"/>
                  <a:pt x="1441" y="977"/>
                </a:cubicBezTo>
                <a:cubicBezTo>
                  <a:pt x="1453" y="971"/>
                  <a:pt x="1460" y="964"/>
                  <a:pt x="1458" y="941"/>
                </a:cubicBezTo>
                <a:cubicBezTo>
                  <a:pt x="1454" y="899"/>
                  <a:pt x="1453" y="838"/>
                  <a:pt x="1498" y="786"/>
                </a:cubicBezTo>
                <a:cubicBezTo>
                  <a:pt x="1502" y="781"/>
                  <a:pt x="1504" y="774"/>
                  <a:pt x="1502" y="763"/>
                </a:cubicBezTo>
                <a:cubicBezTo>
                  <a:pt x="1500" y="744"/>
                  <a:pt x="1503" y="726"/>
                  <a:pt x="1509" y="708"/>
                </a:cubicBezTo>
                <a:cubicBezTo>
                  <a:pt x="1505" y="711"/>
                  <a:pt x="1499" y="715"/>
                  <a:pt x="1494" y="718"/>
                </a:cubicBezTo>
                <a:cubicBezTo>
                  <a:pt x="1452" y="743"/>
                  <a:pt x="1421" y="774"/>
                  <a:pt x="1396" y="816"/>
                </a:cubicBezTo>
                <a:cubicBezTo>
                  <a:pt x="1379" y="845"/>
                  <a:pt x="1354" y="866"/>
                  <a:pt x="1318" y="879"/>
                </a:cubicBezTo>
                <a:cubicBezTo>
                  <a:pt x="1300" y="886"/>
                  <a:pt x="1300" y="886"/>
                  <a:pt x="1300" y="886"/>
                </a:cubicBezTo>
                <a:cubicBezTo>
                  <a:pt x="1297" y="867"/>
                  <a:pt x="1297" y="867"/>
                  <a:pt x="1297" y="867"/>
                </a:cubicBezTo>
                <a:cubicBezTo>
                  <a:pt x="1284" y="790"/>
                  <a:pt x="1324" y="690"/>
                  <a:pt x="1382" y="650"/>
                </a:cubicBezTo>
                <a:cubicBezTo>
                  <a:pt x="1392" y="643"/>
                  <a:pt x="1396" y="639"/>
                  <a:pt x="1398" y="637"/>
                </a:cubicBezTo>
                <a:cubicBezTo>
                  <a:pt x="1396" y="635"/>
                  <a:pt x="1393" y="633"/>
                  <a:pt x="1386" y="630"/>
                </a:cubicBezTo>
                <a:cubicBezTo>
                  <a:pt x="1366" y="620"/>
                  <a:pt x="1367" y="600"/>
                  <a:pt x="1368" y="589"/>
                </a:cubicBezTo>
                <a:cubicBezTo>
                  <a:pt x="1368" y="577"/>
                  <a:pt x="1369" y="565"/>
                  <a:pt x="1369" y="553"/>
                </a:cubicBezTo>
                <a:cubicBezTo>
                  <a:pt x="1369" y="553"/>
                  <a:pt x="1369" y="553"/>
                  <a:pt x="1369" y="553"/>
                </a:cubicBezTo>
                <a:cubicBezTo>
                  <a:pt x="1357" y="553"/>
                  <a:pt x="1346" y="553"/>
                  <a:pt x="1334" y="552"/>
                </a:cubicBezTo>
                <a:cubicBezTo>
                  <a:pt x="1319" y="551"/>
                  <a:pt x="1313" y="543"/>
                  <a:pt x="1311" y="537"/>
                </a:cubicBezTo>
                <a:cubicBezTo>
                  <a:pt x="1309" y="532"/>
                  <a:pt x="1308" y="523"/>
                  <a:pt x="1316" y="514"/>
                </a:cubicBezTo>
                <a:cubicBezTo>
                  <a:pt x="1316" y="509"/>
                  <a:pt x="1316" y="505"/>
                  <a:pt x="1316" y="500"/>
                </a:cubicBezTo>
                <a:cubicBezTo>
                  <a:pt x="1316" y="489"/>
                  <a:pt x="1315" y="477"/>
                  <a:pt x="1316" y="466"/>
                </a:cubicBezTo>
                <a:cubicBezTo>
                  <a:pt x="1318" y="439"/>
                  <a:pt x="1320" y="423"/>
                  <a:pt x="1316" y="417"/>
                </a:cubicBezTo>
                <a:cubicBezTo>
                  <a:pt x="1312" y="411"/>
                  <a:pt x="1295" y="405"/>
                  <a:pt x="1271" y="397"/>
                </a:cubicBezTo>
                <a:cubicBezTo>
                  <a:pt x="1267" y="396"/>
                  <a:pt x="1267" y="396"/>
                  <a:pt x="1267" y="396"/>
                </a:cubicBezTo>
                <a:cubicBezTo>
                  <a:pt x="1257" y="392"/>
                  <a:pt x="1247" y="389"/>
                  <a:pt x="1239" y="381"/>
                </a:cubicBezTo>
                <a:cubicBezTo>
                  <a:pt x="1230" y="371"/>
                  <a:pt x="1228" y="357"/>
                  <a:pt x="1233" y="340"/>
                </a:cubicBezTo>
                <a:cubicBezTo>
                  <a:pt x="1231" y="339"/>
                  <a:pt x="1229" y="338"/>
                  <a:pt x="1227" y="338"/>
                </a:cubicBezTo>
                <a:cubicBezTo>
                  <a:pt x="1225" y="337"/>
                  <a:pt x="1223" y="337"/>
                  <a:pt x="1221" y="336"/>
                </a:cubicBezTo>
                <a:cubicBezTo>
                  <a:pt x="1205" y="330"/>
                  <a:pt x="1187" y="328"/>
                  <a:pt x="1164" y="328"/>
                </a:cubicBezTo>
                <a:cubicBezTo>
                  <a:pt x="1151" y="328"/>
                  <a:pt x="1139" y="329"/>
                  <a:pt x="1126" y="329"/>
                </a:cubicBezTo>
                <a:cubicBezTo>
                  <a:pt x="1117" y="330"/>
                  <a:pt x="1107" y="330"/>
                  <a:pt x="1098" y="330"/>
                </a:cubicBezTo>
                <a:cubicBezTo>
                  <a:pt x="1093" y="331"/>
                  <a:pt x="1093" y="331"/>
                  <a:pt x="1093" y="331"/>
                </a:cubicBezTo>
                <a:cubicBezTo>
                  <a:pt x="1066" y="331"/>
                  <a:pt x="1033" y="326"/>
                  <a:pt x="1013" y="287"/>
                </a:cubicBezTo>
                <a:cubicBezTo>
                  <a:pt x="1007" y="275"/>
                  <a:pt x="998" y="271"/>
                  <a:pt x="976" y="268"/>
                </a:cubicBezTo>
                <a:cubicBezTo>
                  <a:pt x="924" y="261"/>
                  <a:pt x="870" y="251"/>
                  <a:pt x="819" y="242"/>
                </a:cubicBezTo>
                <a:cubicBezTo>
                  <a:pt x="792" y="237"/>
                  <a:pt x="765" y="232"/>
                  <a:pt x="738" y="228"/>
                </a:cubicBezTo>
                <a:cubicBezTo>
                  <a:pt x="713" y="223"/>
                  <a:pt x="694" y="209"/>
                  <a:pt x="684" y="186"/>
                </a:cubicBezTo>
                <a:cubicBezTo>
                  <a:pt x="671" y="156"/>
                  <a:pt x="663" y="145"/>
                  <a:pt x="640" y="149"/>
                </a:cubicBezTo>
                <a:cubicBezTo>
                  <a:pt x="636" y="149"/>
                  <a:pt x="636" y="149"/>
                  <a:pt x="636" y="149"/>
                </a:cubicBezTo>
                <a:cubicBezTo>
                  <a:pt x="625" y="149"/>
                  <a:pt x="617" y="142"/>
                  <a:pt x="612" y="136"/>
                </a:cubicBezTo>
                <a:cubicBezTo>
                  <a:pt x="609" y="136"/>
                  <a:pt x="605" y="135"/>
                  <a:pt x="602" y="133"/>
                </a:cubicBezTo>
                <a:cubicBezTo>
                  <a:pt x="580" y="119"/>
                  <a:pt x="556" y="107"/>
                  <a:pt x="533" y="107"/>
                </a:cubicBezTo>
                <a:cubicBezTo>
                  <a:pt x="519" y="107"/>
                  <a:pt x="505" y="112"/>
                  <a:pt x="490" y="123"/>
                </a:cubicBezTo>
                <a:cubicBezTo>
                  <a:pt x="479" y="132"/>
                  <a:pt x="462" y="129"/>
                  <a:pt x="454" y="116"/>
                </a:cubicBezTo>
                <a:cubicBezTo>
                  <a:pt x="448" y="108"/>
                  <a:pt x="447" y="97"/>
                  <a:pt x="451" y="88"/>
                </a:cubicBezTo>
                <a:cubicBezTo>
                  <a:pt x="454" y="81"/>
                  <a:pt x="456" y="74"/>
                  <a:pt x="457" y="65"/>
                </a:cubicBezTo>
                <a:cubicBezTo>
                  <a:pt x="460" y="46"/>
                  <a:pt x="464" y="22"/>
                  <a:pt x="489" y="7"/>
                </a:cubicBezTo>
                <a:cubicBezTo>
                  <a:pt x="478" y="1"/>
                  <a:pt x="471" y="0"/>
                  <a:pt x="462" y="4"/>
                </a:cubicBezTo>
                <a:cubicBezTo>
                  <a:pt x="446" y="12"/>
                  <a:pt x="429" y="18"/>
                  <a:pt x="413" y="25"/>
                </a:cubicBezTo>
                <a:cubicBezTo>
                  <a:pt x="375" y="41"/>
                  <a:pt x="339" y="56"/>
                  <a:pt x="306" y="79"/>
                </a:cubicBezTo>
                <a:cubicBezTo>
                  <a:pt x="274" y="102"/>
                  <a:pt x="237" y="110"/>
                  <a:pt x="194" y="104"/>
                </a:cubicBezTo>
                <a:cubicBezTo>
                  <a:pt x="186" y="103"/>
                  <a:pt x="176" y="102"/>
                  <a:pt x="168" y="102"/>
                </a:cubicBezTo>
                <a:cubicBezTo>
                  <a:pt x="147" y="102"/>
                  <a:pt x="145" y="102"/>
                  <a:pt x="145" y="156"/>
                </a:cubicBezTo>
                <a:cubicBezTo>
                  <a:pt x="145" y="168"/>
                  <a:pt x="145" y="180"/>
                  <a:pt x="145" y="192"/>
                </a:cubicBezTo>
                <a:cubicBezTo>
                  <a:pt x="144" y="219"/>
                  <a:pt x="144" y="245"/>
                  <a:pt x="146" y="270"/>
                </a:cubicBezTo>
                <a:cubicBezTo>
                  <a:pt x="153" y="335"/>
                  <a:pt x="127" y="377"/>
                  <a:pt x="67" y="397"/>
                </a:cubicBezTo>
                <a:cubicBezTo>
                  <a:pt x="22" y="412"/>
                  <a:pt x="0" y="428"/>
                  <a:pt x="9" y="470"/>
                </a:cubicBezTo>
                <a:cubicBezTo>
                  <a:pt x="11" y="478"/>
                  <a:pt x="7" y="486"/>
                  <a:pt x="5" y="491"/>
                </a:cubicBezTo>
                <a:cubicBezTo>
                  <a:pt x="0" y="501"/>
                  <a:pt x="0" y="507"/>
                  <a:pt x="16" y="516"/>
                </a:cubicBezTo>
                <a:cubicBezTo>
                  <a:pt x="45" y="533"/>
                  <a:pt x="61" y="569"/>
                  <a:pt x="52" y="598"/>
                </a:cubicBezTo>
                <a:cubicBezTo>
                  <a:pt x="38" y="643"/>
                  <a:pt x="39" y="688"/>
                  <a:pt x="40" y="735"/>
                </a:cubicBezTo>
                <a:cubicBezTo>
                  <a:pt x="41" y="756"/>
                  <a:pt x="42" y="777"/>
                  <a:pt x="41" y="797"/>
                </a:cubicBezTo>
                <a:cubicBezTo>
                  <a:pt x="39" y="857"/>
                  <a:pt x="41" y="859"/>
                  <a:pt x="102" y="875"/>
                </a:cubicBezTo>
                <a:cubicBezTo>
                  <a:pt x="106" y="875"/>
                  <a:pt x="109" y="876"/>
                  <a:pt x="113" y="877"/>
                </a:cubicBezTo>
                <a:cubicBezTo>
                  <a:pt x="131" y="879"/>
                  <a:pt x="164" y="884"/>
                  <a:pt x="163" y="927"/>
                </a:cubicBezTo>
                <a:cubicBezTo>
                  <a:pt x="166" y="928"/>
                  <a:pt x="172" y="930"/>
                  <a:pt x="175" y="931"/>
                </a:cubicBezTo>
                <a:cubicBezTo>
                  <a:pt x="189" y="935"/>
                  <a:pt x="189" y="935"/>
                  <a:pt x="189" y="935"/>
                </a:cubicBezTo>
                <a:cubicBezTo>
                  <a:pt x="204" y="940"/>
                  <a:pt x="219" y="945"/>
                  <a:pt x="234" y="947"/>
                </a:cubicBezTo>
                <a:cubicBezTo>
                  <a:pt x="268" y="952"/>
                  <a:pt x="286" y="972"/>
                  <a:pt x="288" y="1005"/>
                </a:cubicBezTo>
                <a:cubicBezTo>
                  <a:pt x="289" y="1028"/>
                  <a:pt x="299" y="1043"/>
                  <a:pt x="323" y="1056"/>
                </a:cubicBezTo>
                <a:cubicBezTo>
                  <a:pt x="349" y="1069"/>
                  <a:pt x="373" y="1086"/>
                  <a:pt x="397" y="1101"/>
                </a:cubicBezTo>
                <a:cubicBezTo>
                  <a:pt x="409" y="1110"/>
                  <a:pt x="422" y="1118"/>
                  <a:pt x="434" y="1126"/>
                </a:cubicBezTo>
                <a:cubicBezTo>
                  <a:pt x="463" y="1144"/>
                  <a:pt x="478" y="1168"/>
                  <a:pt x="478" y="1196"/>
                </a:cubicBezTo>
                <a:cubicBezTo>
                  <a:pt x="478" y="1217"/>
                  <a:pt x="482" y="1238"/>
                  <a:pt x="486" y="12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7" name="Freeform 21">
            <a:extLst>
              <a:ext uri="{FF2B5EF4-FFF2-40B4-BE49-F238E27FC236}">
                <a16:creationId xmlns:a16="http://schemas.microsoft.com/office/drawing/2014/main" id="{C234DD2A-95D0-B446-8B69-3D38B4E28ED2}"/>
              </a:ext>
            </a:extLst>
          </p:cNvPr>
          <p:cNvSpPr>
            <a:spLocks/>
          </p:cNvSpPr>
          <p:nvPr/>
        </p:nvSpPr>
        <p:spPr bwMode="auto">
          <a:xfrm>
            <a:off x="7074096" y="4130420"/>
            <a:ext cx="488058" cy="808372"/>
          </a:xfrm>
          <a:custGeom>
            <a:avLst/>
            <a:gdLst>
              <a:gd name="T0" fmla="*/ 1121 w 1124"/>
              <a:gd name="T1" fmla="*/ 1440 h 1820"/>
              <a:gd name="T2" fmla="*/ 1117 w 1124"/>
              <a:gd name="T3" fmla="*/ 1435 h 1820"/>
              <a:gd name="T4" fmla="*/ 1093 w 1124"/>
              <a:gd name="T5" fmla="*/ 1348 h 1820"/>
              <a:gd name="T6" fmla="*/ 1073 w 1124"/>
              <a:gd name="T7" fmla="*/ 1238 h 1820"/>
              <a:gd name="T8" fmla="*/ 1062 w 1124"/>
              <a:gd name="T9" fmla="*/ 1124 h 1820"/>
              <a:gd name="T10" fmla="*/ 1066 w 1124"/>
              <a:gd name="T11" fmla="*/ 1086 h 1820"/>
              <a:gd name="T12" fmla="*/ 1077 w 1124"/>
              <a:gd name="T13" fmla="*/ 1030 h 1820"/>
              <a:gd name="T14" fmla="*/ 1078 w 1124"/>
              <a:gd name="T15" fmla="*/ 969 h 1820"/>
              <a:gd name="T16" fmla="*/ 1077 w 1124"/>
              <a:gd name="T17" fmla="*/ 944 h 1820"/>
              <a:gd name="T18" fmla="*/ 1064 w 1124"/>
              <a:gd name="T19" fmla="*/ 919 h 1820"/>
              <a:gd name="T20" fmla="*/ 1027 w 1124"/>
              <a:gd name="T21" fmla="*/ 857 h 1820"/>
              <a:gd name="T22" fmla="*/ 1005 w 1124"/>
              <a:gd name="T23" fmla="*/ 792 h 1820"/>
              <a:gd name="T24" fmla="*/ 989 w 1124"/>
              <a:gd name="T25" fmla="*/ 745 h 1820"/>
              <a:gd name="T26" fmla="*/ 805 w 1124"/>
              <a:gd name="T27" fmla="*/ 143 h 1820"/>
              <a:gd name="T28" fmla="*/ 766 w 1124"/>
              <a:gd name="T29" fmla="*/ 16 h 1820"/>
              <a:gd name="T30" fmla="*/ 764 w 1124"/>
              <a:gd name="T31" fmla="*/ 7 h 1820"/>
              <a:gd name="T32" fmla="*/ 762 w 1124"/>
              <a:gd name="T33" fmla="*/ 1 h 1820"/>
              <a:gd name="T34" fmla="*/ 759 w 1124"/>
              <a:gd name="T35" fmla="*/ 1 h 1820"/>
              <a:gd name="T36" fmla="*/ 677 w 1124"/>
              <a:gd name="T37" fmla="*/ 8 h 1820"/>
              <a:gd name="T38" fmla="*/ 607 w 1124"/>
              <a:gd name="T39" fmla="*/ 14 h 1820"/>
              <a:gd name="T40" fmla="*/ 238 w 1124"/>
              <a:gd name="T41" fmla="*/ 50 h 1820"/>
              <a:gd name="T42" fmla="*/ 106 w 1124"/>
              <a:gd name="T43" fmla="*/ 63 h 1820"/>
              <a:gd name="T44" fmla="*/ 16 w 1124"/>
              <a:gd name="T45" fmla="*/ 72 h 1820"/>
              <a:gd name="T46" fmla="*/ 12 w 1124"/>
              <a:gd name="T47" fmla="*/ 574 h 1820"/>
              <a:gd name="T48" fmla="*/ 10 w 1124"/>
              <a:gd name="T49" fmla="*/ 828 h 1820"/>
              <a:gd name="T50" fmla="*/ 5 w 1124"/>
              <a:gd name="T51" fmla="*/ 1137 h 1820"/>
              <a:gd name="T52" fmla="*/ 6 w 1124"/>
              <a:gd name="T53" fmla="*/ 1268 h 1820"/>
              <a:gd name="T54" fmla="*/ 39 w 1124"/>
              <a:gd name="T55" fmla="*/ 1514 h 1820"/>
              <a:gd name="T56" fmla="*/ 75 w 1124"/>
              <a:gd name="T57" fmla="*/ 1781 h 1820"/>
              <a:gd name="T58" fmla="*/ 91 w 1124"/>
              <a:gd name="T59" fmla="*/ 1776 h 1820"/>
              <a:gd name="T60" fmla="*/ 123 w 1124"/>
              <a:gd name="T61" fmla="*/ 1789 h 1820"/>
              <a:gd name="T62" fmla="*/ 132 w 1124"/>
              <a:gd name="T63" fmla="*/ 1750 h 1820"/>
              <a:gd name="T64" fmla="*/ 159 w 1124"/>
              <a:gd name="T65" fmla="*/ 1675 h 1820"/>
              <a:gd name="T66" fmla="*/ 162 w 1124"/>
              <a:gd name="T67" fmla="*/ 1668 h 1820"/>
              <a:gd name="T68" fmla="*/ 186 w 1124"/>
              <a:gd name="T69" fmla="*/ 1642 h 1820"/>
              <a:gd name="T70" fmla="*/ 197 w 1124"/>
              <a:gd name="T71" fmla="*/ 1638 h 1820"/>
              <a:gd name="T72" fmla="*/ 204 w 1124"/>
              <a:gd name="T73" fmla="*/ 1646 h 1820"/>
              <a:gd name="T74" fmla="*/ 225 w 1124"/>
              <a:gd name="T75" fmla="*/ 1702 h 1820"/>
              <a:gd name="T76" fmla="*/ 227 w 1124"/>
              <a:gd name="T77" fmla="*/ 1711 h 1820"/>
              <a:gd name="T78" fmla="*/ 256 w 1124"/>
              <a:gd name="T79" fmla="*/ 1799 h 1820"/>
              <a:gd name="T80" fmla="*/ 285 w 1124"/>
              <a:gd name="T81" fmla="*/ 1819 h 1820"/>
              <a:gd name="T82" fmla="*/ 310 w 1124"/>
              <a:gd name="T83" fmla="*/ 1819 h 1820"/>
              <a:gd name="T84" fmla="*/ 338 w 1124"/>
              <a:gd name="T85" fmla="*/ 1748 h 1820"/>
              <a:gd name="T86" fmla="*/ 346 w 1124"/>
              <a:gd name="T87" fmla="*/ 1729 h 1820"/>
              <a:gd name="T88" fmla="*/ 353 w 1124"/>
              <a:gd name="T89" fmla="*/ 1714 h 1820"/>
              <a:gd name="T90" fmla="*/ 333 w 1124"/>
              <a:gd name="T91" fmla="*/ 1697 h 1820"/>
              <a:gd name="T92" fmla="*/ 282 w 1124"/>
              <a:gd name="T93" fmla="*/ 1619 h 1820"/>
              <a:gd name="T94" fmla="*/ 278 w 1124"/>
              <a:gd name="T95" fmla="*/ 1604 h 1820"/>
              <a:gd name="T96" fmla="*/ 283 w 1124"/>
              <a:gd name="T97" fmla="*/ 1560 h 1820"/>
              <a:gd name="T98" fmla="*/ 350 w 1124"/>
              <a:gd name="T99" fmla="*/ 1527 h 1820"/>
              <a:gd name="T100" fmla="*/ 386 w 1124"/>
              <a:gd name="T101" fmla="*/ 1524 h 1820"/>
              <a:gd name="T102" fmla="*/ 464 w 1124"/>
              <a:gd name="T103" fmla="*/ 1517 h 1820"/>
              <a:gd name="T104" fmla="*/ 793 w 1124"/>
              <a:gd name="T105" fmla="*/ 1482 h 1820"/>
              <a:gd name="T106" fmla="*/ 898 w 1124"/>
              <a:gd name="T107" fmla="*/ 1470 h 1820"/>
              <a:gd name="T108" fmla="*/ 1118 w 1124"/>
              <a:gd name="T109" fmla="*/ 1446 h 1820"/>
              <a:gd name="T110" fmla="*/ 1124 w 1124"/>
              <a:gd name="T111" fmla="*/ 1445 h 1820"/>
              <a:gd name="T112" fmla="*/ 1121 w 1124"/>
              <a:gd name="T113" fmla="*/ 144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4" h="1820">
                <a:moveTo>
                  <a:pt x="1121" y="1440"/>
                </a:moveTo>
                <a:cubicBezTo>
                  <a:pt x="1117" y="1435"/>
                  <a:pt x="1117" y="1435"/>
                  <a:pt x="1117" y="1435"/>
                </a:cubicBezTo>
                <a:cubicBezTo>
                  <a:pt x="1101" y="1412"/>
                  <a:pt x="1082" y="1383"/>
                  <a:pt x="1093" y="1348"/>
                </a:cubicBezTo>
                <a:cubicBezTo>
                  <a:pt x="1104" y="1311"/>
                  <a:pt x="1098" y="1277"/>
                  <a:pt x="1073" y="1238"/>
                </a:cubicBezTo>
                <a:cubicBezTo>
                  <a:pt x="1053" y="1205"/>
                  <a:pt x="1049" y="1167"/>
                  <a:pt x="1062" y="1124"/>
                </a:cubicBezTo>
                <a:cubicBezTo>
                  <a:pt x="1065" y="1112"/>
                  <a:pt x="1065" y="1099"/>
                  <a:pt x="1066" y="1086"/>
                </a:cubicBezTo>
                <a:cubicBezTo>
                  <a:pt x="1066" y="1066"/>
                  <a:pt x="1067" y="1047"/>
                  <a:pt x="1077" y="1030"/>
                </a:cubicBezTo>
                <a:cubicBezTo>
                  <a:pt x="1096" y="998"/>
                  <a:pt x="1096" y="987"/>
                  <a:pt x="1078" y="969"/>
                </a:cubicBezTo>
                <a:cubicBezTo>
                  <a:pt x="1072" y="963"/>
                  <a:pt x="1071" y="954"/>
                  <a:pt x="1077" y="944"/>
                </a:cubicBezTo>
                <a:cubicBezTo>
                  <a:pt x="1081" y="936"/>
                  <a:pt x="1079" y="932"/>
                  <a:pt x="1064" y="919"/>
                </a:cubicBezTo>
                <a:cubicBezTo>
                  <a:pt x="1045" y="901"/>
                  <a:pt x="1032" y="880"/>
                  <a:pt x="1027" y="857"/>
                </a:cubicBezTo>
                <a:cubicBezTo>
                  <a:pt x="1022" y="835"/>
                  <a:pt x="1014" y="814"/>
                  <a:pt x="1005" y="792"/>
                </a:cubicBezTo>
                <a:cubicBezTo>
                  <a:pt x="1000" y="777"/>
                  <a:pt x="994" y="761"/>
                  <a:pt x="989" y="745"/>
                </a:cubicBezTo>
                <a:cubicBezTo>
                  <a:pt x="927" y="545"/>
                  <a:pt x="866" y="344"/>
                  <a:pt x="805" y="143"/>
                </a:cubicBezTo>
                <a:cubicBezTo>
                  <a:pt x="766" y="16"/>
                  <a:pt x="766" y="16"/>
                  <a:pt x="766" y="16"/>
                </a:cubicBezTo>
                <a:cubicBezTo>
                  <a:pt x="765" y="13"/>
                  <a:pt x="764" y="10"/>
                  <a:pt x="764" y="7"/>
                </a:cubicBezTo>
                <a:cubicBezTo>
                  <a:pt x="763" y="5"/>
                  <a:pt x="763" y="2"/>
                  <a:pt x="762" y="1"/>
                </a:cubicBezTo>
                <a:cubicBezTo>
                  <a:pt x="762" y="0"/>
                  <a:pt x="760" y="1"/>
                  <a:pt x="759" y="1"/>
                </a:cubicBezTo>
                <a:cubicBezTo>
                  <a:pt x="732" y="3"/>
                  <a:pt x="704" y="6"/>
                  <a:pt x="677" y="8"/>
                </a:cubicBezTo>
                <a:cubicBezTo>
                  <a:pt x="654" y="10"/>
                  <a:pt x="631" y="12"/>
                  <a:pt x="607" y="14"/>
                </a:cubicBezTo>
                <a:cubicBezTo>
                  <a:pt x="484" y="26"/>
                  <a:pt x="361" y="38"/>
                  <a:pt x="238" y="50"/>
                </a:cubicBezTo>
                <a:cubicBezTo>
                  <a:pt x="194" y="54"/>
                  <a:pt x="150" y="58"/>
                  <a:pt x="106" y="63"/>
                </a:cubicBezTo>
                <a:cubicBezTo>
                  <a:pt x="16" y="72"/>
                  <a:pt x="16" y="72"/>
                  <a:pt x="16" y="72"/>
                </a:cubicBezTo>
                <a:cubicBezTo>
                  <a:pt x="19" y="252"/>
                  <a:pt x="18" y="416"/>
                  <a:pt x="12" y="574"/>
                </a:cubicBezTo>
                <a:cubicBezTo>
                  <a:pt x="9" y="658"/>
                  <a:pt x="10" y="744"/>
                  <a:pt x="10" y="828"/>
                </a:cubicBezTo>
                <a:cubicBezTo>
                  <a:pt x="10" y="929"/>
                  <a:pt x="11" y="1034"/>
                  <a:pt x="5" y="1137"/>
                </a:cubicBezTo>
                <a:cubicBezTo>
                  <a:pt x="3" y="1178"/>
                  <a:pt x="0" y="1224"/>
                  <a:pt x="6" y="1268"/>
                </a:cubicBezTo>
                <a:cubicBezTo>
                  <a:pt x="17" y="1350"/>
                  <a:pt x="28" y="1432"/>
                  <a:pt x="39" y="1514"/>
                </a:cubicBezTo>
                <a:cubicBezTo>
                  <a:pt x="75" y="1781"/>
                  <a:pt x="75" y="1781"/>
                  <a:pt x="75" y="1781"/>
                </a:cubicBezTo>
                <a:cubicBezTo>
                  <a:pt x="80" y="1778"/>
                  <a:pt x="85" y="1776"/>
                  <a:pt x="91" y="1776"/>
                </a:cubicBezTo>
                <a:cubicBezTo>
                  <a:pt x="100" y="1776"/>
                  <a:pt x="109" y="1781"/>
                  <a:pt x="123" y="1789"/>
                </a:cubicBezTo>
                <a:cubicBezTo>
                  <a:pt x="127" y="1777"/>
                  <a:pt x="129" y="1764"/>
                  <a:pt x="132" y="1750"/>
                </a:cubicBezTo>
                <a:cubicBezTo>
                  <a:pt x="137" y="1724"/>
                  <a:pt x="142" y="1698"/>
                  <a:pt x="159" y="1675"/>
                </a:cubicBezTo>
                <a:cubicBezTo>
                  <a:pt x="160" y="1673"/>
                  <a:pt x="161" y="1670"/>
                  <a:pt x="162" y="1668"/>
                </a:cubicBezTo>
                <a:cubicBezTo>
                  <a:pt x="166" y="1660"/>
                  <a:pt x="171" y="1648"/>
                  <a:pt x="186" y="1642"/>
                </a:cubicBezTo>
                <a:cubicBezTo>
                  <a:pt x="197" y="1638"/>
                  <a:pt x="197" y="1638"/>
                  <a:pt x="197" y="1638"/>
                </a:cubicBezTo>
                <a:cubicBezTo>
                  <a:pt x="204" y="1646"/>
                  <a:pt x="204" y="1646"/>
                  <a:pt x="204" y="1646"/>
                </a:cubicBezTo>
                <a:cubicBezTo>
                  <a:pt x="219" y="1663"/>
                  <a:pt x="222" y="1684"/>
                  <a:pt x="225" y="1702"/>
                </a:cubicBezTo>
                <a:cubicBezTo>
                  <a:pt x="226" y="1705"/>
                  <a:pt x="226" y="1708"/>
                  <a:pt x="227" y="1711"/>
                </a:cubicBezTo>
                <a:cubicBezTo>
                  <a:pt x="232" y="1741"/>
                  <a:pt x="242" y="1767"/>
                  <a:pt x="256" y="1799"/>
                </a:cubicBezTo>
                <a:cubicBezTo>
                  <a:pt x="264" y="1818"/>
                  <a:pt x="273" y="1820"/>
                  <a:pt x="285" y="1819"/>
                </a:cubicBezTo>
                <a:cubicBezTo>
                  <a:pt x="310" y="1819"/>
                  <a:pt x="310" y="1819"/>
                  <a:pt x="310" y="1819"/>
                </a:cubicBezTo>
                <a:cubicBezTo>
                  <a:pt x="336" y="1796"/>
                  <a:pt x="337" y="1790"/>
                  <a:pt x="338" y="1748"/>
                </a:cubicBezTo>
                <a:cubicBezTo>
                  <a:pt x="338" y="1739"/>
                  <a:pt x="343" y="1732"/>
                  <a:pt x="346" y="1729"/>
                </a:cubicBezTo>
                <a:cubicBezTo>
                  <a:pt x="351" y="1723"/>
                  <a:pt x="353" y="1717"/>
                  <a:pt x="353" y="1714"/>
                </a:cubicBezTo>
                <a:cubicBezTo>
                  <a:pt x="352" y="1711"/>
                  <a:pt x="348" y="1705"/>
                  <a:pt x="333" y="1697"/>
                </a:cubicBezTo>
                <a:cubicBezTo>
                  <a:pt x="300" y="1679"/>
                  <a:pt x="290" y="1646"/>
                  <a:pt x="282" y="1619"/>
                </a:cubicBezTo>
                <a:cubicBezTo>
                  <a:pt x="281" y="1614"/>
                  <a:pt x="279" y="1609"/>
                  <a:pt x="278" y="1604"/>
                </a:cubicBezTo>
                <a:cubicBezTo>
                  <a:pt x="273" y="1588"/>
                  <a:pt x="275" y="1573"/>
                  <a:pt x="283" y="1560"/>
                </a:cubicBezTo>
                <a:cubicBezTo>
                  <a:pt x="295" y="1542"/>
                  <a:pt x="319" y="1530"/>
                  <a:pt x="350" y="1527"/>
                </a:cubicBezTo>
                <a:cubicBezTo>
                  <a:pt x="362" y="1526"/>
                  <a:pt x="374" y="1525"/>
                  <a:pt x="386" y="1524"/>
                </a:cubicBezTo>
                <a:cubicBezTo>
                  <a:pt x="412" y="1522"/>
                  <a:pt x="438" y="1520"/>
                  <a:pt x="464" y="1517"/>
                </a:cubicBezTo>
                <a:cubicBezTo>
                  <a:pt x="574" y="1506"/>
                  <a:pt x="683" y="1494"/>
                  <a:pt x="793" y="1482"/>
                </a:cubicBezTo>
                <a:cubicBezTo>
                  <a:pt x="828" y="1478"/>
                  <a:pt x="863" y="1474"/>
                  <a:pt x="898" y="1470"/>
                </a:cubicBezTo>
                <a:cubicBezTo>
                  <a:pt x="970" y="1462"/>
                  <a:pt x="1044" y="1453"/>
                  <a:pt x="1118" y="1446"/>
                </a:cubicBezTo>
                <a:cubicBezTo>
                  <a:pt x="1120" y="1446"/>
                  <a:pt x="1123" y="1446"/>
                  <a:pt x="1124" y="1445"/>
                </a:cubicBezTo>
                <a:cubicBezTo>
                  <a:pt x="1123" y="1444"/>
                  <a:pt x="1122" y="1442"/>
                  <a:pt x="1121" y="14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8" name="Freeform 22">
            <a:extLst>
              <a:ext uri="{FF2B5EF4-FFF2-40B4-BE49-F238E27FC236}">
                <a16:creationId xmlns:a16="http://schemas.microsoft.com/office/drawing/2014/main" id="{A29E35E6-282C-DD49-82FB-32393C7BFC36}"/>
              </a:ext>
            </a:extLst>
          </p:cNvPr>
          <p:cNvSpPr>
            <a:spLocks/>
          </p:cNvSpPr>
          <p:nvPr/>
        </p:nvSpPr>
        <p:spPr bwMode="auto">
          <a:xfrm>
            <a:off x="7562154" y="3654605"/>
            <a:ext cx="1154504" cy="499349"/>
          </a:xfrm>
          <a:custGeom>
            <a:avLst/>
            <a:gdLst>
              <a:gd name="T0" fmla="*/ 818 w 2655"/>
              <a:gd name="T1" fmla="*/ 289 h 1125"/>
              <a:gd name="T2" fmla="*/ 732 w 2655"/>
              <a:gd name="T3" fmla="*/ 331 h 1125"/>
              <a:gd name="T4" fmla="*/ 665 w 2655"/>
              <a:gd name="T5" fmla="*/ 458 h 1125"/>
              <a:gd name="T6" fmla="*/ 545 w 2655"/>
              <a:gd name="T7" fmla="*/ 538 h 1125"/>
              <a:gd name="T8" fmla="*/ 448 w 2655"/>
              <a:gd name="T9" fmla="*/ 580 h 1125"/>
              <a:gd name="T10" fmla="*/ 376 w 2655"/>
              <a:gd name="T11" fmla="*/ 649 h 1125"/>
              <a:gd name="T12" fmla="*/ 157 w 2655"/>
              <a:gd name="T13" fmla="*/ 788 h 1125"/>
              <a:gd name="T14" fmla="*/ 81 w 2655"/>
              <a:gd name="T15" fmla="*/ 843 h 1125"/>
              <a:gd name="T16" fmla="*/ 1 w 2655"/>
              <a:gd name="T17" fmla="*/ 970 h 1125"/>
              <a:gd name="T18" fmla="*/ 268 w 2655"/>
              <a:gd name="T19" fmla="*/ 942 h 1125"/>
              <a:gd name="T20" fmla="*/ 736 w 2655"/>
              <a:gd name="T21" fmla="*/ 808 h 1125"/>
              <a:gd name="T22" fmla="*/ 1061 w 2655"/>
              <a:gd name="T23" fmla="*/ 771 h 1125"/>
              <a:gd name="T24" fmla="*/ 1108 w 2655"/>
              <a:gd name="T25" fmla="*/ 788 h 1125"/>
              <a:gd name="T26" fmla="*/ 1214 w 2655"/>
              <a:gd name="T27" fmla="*/ 886 h 1125"/>
              <a:gd name="T28" fmla="*/ 1513 w 2655"/>
              <a:gd name="T29" fmla="*/ 834 h 1125"/>
              <a:gd name="T30" fmla="*/ 1732 w 2655"/>
              <a:gd name="T31" fmla="*/ 961 h 1125"/>
              <a:gd name="T32" fmla="*/ 1986 w 2655"/>
              <a:gd name="T33" fmla="*/ 1116 h 1125"/>
              <a:gd name="T34" fmla="*/ 2049 w 2655"/>
              <a:gd name="T35" fmla="*/ 1106 h 1125"/>
              <a:gd name="T36" fmla="*/ 2266 w 2655"/>
              <a:gd name="T37" fmla="*/ 794 h 1125"/>
              <a:gd name="T38" fmla="*/ 2279 w 2655"/>
              <a:gd name="T39" fmla="*/ 788 h 1125"/>
              <a:gd name="T40" fmla="*/ 2380 w 2655"/>
              <a:gd name="T41" fmla="*/ 694 h 1125"/>
              <a:gd name="T42" fmla="*/ 2409 w 2655"/>
              <a:gd name="T43" fmla="*/ 697 h 1125"/>
              <a:gd name="T44" fmla="*/ 2476 w 2655"/>
              <a:gd name="T45" fmla="*/ 666 h 1125"/>
              <a:gd name="T46" fmla="*/ 2537 w 2655"/>
              <a:gd name="T47" fmla="*/ 602 h 1125"/>
              <a:gd name="T48" fmla="*/ 2351 w 2655"/>
              <a:gd name="T49" fmla="*/ 647 h 1125"/>
              <a:gd name="T50" fmla="*/ 2371 w 2655"/>
              <a:gd name="T51" fmla="*/ 579 h 1125"/>
              <a:gd name="T52" fmla="*/ 2443 w 2655"/>
              <a:gd name="T53" fmla="*/ 545 h 1125"/>
              <a:gd name="T54" fmla="*/ 2437 w 2655"/>
              <a:gd name="T55" fmla="*/ 498 h 1125"/>
              <a:gd name="T56" fmla="*/ 2423 w 2655"/>
              <a:gd name="T57" fmla="*/ 412 h 1125"/>
              <a:gd name="T58" fmla="*/ 2447 w 2655"/>
              <a:gd name="T59" fmla="*/ 369 h 1125"/>
              <a:gd name="T60" fmla="*/ 2497 w 2655"/>
              <a:gd name="T61" fmla="*/ 413 h 1125"/>
              <a:gd name="T62" fmla="*/ 2564 w 2655"/>
              <a:gd name="T63" fmla="*/ 412 h 1125"/>
              <a:gd name="T64" fmla="*/ 2655 w 2655"/>
              <a:gd name="T65" fmla="*/ 317 h 1125"/>
              <a:gd name="T66" fmla="*/ 2648 w 2655"/>
              <a:gd name="T67" fmla="*/ 239 h 1125"/>
              <a:gd name="T68" fmla="*/ 2583 w 2655"/>
              <a:gd name="T69" fmla="*/ 271 h 1125"/>
              <a:gd name="T70" fmla="*/ 2544 w 2655"/>
              <a:gd name="T71" fmla="*/ 227 h 1125"/>
              <a:gd name="T72" fmla="*/ 2531 w 2655"/>
              <a:gd name="T73" fmla="*/ 219 h 1125"/>
              <a:gd name="T74" fmla="*/ 2460 w 2655"/>
              <a:gd name="T75" fmla="*/ 244 h 1125"/>
              <a:gd name="T76" fmla="*/ 2355 w 2655"/>
              <a:gd name="T77" fmla="*/ 267 h 1125"/>
              <a:gd name="T78" fmla="*/ 2400 w 2655"/>
              <a:gd name="T79" fmla="*/ 181 h 1125"/>
              <a:gd name="T80" fmla="*/ 2490 w 2655"/>
              <a:gd name="T81" fmla="*/ 117 h 1125"/>
              <a:gd name="T82" fmla="*/ 2523 w 2655"/>
              <a:gd name="T83" fmla="*/ 78 h 1125"/>
              <a:gd name="T84" fmla="*/ 2593 w 2655"/>
              <a:gd name="T85" fmla="*/ 74 h 1125"/>
              <a:gd name="T86" fmla="*/ 2566 w 2655"/>
              <a:gd name="T87" fmla="*/ 56 h 1125"/>
              <a:gd name="T88" fmla="*/ 2492 w 2655"/>
              <a:gd name="T89" fmla="*/ 2 h 1125"/>
              <a:gd name="T90" fmla="*/ 1443 w 2655"/>
              <a:gd name="T91" fmla="*/ 20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55" h="1125">
                <a:moveTo>
                  <a:pt x="957" y="275"/>
                </a:moveTo>
                <a:cubicBezTo>
                  <a:pt x="944" y="276"/>
                  <a:pt x="931" y="278"/>
                  <a:pt x="918" y="280"/>
                </a:cubicBezTo>
                <a:cubicBezTo>
                  <a:pt x="886" y="284"/>
                  <a:pt x="852" y="289"/>
                  <a:pt x="818" y="289"/>
                </a:cubicBezTo>
                <a:cubicBezTo>
                  <a:pt x="804" y="289"/>
                  <a:pt x="791" y="288"/>
                  <a:pt x="778" y="287"/>
                </a:cubicBezTo>
                <a:cubicBezTo>
                  <a:pt x="775" y="286"/>
                  <a:pt x="772" y="286"/>
                  <a:pt x="770" y="286"/>
                </a:cubicBezTo>
                <a:cubicBezTo>
                  <a:pt x="738" y="286"/>
                  <a:pt x="733" y="314"/>
                  <a:pt x="732" y="331"/>
                </a:cubicBezTo>
                <a:cubicBezTo>
                  <a:pt x="732" y="346"/>
                  <a:pt x="732" y="360"/>
                  <a:pt x="732" y="375"/>
                </a:cubicBezTo>
                <a:cubicBezTo>
                  <a:pt x="733" y="408"/>
                  <a:pt x="713" y="415"/>
                  <a:pt x="704" y="416"/>
                </a:cubicBezTo>
                <a:cubicBezTo>
                  <a:pt x="683" y="420"/>
                  <a:pt x="676" y="434"/>
                  <a:pt x="665" y="458"/>
                </a:cubicBezTo>
                <a:cubicBezTo>
                  <a:pt x="652" y="489"/>
                  <a:pt x="636" y="527"/>
                  <a:pt x="581" y="520"/>
                </a:cubicBezTo>
                <a:cubicBezTo>
                  <a:pt x="571" y="520"/>
                  <a:pt x="557" y="530"/>
                  <a:pt x="547" y="537"/>
                </a:cubicBezTo>
                <a:cubicBezTo>
                  <a:pt x="545" y="538"/>
                  <a:pt x="545" y="538"/>
                  <a:pt x="545" y="538"/>
                </a:cubicBezTo>
                <a:cubicBezTo>
                  <a:pt x="540" y="542"/>
                  <a:pt x="535" y="546"/>
                  <a:pt x="530" y="550"/>
                </a:cubicBezTo>
                <a:cubicBezTo>
                  <a:pt x="511" y="565"/>
                  <a:pt x="491" y="581"/>
                  <a:pt x="461" y="581"/>
                </a:cubicBezTo>
                <a:cubicBezTo>
                  <a:pt x="457" y="581"/>
                  <a:pt x="453" y="581"/>
                  <a:pt x="448" y="580"/>
                </a:cubicBezTo>
                <a:cubicBezTo>
                  <a:pt x="447" y="581"/>
                  <a:pt x="444" y="584"/>
                  <a:pt x="442" y="585"/>
                </a:cubicBezTo>
                <a:cubicBezTo>
                  <a:pt x="439" y="589"/>
                  <a:pt x="435" y="593"/>
                  <a:pt x="430" y="596"/>
                </a:cubicBezTo>
                <a:cubicBezTo>
                  <a:pt x="410" y="610"/>
                  <a:pt x="394" y="629"/>
                  <a:pt x="376" y="649"/>
                </a:cubicBezTo>
                <a:cubicBezTo>
                  <a:pt x="351" y="679"/>
                  <a:pt x="324" y="709"/>
                  <a:pt x="282" y="727"/>
                </a:cubicBezTo>
                <a:cubicBezTo>
                  <a:pt x="267" y="733"/>
                  <a:pt x="253" y="742"/>
                  <a:pt x="238" y="751"/>
                </a:cubicBezTo>
                <a:cubicBezTo>
                  <a:pt x="214" y="766"/>
                  <a:pt x="189" y="782"/>
                  <a:pt x="157" y="788"/>
                </a:cubicBezTo>
                <a:cubicBezTo>
                  <a:pt x="149" y="789"/>
                  <a:pt x="140" y="793"/>
                  <a:pt x="130" y="798"/>
                </a:cubicBezTo>
                <a:cubicBezTo>
                  <a:pt x="123" y="801"/>
                  <a:pt x="115" y="804"/>
                  <a:pt x="107" y="807"/>
                </a:cubicBezTo>
                <a:cubicBezTo>
                  <a:pt x="87" y="813"/>
                  <a:pt x="79" y="832"/>
                  <a:pt x="81" y="843"/>
                </a:cubicBezTo>
                <a:cubicBezTo>
                  <a:pt x="92" y="888"/>
                  <a:pt x="62" y="919"/>
                  <a:pt x="28" y="929"/>
                </a:cubicBezTo>
                <a:cubicBezTo>
                  <a:pt x="7" y="935"/>
                  <a:pt x="5" y="945"/>
                  <a:pt x="1" y="965"/>
                </a:cubicBezTo>
                <a:cubicBezTo>
                  <a:pt x="1" y="970"/>
                  <a:pt x="1" y="970"/>
                  <a:pt x="1" y="970"/>
                </a:cubicBezTo>
                <a:cubicBezTo>
                  <a:pt x="0" y="972"/>
                  <a:pt x="0" y="974"/>
                  <a:pt x="0" y="975"/>
                </a:cubicBezTo>
                <a:cubicBezTo>
                  <a:pt x="1" y="975"/>
                  <a:pt x="3" y="975"/>
                  <a:pt x="5" y="975"/>
                </a:cubicBezTo>
                <a:cubicBezTo>
                  <a:pt x="102" y="961"/>
                  <a:pt x="188" y="950"/>
                  <a:pt x="268" y="942"/>
                </a:cubicBezTo>
                <a:cubicBezTo>
                  <a:pt x="376" y="932"/>
                  <a:pt x="501" y="912"/>
                  <a:pt x="607" y="837"/>
                </a:cubicBezTo>
                <a:cubicBezTo>
                  <a:pt x="629" y="822"/>
                  <a:pt x="654" y="815"/>
                  <a:pt x="682" y="814"/>
                </a:cubicBezTo>
                <a:cubicBezTo>
                  <a:pt x="700" y="813"/>
                  <a:pt x="718" y="811"/>
                  <a:pt x="736" y="808"/>
                </a:cubicBezTo>
                <a:cubicBezTo>
                  <a:pt x="746" y="807"/>
                  <a:pt x="756" y="805"/>
                  <a:pt x="765" y="804"/>
                </a:cubicBezTo>
                <a:cubicBezTo>
                  <a:pt x="806" y="800"/>
                  <a:pt x="806" y="800"/>
                  <a:pt x="806" y="800"/>
                </a:cubicBezTo>
                <a:cubicBezTo>
                  <a:pt x="890" y="790"/>
                  <a:pt x="976" y="780"/>
                  <a:pt x="1061" y="771"/>
                </a:cubicBezTo>
                <a:cubicBezTo>
                  <a:pt x="1063" y="771"/>
                  <a:pt x="1065" y="771"/>
                  <a:pt x="1066" y="771"/>
                </a:cubicBezTo>
                <a:cubicBezTo>
                  <a:pt x="1070" y="770"/>
                  <a:pt x="1075" y="769"/>
                  <a:pt x="1079" y="769"/>
                </a:cubicBezTo>
                <a:cubicBezTo>
                  <a:pt x="1093" y="769"/>
                  <a:pt x="1103" y="776"/>
                  <a:pt x="1108" y="788"/>
                </a:cubicBezTo>
                <a:cubicBezTo>
                  <a:pt x="1152" y="794"/>
                  <a:pt x="1198" y="833"/>
                  <a:pt x="1207" y="873"/>
                </a:cubicBezTo>
                <a:cubicBezTo>
                  <a:pt x="1209" y="883"/>
                  <a:pt x="1211" y="885"/>
                  <a:pt x="1211" y="885"/>
                </a:cubicBezTo>
                <a:cubicBezTo>
                  <a:pt x="1211" y="885"/>
                  <a:pt x="1212" y="886"/>
                  <a:pt x="1214" y="886"/>
                </a:cubicBezTo>
                <a:cubicBezTo>
                  <a:pt x="1216" y="886"/>
                  <a:pt x="1219" y="885"/>
                  <a:pt x="1224" y="884"/>
                </a:cubicBezTo>
                <a:cubicBezTo>
                  <a:pt x="1279" y="874"/>
                  <a:pt x="1336" y="864"/>
                  <a:pt x="1391" y="855"/>
                </a:cubicBezTo>
                <a:cubicBezTo>
                  <a:pt x="1432" y="848"/>
                  <a:pt x="1472" y="841"/>
                  <a:pt x="1513" y="834"/>
                </a:cubicBezTo>
                <a:cubicBezTo>
                  <a:pt x="1519" y="833"/>
                  <a:pt x="1525" y="832"/>
                  <a:pt x="1530" y="832"/>
                </a:cubicBezTo>
                <a:cubicBezTo>
                  <a:pt x="1545" y="832"/>
                  <a:pt x="1557" y="836"/>
                  <a:pt x="1569" y="845"/>
                </a:cubicBezTo>
                <a:cubicBezTo>
                  <a:pt x="1624" y="884"/>
                  <a:pt x="1678" y="922"/>
                  <a:pt x="1732" y="961"/>
                </a:cubicBezTo>
                <a:cubicBezTo>
                  <a:pt x="1796" y="1005"/>
                  <a:pt x="1859" y="1050"/>
                  <a:pt x="1922" y="1095"/>
                </a:cubicBezTo>
                <a:cubicBezTo>
                  <a:pt x="1926" y="1098"/>
                  <a:pt x="1926" y="1098"/>
                  <a:pt x="1926" y="1098"/>
                </a:cubicBezTo>
                <a:cubicBezTo>
                  <a:pt x="1947" y="1113"/>
                  <a:pt x="1964" y="1125"/>
                  <a:pt x="1986" y="1116"/>
                </a:cubicBezTo>
                <a:cubicBezTo>
                  <a:pt x="1990" y="1114"/>
                  <a:pt x="1990" y="1114"/>
                  <a:pt x="1990" y="1114"/>
                </a:cubicBezTo>
                <a:cubicBezTo>
                  <a:pt x="1996" y="1114"/>
                  <a:pt x="2002" y="1113"/>
                  <a:pt x="2008" y="1112"/>
                </a:cubicBezTo>
                <a:cubicBezTo>
                  <a:pt x="2021" y="1110"/>
                  <a:pt x="2035" y="1107"/>
                  <a:pt x="2049" y="1106"/>
                </a:cubicBezTo>
                <a:cubicBezTo>
                  <a:pt x="2084" y="1103"/>
                  <a:pt x="2125" y="1088"/>
                  <a:pt x="2125" y="1031"/>
                </a:cubicBezTo>
                <a:cubicBezTo>
                  <a:pt x="2124" y="949"/>
                  <a:pt x="2172" y="899"/>
                  <a:pt x="2218" y="850"/>
                </a:cubicBezTo>
                <a:cubicBezTo>
                  <a:pt x="2235" y="831"/>
                  <a:pt x="2252" y="814"/>
                  <a:pt x="2266" y="794"/>
                </a:cubicBezTo>
                <a:cubicBezTo>
                  <a:pt x="2271" y="787"/>
                  <a:pt x="2271" y="787"/>
                  <a:pt x="2271" y="787"/>
                </a:cubicBezTo>
                <a:cubicBezTo>
                  <a:pt x="2279" y="788"/>
                  <a:pt x="2279" y="788"/>
                  <a:pt x="2279" y="788"/>
                </a:cubicBezTo>
                <a:cubicBezTo>
                  <a:pt x="2279" y="788"/>
                  <a:pt x="2279" y="788"/>
                  <a:pt x="2279" y="788"/>
                </a:cubicBezTo>
                <a:cubicBezTo>
                  <a:pt x="2297" y="788"/>
                  <a:pt x="2301" y="779"/>
                  <a:pt x="2310" y="756"/>
                </a:cubicBezTo>
                <a:cubicBezTo>
                  <a:pt x="2311" y="753"/>
                  <a:pt x="2312" y="749"/>
                  <a:pt x="2314" y="746"/>
                </a:cubicBezTo>
                <a:cubicBezTo>
                  <a:pt x="2323" y="724"/>
                  <a:pt x="2340" y="694"/>
                  <a:pt x="2380" y="694"/>
                </a:cubicBezTo>
                <a:cubicBezTo>
                  <a:pt x="2385" y="694"/>
                  <a:pt x="2390" y="695"/>
                  <a:pt x="2395" y="696"/>
                </a:cubicBezTo>
                <a:cubicBezTo>
                  <a:pt x="2397" y="696"/>
                  <a:pt x="2397" y="696"/>
                  <a:pt x="2397" y="696"/>
                </a:cubicBezTo>
                <a:cubicBezTo>
                  <a:pt x="2401" y="696"/>
                  <a:pt x="2405" y="697"/>
                  <a:pt x="2409" y="697"/>
                </a:cubicBezTo>
                <a:cubicBezTo>
                  <a:pt x="2412" y="697"/>
                  <a:pt x="2413" y="697"/>
                  <a:pt x="2413" y="697"/>
                </a:cubicBezTo>
                <a:cubicBezTo>
                  <a:pt x="2426" y="666"/>
                  <a:pt x="2453" y="666"/>
                  <a:pt x="2466" y="666"/>
                </a:cubicBezTo>
                <a:cubicBezTo>
                  <a:pt x="2476" y="666"/>
                  <a:pt x="2476" y="666"/>
                  <a:pt x="2476" y="666"/>
                </a:cubicBezTo>
                <a:cubicBezTo>
                  <a:pt x="2480" y="666"/>
                  <a:pt x="2480" y="666"/>
                  <a:pt x="2480" y="666"/>
                </a:cubicBezTo>
                <a:cubicBezTo>
                  <a:pt x="2493" y="665"/>
                  <a:pt x="2509" y="656"/>
                  <a:pt x="2521" y="642"/>
                </a:cubicBezTo>
                <a:cubicBezTo>
                  <a:pt x="2532" y="629"/>
                  <a:pt x="2538" y="614"/>
                  <a:pt x="2537" y="602"/>
                </a:cubicBezTo>
                <a:cubicBezTo>
                  <a:pt x="2510" y="631"/>
                  <a:pt x="2474" y="638"/>
                  <a:pt x="2442" y="644"/>
                </a:cubicBezTo>
                <a:cubicBezTo>
                  <a:pt x="2430" y="646"/>
                  <a:pt x="2419" y="648"/>
                  <a:pt x="2409" y="651"/>
                </a:cubicBezTo>
                <a:cubicBezTo>
                  <a:pt x="2390" y="656"/>
                  <a:pt x="2368" y="655"/>
                  <a:pt x="2351" y="647"/>
                </a:cubicBezTo>
                <a:cubicBezTo>
                  <a:pt x="2339" y="642"/>
                  <a:pt x="2311" y="629"/>
                  <a:pt x="2320" y="599"/>
                </a:cubicBezTo>
                <a:cubicBezTo>
                  <a:pt x="2325" y="584"/>
                  <a:pt x="2336" y="575"/>
                  <a:pt x="2351" y="575"/>
                </a:cubicBezTo>
                <a:cubicBezTo>
                  <a:pt x="2358" y="575"/>
                  <a:pt x="2366" y="577"/>
                  <a:pt x="2371" y="579"/>
                </a:cubicBezTo>
                <a:cubicBezTo>
                  <a:pt x="2374" y="580"/>
                  <a:pt x="2374" y="580"/>
                  <a:pt x="2374" y="580"/>
                </a:cubicBezTo>
                <a:cubicBezTo>
                  <a:pt x="2389" y="584"/>
                  <a:pt x="2400" y="586"/>
                  <a:pt x="2408" y="586"/>
                </a:cubicBezTo>
                <a:cubicBezTo>
                  <a:pt x="2422" y="586"/>
                  <a:pt x="2434" y="583"/>
                  <a:pt x="2443" y="545"/>
                </a:cubicBezTo>
                <a:cubicBezTo>
                  <a:pt x="2444" y="540"/>
                  <a:pt x="2446" y="535"/>
                  <a:pt x="2449" y="529"/>
                </a:cubicBezTo>
                <a:cubicBezTo>
                  <a:pt x="2452" y="522"/>
                  <a:pt x="2457" y="510"/>
                  <a:pt x="2455" y="505"/>
                </a:cubicBezTo>
                <a:cubicBezTo>
                  <a:pt x="2454" y="504"/>
                  <a:pt x="2451" y="500"/>
                  <a:pt x="2437" y="498"/>
                </a:cubicBezTo>
                <a:cubicBezTo>
                  <a:pt x="2427" y="496"/>
                  <a:pt x="2417" y="487"/>
                  <a:pt x="2413" y="475"/>
                </a:cubicBezTo>
                <a:cubicBezTo>
                  <a:pt x="2408" y="463"/>
                  <a:pt x="2410" y="451"/>
                  <a:pt x="2417" y="442"/>
                </a:cubicBezTo>
                <a:cubicBezTo>
                  <a:pt x="2423" y="434"/>
                  <a:pt x="2423" y="426"/>
                  <a:pt x="2423" y="412"/>
                </a:cubicBezTo>
                <a:cubicBezTo>
                  <a:pt x="2423" y="408"/>
                  <a:pt x="2423" y="404"/>
                  <a:pt x="2424" y="401"/>
                </a:cubicBezTo>
                <a:cubicBezTo>
                  <a:pt x="2424" y="399"/>
                  <a:pt x="2424" y="399"/>
                  <a:pt x="2424" y="399"/>
                </a:cubicBezTo>
                <a:cubicBezTo>
                  <a:pt x="2424" y="392"/>
                  <a:pt x="2425" y="372"/>
                  <a:pt x="2447" y="369"/>
                </a:cubicBezTo>
                <a:cubicBezTo>
                  <a:pt x="2448" y="369"/>
                  <a:pt x="2450" y="368"/>
                  <a:pt x="2452" y="368"/>
                </a:cubicBezTo>
                <a:cubicBezTo>
                  <a:pt x="2459" y="368"/>
                  <a:pt x="2475" y="371"/>
                  <a:pt x="2478" y="396"/>
                </a:cubicBezTo>
                <a:cubicBezTo>
                  <a:pt x="2479" y="409"/>
                  <a:pt x="2483" y="413"/>
                  <a:pt x="2497" y="413"/>
                </a:cubicBezTo>
                <a:cubicBezTo>
                  <a:pt x="2499" y="413"/>
                  <a:pt x="2501" y="413"/>
                  <a:pt x="2503" y="412"/>
                </a:cubicBezTo>
                <a:cubicBezTo>
                  <a:pt x="2518" y="411"/>
                  <a:pt x="2532" y="412"/>
                  <a:pt x="2547" y="412"/>
                </a:cubicBezTo>
                <a:cubicBezTo>
                  <a:pt x="2553" y="412"/>
                  <a:pt x="2558" y="412"/>
                  <a:pt x="2564" y="412"/>
                </a:cubicBezTo>
                <a:cubicBezTo>
                  <a:pt x="2588" y="412"/>
                  <a:pt x="2599" y="403"/>
                  <a:pt x="2603" y="381"/>
                </a:cubicBezTo>
                <a:cubicBezTo>
                  <a:pt x="2607" y="359"/>
                  <a:pt x="2617" y="328"/>
                  <a:pt x="2655" y="317"/>
                </a:cubicBezTo>
                <a:cubicBezTo>
                  <a:pt x="2655" y="317"/>
                  <a:pt x="2655" y="317"/>
                  <a:pt x="2655" y="317"/>
                </a:cubicBezTo>
                <a:cubicBezTo>
                  <a:pt x="2647" y="299"/>
                  <a:pt x="2648" y="282"/>
                  <a:pt x="2648" y="266"/>
                </a:cubicBezTo>
                <a:cubicBezTo>
                  <a:pt x="2649" y="259"/>
                  <a:pt x="2649" y="252"/>
                  <a:pt x="2649" y="245"/>
                </a:cubicBezTo>
                <a:cubicBezTo>
                  <a:pt x="2648" y="239"/>
                  <a:pt x="2648" y="239"/>
                  <a:pt x="2648" y="239"/>
                </a:cubicBezTo>
                <a:cubicBezTo>
                  <a:pt x="2646" y="221"/>
                  <a:pt x="2645" y="221"/>
                  <a:pt x="2641" y="221"/>
                </a:cubicBezTo>
                <a:cubicBezTo>
                  <a:pt x="2634" y="220"/>
                  <a:pt x="2629" y="225"/>
                  <a:pt x="2627" y="238"/>
                </a:cubicBezTo>
                <a:cubicBezTo>
                  <a:pt x="2624" y="250"/>
                  <a:pt x="2616" y="271"/>
                  <a:pt x="2583" y="271"/>
                </a:cubicBezTo>
                <a:cubicBezTo>
                  <a:pt x="2581" y="271"/>
                  <a:pt x="2579" y="271"/>
                  <a:pt x="2576" y="271"/>
                </a:cubicBezTo>
                <a:cubicBezTo>
                  <a:pt x="2563" y="270"/>
                  <a:pt x="2556" y="264"/>
                  <a:pt x="2552" y="259"/>
                </a:cubicBezTo>
                <a:cubicBezTo>
                  <a:pt x="2545" y="251"/>
                  <a:pt x="2542" y="240"/>
                  <a:pt x="2544" y="227"/>
                </a:cubicBezTo>
                <a:cubicBezTo>
                  <a:pt x="2544" y="222"/>
                  <a:pt x="2544" y="220"/>
                  <a:pt x="2543" y="219"/>
                </a:cubicBezTo>
                <a:cubicBezTo>
                  <a:pt x="2543" y="219"/>
                  <a:pt x="2542" y="219"/>
                  <a:pt x="2539" y="219"/>
                </a:cubicBezTo>
                <a:cubicBezTo>
                  <a:pt x="2536" y="219"/>
                  <a:pt x="2533" y="219"/>
                  <a:pt x="2531" y="219"/>
                </a:cubicBezTo>
                <a:cubicBezTo>
                  <a:pt x="2523" y="220"/>
                  <a:pt x="2516" y="222"/>
                  <a:pt x="2508" y="224"/>
                </a:cubicBezTo>
                <a:cubicBezTo>
                  <a:pt x="2505" y="225"/>
                  <a:pt x="2502" y="225"/>
                  <a:pt x="2499" y="226"/>
                </a:cubicBezTo>
                <a:cubicBezTo>
                  <a:pt x="2486" y="234"/>
                  <a:pt x="2473" y="239"/>
                  <a:pt x="2460" y="244"/>
                </a:cubicBezTo>
                <a:cubicBezTo>
                  <a:pt x="2442" y="252"/>
                  <a:pt x="2426" y="258"/>
                  <a:pt x="2412" y="270"/>
                </a:cubicBezTo>
                <a:cubicBezTo>
                  <a:pt x="2405" y="277"/>
                  <a:pt x="2395" y="281"/>
                  <a:pt x="2384" y="281"/>
                </a:cubicBezTo>
                <a:cubicBezTo>
                  <a:pt x="2372" y="281"/>
                  <a:pt x="2362" y="276"/>
                  <a:pt x="2355" y="267"/>
                </a:cubicBezTo>
                <a:cubicBezTo>
                  <a:pt x="2343" y="249"/>
                  <a:pt x="2344" y="225"/>
                  <a:pt x="2359" y="206"/>
                </a:cubicBezTo>
                <a:cubicBezTo>
                  <a:pt x="2369" y="193"/>
                  <a:pt x="2384" y="187"/>
                  <a:pt x="2397" y="183"/>
                </a:cubicBezTo>
                <a:cubicBezTo>
                  <a:pt x="2400" y="181"/>
                  <a:pt x="2400" y="181"/>
                  <a:pt x="2400" y="181"/>
                </a:cubicBezTo>
                <a:cubicBezTo>
                  <a:pt x="2403" y="180"/>
                  <a:pt x="2407" y="179"/>
                  <a:pt x="2410" y="178"/>
                </a:cubicBezTo>
                <a:cubicBezTo>
                  <a:pt x="2417" y="175"/>
                  <a:pt x="2428" y="171"/>
                  <a:pt x="2432" y="169"/>
                </a:cubicBezTo>
                <a:cubicBezTo>
                  <a:pt x="2440" y="131"/>
                  <a:pt x="2469" y="123"/>
                  <a:pt x="2490" y="117"/>
                </a:cubicBezTo>
                <a:cubicBezTo>
                  <a:pt x="2497" y="115"/>
                  <a:pt x="2504" y="113"/>
                  <a:pt x="2510" y="110"/>
                </a:cubicBezTo>
                <a:cubicBezTo>
                  <a:pt x="2512" y="108"/>
                  <a:pt x="2515" y="108"/>
                  <a:pt x="2518" y="107"/>
                </a:cubicBezTo>
                <a:cubicBezTo>
                  <a:pt x="2516" y="98"/>
                  <a:pt x="2516" y="86"/>
                  <a:pt x="2523" y="78"/>
                </a:cubicBezTo>
                <a:cubicBezTo>
                  <a:pt x="2532" y="67"/>
                  <a:pt x="2548" y="67"/>
                  <a:pt x="2567" y="81"/>
                </a:cubicBezTo>
                <a:cubicBezTo>
                  <a:pt x="2577" y="88"/>
                  <a:pt x="2587" y="81"/>
                  <a:pt x="2592" y="74"/>
                </a:cubicBezTo>
                <a:cubicBezTo>
                  <a:pt x="2593" y="74"/>
                  <a:pt x="2593" y="74"/>
                  <a:pt x="2593" y="74"/>
                </a:cubicBezTo>
                <a:cubicBezTo>
                  <a:pt x="2591" y="71"/>
                  <a:pt x="2584" y="67"/>
                  <a:pt x="2581" y="65"/>
                </a:cubicBezTo>
                <a:cubicBezTo>
                  <a:pt x="2579" y="64"/>
                  <a:pt x="2579" y="64"/>
                  <a:pt x="2579" y="64"/>
                </a:cubicBezTo>
                <a:cubicBezTo>
                  <a:pt x="2574" y="61"/>
                  <a:pt x="2570" y="58"/>
                  <a:pt x="2566" y="56"/>
                </a:cubicBezTo>
                <a:cubicBezTo>
                  <a:pt x="2546" y="43"/>
                  <a:pt x="2525" y="31"/>
                  <a:pt x="2512" y="7"/>
                </a:cubicBezTo>
                <a:cubicBezTo>
                  <a:pt x="2507" y="0"/>
                  <a:pt x="2505" y="0"/>
                  <a:pt x="2503" y="0"/>
                </a:cubicBezTo>
                <a:cubicBezTo>
                  <a:pt x="2500" y="0"/>
                  <a:pt x="2496" y="1"/>
                  <a:pt x="2492" y="2"/>
                </a:cubicBezTo>
                <a:cubicBezTo>
                  <a:pt x="2427" y="16"/>
                  <a:pt x="2361" y="30"/>
                  <a:pt x="2296" y="44"/>
                </a:cubicBezTo>
                <a:cubicBezTo>
                  <a:pt x="2166" y="72"/>
                  <a:pt x="2166" y="72"/>
                  <a:pt x="2166" y="72"/>
                </a:cubicBezTo>
                <a:cubicBezTo>
                  <a:pt x="1930" y="123"/>
                  <a:pt x="1687" y="175"/>
                  <a:pt x="1443" y="205"/>
                </a:cubicBezTo>
                <a:cubicBezTo>
                  <a:pt x="1368" y="215"/>
                  <a:pt x="1292" y="226"/>
                  <a:pt x="1219" y="238"/>
                </a:cubicBezTo>
                <a:cubicBezTo>
                  <a:pt x="1133" y="251"/>
                  <a:pt x="1045" y="265"/>
                  <a:pt x="957" y="27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9" name="Freeform 23">
            <a:extLst>
              <a:ext uri="{FF2B5EF4-FFF2-40B4-BE49-F238E27FC236}">
                <a16:creationId xmlns:a16="http://schemas.microsoft.com/office/drawing/2014/main" id="{3D73A997-97B8-2E4F-B506-C72F9E77A1DF}"/>
              </a:ext>
            </a:extLst>
          </p:cNvPr>
          <p:cNvSpPr>
            <a:spLocks/>
          </p:cNvSpPr>
          <p:nvPr/>
        </p:nvSpPr>
        <p:spPr bwMode="auto">
          <a:xfrm>
            <a:off x="6639153" y="4165211"/>
            <a:ext cx="447972" cy="811441"/>
          </a:xfrm>
          <a:custGeom>
            <a:avLst/>
            <a:gdLst>
              <a:gd name="T0" fmla="*/ 948 w 1031"/>
              <a:gd name="T1" fmla="*/ 0 h 1827"/>
              <a:gd name="T2" fmla="*/ 910 w 1031"/>
              <a:gd name="T3" fmla="*/ 1 h 1827"/>
              <a:gd name="T4" fmla="*/ 719 w 1031"/>
              <a:gd name="T5" fmla="*/ 13 h 1827"/>
              <a:gd name="T6" fmla="*/ 400 w 1031"/>
              <a:gd name="T7" fmla="*/ 34 h 1827"/>
              <a:gd name="T8" fmla="*/ 384 w 1031"/>
              <a:gd name="T9" fmla="*/ 34 h 1827"/>
              <a:gd name="T10" fmla="*/ 377 w 1031"/>
              <a:gd name="T11" fmla="*/ 34 h 1827"/>
              <a:gd name="T12" fmla="*/ 338 w 1031"/>
              <a:gd name="T13" fmla="*/ 42 h 1827"/>
              <a:gd name="T14" fmla="*/ 265 w 1031"/>
              <a:gd name="T15" fmla="*/ 189 h 1827"/>
              <a:gd name="T16" fmla="*/ 210 w 1031"/>
              <a:gd name="T17" fmla="*/ 274 h 1827"/>
              <a:gd name="T18" fmla="*/ 174 w 1031"/>
              <a:gd name="T19" fmla="*/ 315 h 1827"/>
              <a:gd name="T20" fmla="*/ 151 w 1031"/>
              <a:gd name="T21" fmla="*/ 374 h 1827"/>
              <a:gd name="T22" fmla="*/ 110 w 1031"/>
              <a:gd name="T23" fmla="*/ 499 h 1827"/>
              <a:gd name="T24" fmla="*/ 95 w 1031"/>
              <a:gd name="T25" fmla="*/ 533 h 1827"/>
              <a:gd name="T26" fmla="*/ 87 w 1031"/>
              <a:gd name="T27" fmla="*/ 633 h 1827"/>
              <a:gd name="T28" fmla="*/ 93 w 1031"/>
              <a:gd name="T29" fmla="*/ 647 h 1827"/>
              <a:gd name="T30" fmla="*/ 106 w 1031"/>
              <a:gd name="T31" fmla="*/ 671 h 1827"/>
              <a:gd name="T32" fmla="*/ 108 w 1031"/>
              <a:gd name="T33" fmla="*/ 744 h 1827"/>
              <a:gd name="T34" fmla="*/ 101 w 1031"/>
              <a:gd name="T35" fmla="*/ 780 h 1827"/>
              <a:gd name="T36" fmla="*/ 170 w 1031"/>
              <a:gd name="T37" fmla="*/ 1026 h 1827"/>
              <a:gd name="T38" fmla="*/ 174 w 1031"/>
              <a:gd name="T39" fmla="*/ 1034 h 1827"/>
              <a:gd name="T40" fmla="*/ 142 w 1031"/>
              <a:gd name="T41" fmla="*/ 1121 h 1827"/>
              <a:gd name="T42" fmla="*/ 124 w 1031"/>
              <a:gd name="T43" fmla="*/ 1146 h 1827"/>
              <a:gd name="T44" fmla="*/ 93 w 1031"/>
              <a:gd name="T45" fmla="*/ 1229 h 1827"/>
              <a:gd name="T46" fmla="*/ 0 w 1031"/>
              <a:gd name="T47" fmla="*/ 1543 h 1827"/>
              <a:gd name="T48" fmla="*/ 0 w 1031"/>
              <a:gd name="T49" fmla="*/ 1545 h 1827"/>
              <a:gd name="T50" fmla="*/ 2 w 1031"/>
              <a:gd name="T51" fmla="*/ 1545 h 1827"/>
              <a:gd name="T52" fmla="*/ 110 w 1031"/>
              <a:gd name="T53" fmla="*/ 1539 h 1827"/>
              <a:gd name="T54" fmla="*/ 514 w 1031"/>
              <a:gd name="T55" fmla="*/ 1518 h 1827"/>
              <a:gd name="T56" fmla="*/ 550 w 1031"/>
              <a:gd name="T57" fmla="*/ 1517 h 1827"/>
              <a:gd name="T58" fmla="*/ 601 w 1031"/>
              <a:gd name="T59" fmla="*/ 1531 h 1827"/>
              <a:gd name="T60" fmla="*/ 602 w 1031"/>
              <a:gd name="T61" fmla="*/ 1618 h 1827"/>
              <a:gd name="T62" fmla="*/ 632 w 1031"/>
              <a:gd name="T63" fmla="*/ 1727 h 1827"/>
              <a:gd name="T64" fmla="*/ 667 w 1031"/>
              <a:gd name="T65" fmla="*/ 1795 h 1827"/>
              <a:gd name="T66" fmla="*/ 669 w 1031"/>
              <a:gd name="T67" fmla="*/ 1806 h 1827"/>
              <a:gd name="T68" fmla="*/ 683 w 1031"/>
              <a:gd name="T69" fmla="*/ 1827 h 1827"/>
              <a:gd name="T70" fmla="*/ 702 w 1031"/>
              <a:gd name="T71" fmla="*/ 1817 h 1827"/>
              <a:gd name="T72" fmla="*/ 834 w 1031"/>
              <a:gd name="T73" fmla="*/ 1750 h 1827"/>
              <a:gd name="T74" fmla="*/ 926 w 1031"/>
              <a:gd name="T75" fmla="*/ 1726 h 1827"/>
              <a:gd name="T76" fmla="*/ 990 w 1031"/>
              <a:gd name="T77" fmla="*/ 1714 h 1827"/>
              <a:gd name="T78" fmla="*/ 998 w 1031"/>
              <a:gd name="T79" fmla="*/ 1713 h 1827"/>
              <a:gd name="T80" fmla="*/ 1022 w 1031"/>
              <a:gd name="T81" fmla="*/ 1728 h 1827"/>
              <a:gd name="T82" fmla="*/ 1029 w 1031"/>
              <a:gd name="T83" fmla="*/ 1731 h 1827"/>
              <a:gd name="T84" fmla="*/ 1031 w 1031"/>
              <a:gd name="T85" fmla="*/ 1732 h 1827"/>
              <a:gd name="T86" fmla="*/ 1007 w 1031"/>
              <a:gd name="T87" fmla="*/ 1541 h 1827"/>
              <a:gd name="T88" fmla="*/ 991 w 1031"/>
              <a:gd name="T89" fmla="*/ 1427 h 1827"/>
              <a:gd name="T90" fmla="*/ 979 w 1031"/>
              <a:gd name="T91" fmla="*/ 1344 h 1827"/>
              <a:gd name="T92" fmla="*/ 958 w 1031"/>
              <a:gd name="T93" fmla="*/ 1111 h 1827"/>
              <a:gd name="T94" fmla="*/ 961 w 1031"/>
              <a:gd name="T95" fmla="*/ 965 h 1827"/>
              <a:gd name="T96" fmla="*/ 963 w 1031"/>
              <a:gd name="T97" fmla="*/ 842 h 1827"/>
              <a:gd name="T98" fmla="*/ 971 w 1031"/>
              <a:gd name="T99" fmla="*/ 264 h 1827"/>
              <a:gd name="T100" fmla="*/ 973 w 1031"/>
              <a:gd name="T101" fmla="*/ 63 h 1827"/>
              <a:gd name="T102" fmla="*/ 968 w 1031"/>
              <a:gd name="T103" fmla="*/ 3 h 1827"/>
              <a:gd name="T104" fmla="*/ 948 w 1031"/>
              <a:gd name="T105" fmla="*/ 0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1" h="1827">
                <a:moveTo>
                  <a:pt x="948" y="0"/>
                </a:moveTo>
                <a:cubicBezTo>
                  <a:pt x="938" y="0"/>
                  <a:pt x="926" y="0"/>
                  <a:pt x="910" y="1"/>
                </a:cubicBezTo>
                <a:cubicBezTo>
                  <a:pt x="845" y="6"/>
                  <a:pt x="782" y="9"/>
                  <a:pt x="719" y="13"/>
                </a:cubicBezTo>
                <a:cubicBezTo>
                  <a:pt x="612" y="20"/>
                  <a:pt x="506" y="27"/>
                  <a:pt x="400" y="34"/>
                </a:cubicBezTo>
                <a:cubicBezTo>
                  <a:pt x="395" y="34"/>
                  <a:pt x="389" y="34"/>
                  <a:pt x="384" y="34"/>
                </a:cubicBezTo>
                <a:cubicBezTo>
                  <a:pt x="377" y="34"/>
                  <a:pt x="377" y="34"/>
                  <a:pt x="377" y="34"/>
                </a:cubicBezTo>
                <a:cubicBezTo>
                  <a:pt x="360" y="34"/>
                  <a:pt x="346" y="35"/>
                  <a:pt x="338" y="42"/>
                </a:cubicBezTo>
                <a:cubicBezTo>
                  <a:pt x="296" y="80"/>
                  <a:pt x="258" y="124"/>
                  <a:pt x="265" y="189"/>
                </a:cubicBezTo>
                <a:cubicBezTo>
                  <a:pt x="269" y="229"/>
                  <a:pt x="250" y="261"/>
                  <a:pt x="210" y="274"/>
                </a:cubicBezTo>
                <a:cubicBezTo>
                  <a:pt x="193" y="281"/>
                  <a:pt x="183" y="292"/>
                  <a:pt x="174" y="315"/>
                </a:cubicBezTo>
                <a:cubicBezTo>
                  <a:pt x="167" y="335"/>
                  <a:pt x="159" y="355"/>
                  <a:pt x="151" y="374"/>
                </a:cubicBezTo>
                <a:cubicBezTo>
                  <a:pt x="133" y="416"/>
                  <a:pt x="116" y="455"/>
                  <a:pt x="110" y="499"/>
                </a:cubicBezTo>
                <a:cubicBezTo>
                  <a:pt x="108" y="512"/>
                  <a:pt x="105" y="526"/>
                  <a:pt x="95" y="533"/>
                </a:cubicBezTo>
                <a:cubicBezTo>
                  <a:pt x="56" y="562"/>
                  <a:pt x="66" y="589"/>
                  <a:pt x="87" y="633"/>
                </a:cubicBezTo>
                <a:cubicBezTo>
                  <a:pt x="89" y="638"/>
                  <a:pt x="91" y="642"/>
                  <a:pt x="93" y="647"/>
                </a:cubicBezTo>
                <a:cubicBezTo>
                  <a:pt x="97" y="655"/>
                  <a:pt x="102" y="663"/>
                  <a:pt x="106" y="671"/>
                </a:cubicBezTo>
                <a:cubicBezTo>
                  <a:pt x="121" y="694"/>
                  <a:pt x="122" y="723"/>
                  <a:pt x="108" y="744"/>
                </a:cubicBezTo>
                <a:cubicBezTo>
                  <a:pt x="100" y="756"/>
                  <a:pt x="100" y="767"/>
                  <a:pt x="101" y="780"/>
                </a:cubicBezTo>
                <a:cubicBezTo>
                  <a:pt x="105" y="868"/>
                  <a:pt x="138" y="948"/>
                  <a:pt x="170" y="1026"/>
                </a:cubicBezTo>
                <a:cubicBezTo>
                  <a:pt x="174" y="1034"/>
                  <a:pt x="174" y="1034"/>
                  <a:pt x="174" y="1034"/>
                </a:cubicBezTo>
                <a:cubicBezTo>
                  <a:pt x="195" y="1084"/>
                  <a:pt x="191" y="1094"/>
                  <a:pt x="142" y="1121"/>
                </a:cubicBezTo>
                <a:cubicBezTo>
                  <a:pt x="127" y="1130"/>
                  <a:pt x="125" y="1139"/>
                  <a:pt x="124" y="1146"/>
                </a:cubicBezTo>
                <a:cubicBezTo>
                  <a:pt x="122" y="1179"/>
                  <a:pt x="107" y="1206"/>
                  <a:pt x="93" y="1229"/>
                </a:cubicBezTo>
                <a:cubicBezTo>
                  <a:pt x="40" y="1316"/>
                  <a:pt x="10" y="1416"/>
                  <a:pt x="0" y="1543"/>
                </a:cubicBezTo>
                <a:cubicBezTo>
                  <a:pt x="0" y="1544"/>
                  <a:pt x="0" y="1544"/>
                  <a:pt x="0" y="1545"/>
                </a:cubicBezTo>
                <a:cubicBezTo>
                  <a:pt x="1" y="1545"/>
                  <a:pt x="2" y="1545"/>
                  <a:pt x="2" y="1545"/>
                </a:cubicBezTo>
                <a:cubicBezTo>
                  <a:pt x="110" y="1539"/>
                  <a:pt x="110" y="1539"/>
                  <a:pt x="110" y="1539"/>
                </a:cubicBezTo>
                <a:cubicBezTo>
                  <a:pt x="242" y="1531"/>
                  <a:pt x="379" y="1524"/>
                  <a:pt x="514" y="1518"/>
                </a:cubicBezTo>
                <a:cubicBezTo>
                  <a:pt x="528" y="1517"/>
                  <a:pt x="540" y="1517"/>
                  <a:pt x="550" y="1517"/>
                </a:cubicBezTo>
                <a:cubicBezTo>
                  <a:pt x="574" y="1517"/>
                  <a:pt x="590" y="1519"/>
                  <a:pt x="601" y="1531"/>
                </a:cubicBezTo>
                <a:cubicBezTo>
                  <a:pt x="614" y="1548"/>
                  <a:pt x="610" y="1571"/>
                  <a:pt x="602" y="1618"/>
                </a:cubicBezTo>
                <a:cubicBezTo>
                  <a:pt x="594" y="1669"/>
                  <a:pt x="596" y="1703"/>
                  <a:pt x="632" y="1727"/>
                </a:cubicBezTo>
                <a:cubicBezTo>
                  <a:pt x="658" y="1744"/>
                  <a:pt x="663" y="1771"/>
                  <a:pt x="667" y="1795"/>
                </a:cubicBezTo>
                <a:cubicBezTo>
                  <a:pt x="668" y="1799"/>
                  <a:pt x="668" y="1802"/>
                  <a:pt x="669" y="1806"/>
                </a:cubicBezTo>
                <a:cubicBezTo>
                  <a:pt x="670" y="1812"/>
                  <a:pt x="674" y="1827"/>
                  <a:pt x="683" y="1827"/>
                </a:cubicBezTo>
                <a:cubicBezTo>
                  <a:pt x="688" y="1827"/>
                  <a:pt x="695" y="1823"/>
                  <a:pt x="702" y="1817"/>
                </a:cubicBezTo>
                <a:cubicBezTo>
                  <a:pt x="737" y="1789"/>
                  <a:pt x="780" y="1759"/>
                  <a:pt x="834" y="1750"/>
                </a:cubicBezTo>
                <a:cubicBezTo>
                  <a:pt x="864" y="1734"/>
                  <a:pt x="895" y="1730"/>
                  <a:pt x="926" y="1726"/>
                </a:cubicBezTo>
                <a:cubicBezTo>
                  <a:pt x="948" y="1724"/>
                  <a:pt x="970" y="1721"/>
                  <a:pt x="990" y="1714"/>
                </a:cubicBezTo>
                <a:cubicBezTo>
                  <a:pt x="992" y="1713"/>
                  <a:pt x="995" y="1713"/>
                  <a:pt x="998" y="1713"/>
                </a:cubicBezTo>
                <a:cubicBezTo>
                  <a:pt x="1010" y="1713"/>
                  <a:pt x="1017" y="1721"/>
                  <a:pt x="1022" y="1728"/>
                </a:cubicBezTo>
                <a:cubicBezTo>
                  <a:pt x="1024" y="1729"/>
                  <a:pt x="1026" y="1730"/>
                  <a:pt x="1029" y="1731"/>
                </a:cubicBezTo>
                <a:cubicBezTo>
                  <a:pt x="1029" y="1731"/>
                  <a:pt x="1030" y="1731"/>
                  <a:pt x="1031" y="1732"/>
                </a:cubicBezTo>
                <a:cubicBezTo>
                  <a:pt x="1024" y="1668"/>
                  <a:pt x="1015" y="1604"/>
                  <a:pt x="1007" y="1541"/>
                </a:cubicBezTo>
                <a:cubicBezTo>
                  <a:pt x="1001" y="1503"/>
                  <a:pt x="996" y="1465"/>
                  <a:pt x="991" y="1427"/>
                </a:cubicBezTo>
                <a:cubicBezTo>
                  <a:pt x="988" y="1399"/>
                  <a:pt x="984" y="1371"/>
                  <a:pt x="979" y="1344"/>
                </a:cubicBezTo>
                <a:cubicBezTo>
                  <a:pt x="968" y="1268"/>
                  <a:pt x="956" y="1190"/>
                  <a:pt x="958" y="1111"/>
                </a:cubicBezTo>
                <a:cubicBezTo>
                  <a:pt x="960" y="1062"/>
                  <a:pt x="960" y="1013"/>
                  <a:pt x="961" y="965"/>
                </a:cubicBezTo>
                <a:cubicBezTo>
                  <a:pt x="962" y="924"/>
                  <a:pt x="962" y="883"/>
                  <a:pt x="963" y="842"/>
                </a:cubicBezTo>
                <a:cubicBezTo>
                  <a:pt x="968" y="650"/>
                  <a:pt x="969" y="454"/>
                  <a:pt x="971" y="264"/>
                </a:cubicBezTo>
                <a:cubicBezTo>
                  <a:pt x="972" y="197"/>
                  <a:pt x="972" y="130"/>
                  <a:pt x="973" y="63"/>
                </a:cubicBezTo>
                <a:cubicBezTo>
                  <a:pt x="973" y="34"/>
                  <a:pt x="974" y="8"/>
                  <a:pt x="968" y="3"/>
                </a:cubicBezTo>
                <a:cubicBezTo>
                  <a:pt x="967" y="1"/>
                  <a:pt x="962" y="0"/>
                  <a:pt x="948"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4" name="Freeform 25">
            <a:extLst>
              <a:ext uri="{FF2B5EF4-FFF2-40B4-BE49-F238E27FC236}">
                <a16:creationId xmlns:a16="http://schemas.microsoft.com/office/drawing/2014/main" id="{DA3DCC64-FBD8-834D-9764-78C3B7713DD0}"/>
              </a:ext>
            </a:extLst>
          </p:cNvPr>
          <p:cNvSpPr>
            <a:spLocks/>
          </p:cNvSpPr>
          <p:nvPr/>
        </p:nvSpPr>
        <p:spPr bwMode="auto">
          <a:xfrm>
            <a:off x="6276366" y="4533583"/>
            <a:ext cx="737599" cy="638511"/>
          </a:xfrm>
          <a:custGeom>
            <a:avLst/>
            <a:gdLst>
              <a:gd name="T0" fmla="*/ 560 w 1697"/>
              <a:gd name="T1" fmla="*/ 5 h 1436"/>
              <a:gd name="T2" fmla="*/ 16 w 1697"/>
              <a:gd name="T3" fmla="*/ 14 h 1436"/>
              <a:gd name="T4" fmla="*/ 6 w 1697"/>
              <a:gd name="T5" fmla="*/ 173 h 1436"/>
              <a:gd name="T6" fmla="*/ 51 w 1697"/>
              <a:gd name="T7" fmla="*/ 425 h 1436"/>
              <a:gd name="T8" fmla="*/ 135 w 1697"/>
              <a:gd name="T9" fmla="*/ 630 h 1436"/>
              <a:gd name="T10" fmla="*/ 137 w 1697"/>
              <a:gd name="T11" fmla="*/ 931 h 1436"/>
              <a:gd name="T12" fmla="*/ 78 w 1697"/>
              <a:gd name="T13" fmla="*/ 1207 h 1436"/>
              <a:gd name="T14" fmla="*/ 118 w 1697"/>
              <a:gd name="T15" fmla="*/ 1230 h 1436"/>
              <a:gd name="T16" fmla="*/ 369 w 1697"/>
              <a:gd name="T17" fmla="*/ 1223 h 1436"/>
              <a:gd name="T18" fmla="*/ 489 w 1697"/>
              <a:gd name="T19" fmla="*/ 1255 h 1436"/>
              <a:gd name="T20" fmla="*/ 621 w 1697"/>
              <a:gd name="T21" fmla="*/ 1248 h 1436"/>
              <a:gd name="T22" fmla="*/ 696 w 1697"/>
              <a:gd name="T23" fmla="*/ 1174 h 1436"/>
              <a:gd name="T24" fmla="*/ 765 w 1697"/>
              <a:gd name="T25" fmla="*/ 1194 h 1436"/>
              <a:gd name="T26" fmla="*/ 805 w 1697"/>
              <a:gd name="T27" fmla="*/ 1193 h 1436"/>
              <a:gd name="T28" fmla="*/ 852 w 1697"/>
              <a:gd name="T29" fmla="*/ 1251 h 1436"/>
              <a:gd name="T30" fmla="*/ 922 w 1697"/>
              <a:gd name="T31" fmla="*/ 1283 h 1436"/>
              <a:gd name="T32" fmla="*/ 973 w 1697"/>
              <a:gd name="T33" fmla="*/ 1316 h 1436"/>
              <a:gd name="T34" fmla="*/ 1083 w 1697"/>
              <a:gd name="T35" fmla="*/ 1406 h 1436"/>
              <a:gd name="T36" fmla="*/ 1142 w 1697"/>
              <a:gd name="T37" fmla="*/ 1418 h 1436"/>
              <a:gd name="T38" fmla="*/ 1245 w 1697"/>
              <a:gd name="T39" fmla="*/ 1365 h 1436"/>
              <a:gd name="T40" fmla="*/ 1317 w 1697"/>
              <a:gd name="T41" fmla="*/ 1410 h 1436"/>
              <a:gd name="T42" fmla="*/ 1339 w 1697"/>
              <a:gd name="T43" fmla="*/ 1370 h 1436"/>
              <a:gd name="T44" fmla="*/ 1386 w 1697"/>
              <a:gd name="T45" fmla="*/ 1274 h 1436"/>
              <a:gd name="T46" fmla="*/ 1450 w 1697"/>
              <a:gd name="T47" fmla="*/ 1313 h 1436"/>
              <a:gd name="T48" fmla="*/ 1550 w 1697"/>
              <a:gd name="T49" fmla="*/ 1366 h 1436"/>
              <a:gd name="T50" fmla="*/ 1636 w 1697"/>
              <a:gd name="T51" fmla="*/ 1425 h 1436"/>
              <a:gd name="T52" fmla="*/ 1697 w 1697"/>
              <a:gd name="T53" fmla="*/ 1401 h 1436"/>
              <a:gd name="T54" fmla="*/ 1611 w 1697"/>
              <a:gd name="T55" fmla="*/ 1368 h 1436"/>
              <a:gd name="T56" fmla="*/ 1503 w 1697"/>
              <a:gd name="T57" fmla="*/ 1200 h 1436"/>
              <a:gd name="T58" fmla="*/ 1620 w 1697"/>
              <a:gd name="T59" fmla="*/ 1055 h 1436"/>
              <a:gd name="T60" fmla="*/ 1505 w 1697"/>
              <a:gd name="T61" fmla="*/ 1124 h 1436"/>
              <a:gd name="T62" fmla="*/ 1447 w 1697"/>
              <a:gd name="T63" fmla="*/ 1147 h 1436"/>
              <a:gd name="T64" fmla="*/ 1422 w 1697"/>
              <a:gd name="T65" fmla="*/ 1060 h 1436"/>
              <a:gd name="T66" fmla="*/ 1297 w 1697"/>
              <a:gd name="T67" fmla="*/ 1101 h 1436"/>
              <a:gd name="T68" fmla="*/ 1243 w 1697"/>
              <a:gd name="T69" fmla="*/ 964 h 1436"/>
              <a:gd name="T70" fmla="*/ 1334 w 1697"/>
              <a:gd name="T71" fmla="*/ 945 h 1436"/>
              <a:gd name="T72" fmla="*/ 1438 w 1697"/>
              <a:gd name="T73" fmla="*/ 977 h 1436"/>
              <a:gd name="T74" fmla="*/ 1451 w 1697"/>
              <a:gd name="T75" fmla="*/ 959 h 1436"/>
              <a:gd name="T76" fmla="*/ 1391 w 1697"/>
              <a:gd name="T77" fmla="*/ 772 h 1436"/>
              <a:gd name="T78" fmla="*/ 1356 w 1697"/>
              <a:gd name="T79" fmla="*/ 733 h 1436"/>
              <a:gd name="T80" fmla="*/ 1223 w 1697"/>
              <a:gd name="T81" fmla="*/ 740 h 1436"/>
              <a:gd name="T82" fmla="*/ 784 w 1697"/>
              <a:gd name="T83" fmla="*/ 715 h 1436"/>
              <a:gd name="T84" fmla="*/ 956 w 1697"/>
              <a:gd name="T85" fmla="*/ 247 h 1436"/>
              <a:gd name="T86" fmla="*/ 919 w 1697"/>
              <a:gd name="T87" fmla="*/ 103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7" h="1436">
                <a:moveTo>
                  <a:pt x="868" y="0"/>
                </a:moveTo>
                <a:cubicBezTo>
                  <a:pt x="866" y="0"/>
                  <a:pt x="866" y="0"/>
                  <a:pt x="866" y="0"/>
                </a:cubicBezTo>
                <a:cubicBezTo>
                  <a:pt x="764" y="2"/>
                  <a:pt x="662" y="4"/>
                  <a:pt x="560" y="5"/>
                </a:cubicBezTo>
                <a:cubicBezTo>
                  <a:pt x="504" y="6"/>
                  <a:pt x="448" y="7"/>
                  <a:pt x="392" y="8"/>
                </a:cubicBezTo>
                <a:cubicBezTo>
                  <a:pt x="351" y="9"/>
                  <a:pt x="310" y="10"/>
                  <a:pt x="269" y="10"/>
                </a:cubicBezTo>
                <a:cubicBezTo>
                  <a:pt x="186" y="12"/>
                  <a:pt x="100" y="14"/>
                  <a:pt x="16" y="14"/>
                </a:cubicBezTo>
                <a:cubicBezTo>
                  <a:pt x="4" y="15"/>
                  <a:pt x="2" y="17"/>
                  <a:pt x="2" y="17"/>
                </a:cubicBezTo>
                <a:cubicBezTo>
                  <a:pt x="2" y="17"/>
                  <a:pt x="0" y="19"/>
                  <a:pt x="1" y="31"/>
                </a:cubicBezTo>
                <a:cubicBezTo>
                  <a:pt x="3" y="78"/>
                  <a:pt x="4" y="126"/>
                  <a:pt x="6" y="173"/>
                </a:cubicBezTo>
                <a:cubicBezTo>
                  <a:pt x="7" y="219"/>
                  <a:pt x="9" y="265"/>
                  <a:pt x="11" y="310"/>
                </a:cubicBezTo>
                <a:cubicBezTo>
                  <a:pt x="11" y="316"/>
                  <a:pt x="11" y="316"/>
                  <a:pt x="11" y="316"/>
                </a:cubicBezTo>
                <a:cubicBezTo>
                  <a:pt x="13" y="359"/>
                  <a:pt x="15" y="397"/>
                  <a:pt x="51" y="425"/>
                </a:cubicBezTo>
                <a:cubicBezTo>
                  <a:pt x="74" y="443"/>
                  <a:pt x="87" y="478"/>
                  <a:pt x="88" y="503"/>
                </a:cubicBezTo>
                <a:cubicBezTo>
                  <a:pt x="89" y="530"/>
                  <a:pt x="101" y="549"/>
                  <a:pt x="117" y="571"/>
                </a:cubicBezTo>
                <a:cubicBezTo>
                  <a:pt x="128" y="586"/>
                  <a:pt x="139" y="605"/>
                  <a:pt x="135" y="630"/>
                </a:cubicBezTo>
                <a:cubicBezTo>
                  <a:pt x="134" y="639"/>
                  <a:pt x="137" y="648"/>
                  <a:pt x="146" y="659"/>
                </a:cubicBezTo>
                <a:cubicBezTo>
                  <a:pt x="160" y="676"/>
                  <a:pt x="166" y="695"/>
                  <a:pt x="172" y="715"/>
                </a:cubicBezTo>
                <a:cubicBezTo>
                  <a:pt x="197" y="797"/>
                  <a:pt x="168" y="870"/>
                  <a:pt x="137" y="931"/>
                </a:cubicBezTo>
                <a:cubicBezTo>
                  <a:pt x="120" y="964"/>
                  <a:pt x="123" y="999"/>
                  <a:pt x="126" y="1032"/>
                </a:cubicBezTo>
                <a:cubicBezTo>
                  <a:pt x="127" y="1040"/>
                  <a:pt x="127" y="1040"/>
                  <a:pt x="127" y="1040"/>
                </a:cubicBezTo>
                <a:cubicBezTo>
                  <a:pt x="132" y="1109"/>
                  <a:pt x="117" y="1162"/>
                  <a:pt x="78" y="1207"/>
                </a:cubicBezTo>
                <a:cubicBezTo>
                  <a:pt x="67" y="1220"/>
                  <a:pt x="66" y="1227"/>
                  <a:pt x="76" y="1238"/>
                </a:cubicBezTo>
                <a:cubicBezTo>
                  <a:pt x="78" y="1238"/>
                  <a:pt x="78" y="1238"/>
                  <a:pt x="78" y="1238"/>
                </a:cubicBezTo>
                <a:cubicBezTo>
                  <a:pt x="92" y="1229"/>
                  <a:pt x="106" y="1231"/>
                  <a:pt x="118" y="1230"/>
                </a:cubicBezTo>
                <a:cubicBezTo>
                  <a:pt x="152" y="1221"/>
                  <a:pt x="190" y="1212"/>
                  <a:pt x="228" y="1208"/>
                </a:cubicBezTo>
                <a:cubicBezTo>
                  <a:pt x="244" y="1200"/>
                  <a:pt x="261" y="1196"/>
                  <a:pt x="278" y="1196"/>
                </a:cubicBezTo>
                <a:cubicBezTo>
                  <a:pt x="310" y="1196"/>
                  <a:pt x="338" y="1209"/>
                  <a:pt x="369" y="1223"/>
                </a:cubicBezTo>
                <a:cubicBezTo>
                  <a:pt x="379" y="1228"/>
                  <a:pt x="389" y="1233"/>
                  <a:pt x="399" y="1237"/>
                </a:cubicBezTo>
                <a:cubicBezTo>
                  <a:pt x="410" y="1242"/>
                  <a:pt x="410" y="1242"/>
                  <a:pt x="410" y="1242"/>
                </a:cubicBezTo>
                <a:cubicBezTo>
                  <a:pt x="489" y="1255"/>
                  <a:pt x="489" y="1255"/>
                  <a:pt x="489" y="1255"/>
                </a:cubicBezTo>
                <a:cubicBezTo>
                  <a:pt x="541" y="1266"/>
                  <a:pt x="541" y="1266"/>
                  <a:pt x="541" y="1266"/>
                </a:cubicBezTo>
                <a:cubicBezTo>
                  <a:pt x="632" y="1269"/>
                  <a:pt x="632" y="1269"/>
                  <a:pt x="632" y="1269"/>
                </a:cubicBezTo>
                <a:cubicBezTo>
                  <a:pt x="627" y="1264"/>
                  <a:pt x="622" y="1257"/>
                  <a:pt x="621" y="1248"/>
                </a:cubicBezTo>
                <a:cubicBezTo>
                  <a:pt x="620" y="1231"/>
                  <a:pt x="637" y="1218"/>
                  <a:pt x="645" y="1212"/>
                </a:cubicBezTo>
                <a:cubicBezTo>
                  <a:pt x="651" y="1208"/>
                  <a:pt x="658" y="1203"/>
                  <a:pt x="664" y="1198"/>
                </a:cubicBezTo>
                <a:cubicBezTo>
                  <a:pt x="674" y="1189"/>
                  <a:pt x="684" y="1181"/>
                  <a:pt x="696" y="1174"/>
                </a:cubicBezTo>
                <a:cubicBezTo>
                  <a:pt x="717" y="1160"/>
                  <a:pt x="733" y="1160"/>
                  <a:pt x="743" y="1171"/>
                </a:cubicBezTo>
                <a:cubicBezTo>
                  <a:pt x="748" y="1176"/>
                  <a:pt x="751" y="1184"/>
                  <a:pt x="752" y="1193"/>
                </a:cubicBezTo>
                <a:cubicBezTo>
                  <a:pt x="755" y="1194"/>
                  <a:pt x="760" y="1194"/>
                  <a:pt x="765" y="1194"/>
                </a:cubicBezTo>
                <a:cubicBezTo>
                  <a:pt x="773" y="1193"/>
                  <a:pt x="780" y="1193"/>
                  <a:pt x="786" y="1195"/>
                </a:cubicBezTo>
                <a:cubicBezTo>
                  <a:pt x="787" y="1194"/>
                  <a:pt x="787" y="1194"/>
                  <a:pt x="787" y="1194"/>
                </a:cubicBezTo>
                <a:cubicBezTo>
                  <a:pt x="793" y="1194"/>
                  <a:pt x="799" y="1193"/>
                  <a:pt x="805" y="1193"/>
                </a:cubicBezTo>
                <a:cubicBezTo>
                  <a:pt x="810" y="1193"/>
                  <a:pt x="825" y="1193"/>
                  <a:pt x="836" y="1204"/>
                </a:cubicBezTo>
                <a:cubicBezTo>
                  <a:pt x="844" y="1213"/>
                  <a:pt x="847" y="1226"/>
                  <a:pt x="846" y="1243"/>
                </a:cubicBezTo>
                <a:cubicBezTo>
                  <a:pt x="846" y="1243"/>
                  <a:pt x="850" y="1248"/>
                  <a:pt x="852" y="1251"/>
                </a:cubicBezTo>
                <a:cubicBezTo>
                  <a:pt x="854" y="1254"/>
                  <a:pt x="857" y="1257"/>
                  <a:pt x="859" y="1261"/>
                </a:cubicBezTo>
                <a:cubicBezTo>
                  <a:pt x="864" y="1271"/>
                  <a:pt x="864" y="1271"/>
                  <a:pt x="864" y="1271"/>
                </a:cubicBezTo>
                <a:cubicBezTo>
                  <a:pt x="886" y="1281"/>
                  <a:pt x="904" y="1285"/>
                  <a:pt x="922" y="1283"/>
                </a:cubicBezTo>
                <a:cubicBezTo>
                  <a:pt x="947" y="1281"/>
                  <a:pt x="964" y="1291"/>
                  <a:pt x="971" y="1310"/>
                </a:cubicBezTo>
                <a:cubicBezTo>
                  <a:pt x="973" y="1310"/>
                  <a:pt x="973" y="1310"/>
                  <a:pt x="973" y="1310"/>
                </a:cubicBezTo>
                <a:cubicBezTo>
                  <a:pt x="973" y="1316"/>
                  <a:pt x="973" y="1316"/>
                  <a:pt x="973" y="1316"/>
                </a:cubicBezTo>
                <a:cubicBezTo>
                  <a:pt x="976" y="1318"/>
                  <a:pt x="979" y="1320"/>
                  <a:pt x="981" y="1323"/>
                </a:cubicBezTo>
                <a:cubicBezTo>
                  <a:pt x="986" y="1330"/>
                  <a:pt x="986" y="1330"/>
                  <a:pt x="986" y="1330"/>
                </a:cubicBezTo>
                <a:cubicBezTo>
                  <a:pt x="1013" y="1369"/>
                  <a:pt x="1036" y="1402"/>
                  <a:pt x="1083" y="1406"/>
                </a:cubicBezTo>
                <a:cubicBezTo>
                  <a:pt x="1092" y="1407"/>
                  <a:pt x="1097" y="1413"/>
                  <a:pt x="1100" y="1418"/>
                </a:cubicBezTo>
                <a:cubicBezTo>
                  <a:pt x="1107" y="1419"/>
                  <a:pt x="1107" y="1419"/>
                  <a:pt x="1107" y="1419"/>
                </a:cubicBezTo>
                <a:cubicBezTo>
                  <a:pt x="1142" y="1418"/>
                  <a:pt x="1142" y="1418"/>
                  <a:pt x="1142" y="1418"/>
                </a:cubicBezTo>
                <a:cubicBezTo>
                  <a:pt x="1172" y="1376"/>
                  <a:pt x="1172" y="1376"/>
                  <a:pt x="1172" y="1376"/>
                </a:cubicBezTo>
                <a:cubicBezTo>
                  <a:pt x="1187" y="1357"/>
                  <a:pt x="1206" y="1352"/>
                  <a:pt x="1224" y="1364"/>
                </a:cubicBezTo>
                <a:cubicBezTo>
                  <a:pt x="1245" y="1365"/>
                  <a:pt x="1245" y="1365"/>
                  <a:pt x="1245" y="1365"/>
                </a:cubicBezTo>
                <a:cubicBezTo>
                  <a:pt x="1253" y="1361"/>
                  <a:pt x="1261" y="1359"/>
                  <a:pt x="1268" y="1359"/>
                </a:cubicBezTo>
                <a:cubicBezTo>
                  <a:pt x="1294" y="1359"/>
                  <a:pt x="1304" y="1382"/>
                  <a:pt x="1311" y="1397"/>
                </a:cubicBezTo>
                <a:cubicBezTo>
                  <a:pt x="1313" y="1401"/>
                  <a:pt x="1315" y="1406"/>
                  <a:pt x="1317" y="1410"/>
                </a:cubicBezTo>
                <a:cubicBezTo>
                  <a:pt x="1318" y="1410"/>
                  <a:pt x="1318" y="1410"/>
                  <a:pt x="1318" y="1410"/>
                </a:cubicBezTo>
                <a:cubicBezTo>
                  <a:pt x="1339" y="1389"/>
                  <a:pt x="1339" y="1389"/>
                  <a:pt x="1339" y="1389"/>
                </a:cubicBezTo>
                <a:cubicBezTo>
                  <a:pt x="1339" y="1383"/>
                  <a:pt x="1339" y="1376"/>
                  <a:pt x="1339" y="1370"/>
                </a:cubicBezTo>
                <a:cubicBezTo>
                  <a:pt x="1338" y="1354"/>
                  <a:pt x="1338" y="1337"/>
                  <a:pt x="1342" y="1320"/>
                </a:cubicBezTo>
                <a:cubicBezTo>
                  <a:pt x="1341" y="1308"/>
                  <a:pt x="1343" y="1298"/>
                  <a:pt x="1349" y="1291"/>
                </a:cubicBezTo>
                <a:cubicBezTo>
                  <a:pt x="1359" y="1278"/>
                  <a:pt x="1374" y="1276"/>
                  <a:pt x="1386" y="1274"/>
                </a:cubicBezTo>
                <a:cubicBezTo>
                  <a:pt x="1390" y="1274"/>
                  <a:pt x="1393" y="1273"/>
                  <a:pt x="1395" y="1273"/>
                </a:cubicBezTo>
                <a:cubicBezTo>
                  <a:pt x="1399" y="1272"/>
                  <a:pt x="1403" y="1271"/>
                  <a:pt x="1407" y="1271"/>
                </a:cubicBezTo>
                <a:cubicBezTo>
                  <a:pt x="1434" y="1271"/>
                  <a:pt x="1444" y="1297"/>
                  <a:pt x="1450" y="1313"/>
                </a:cubicBezTo>
                <a:cubicBezTo>
                  <a:pt x="1453" y="1317"/>
                  <a:pt x="1453" y="1317"/>
                  <a:pt x="1453" y="1317"/>
                </a:cubicBezTo>
                <a:cubicBezTo>
                  <a:pt x="1531" y="1359"/>
                  <a:pt x="1531" y="1359"/>
                  <a:pt x="1531" y="1359"/>
                </a:cubicBezTo>
                <a:cubicBezTo>
                  <a:pt x="1550" y="1366"/>
                  <a:pt x="1550" y="1366"/>
                  <a:pt x="1550" y="1366"/>
                </a:cubicBezTo>
                <a:cubicBezTo>
                  <a:pt x="1581" y="1368"/>
                  <a:pt x="1601" y="1386"/>
                  <a:pt x="1608" y="1417"/>
                </a:cubicBezTo>
                <a:cubicBezTo>
                  <a:pt x="1611" y="1431"/>
                  <a:pt x="1614" y="1436"/>
                  <a:pt x="1616" y="1436"/>
                </a:cubicBezTo>
                <a:cubicBezTo>
                  <a:pt x="1617" y="1436"/>
                  <a:pt x="1623" y="1435"/>
                  <a:pt x="1636" y="1425"/>
                </a:cubicBezTo>
                <a:cubicBezTo>
                  <a:pt x="1651" y="1414"/>
                  <a:pt x="1669" y="1402"/>
                  <a:pt x="1693" y="1403"/>
                </a:cubicBezTo>
                <a:cubicBezTo>
                  <a:pt x="1695" y="1402"/>
                  <a:pt x="1696" y="1402"/>
                  <a:pt x="1696" y="1402"/>
                </a:cubicBezTo>
                <a:cubicBezTo>
                  <a:pt x="1696" y="1402"/>
                  <a:pt x="1697" y="1402"/>
                  <a:pt x="1697" y="1401"/>
                </a:cubicBezTo>
                <a:cubicBezTo>
                  <a:pt x="1695" y="1401"/>
                  <a:pt x="1694" y="1400"/>
                  <a:pt x="1693" y="1400"/>
                </a:cubicBezTo>
                <a:cubicBezTo>
                  <a:pt x="1690" y="1399"/>
                  <a:pt x="1690" y="1399"/>
                  <a:pt x="1690" y="1399"/>
                </a:cubicBezTo>
                <a:cubicBezTo>
                  <a:pt x="1666" y="1389"/>
                  <a:pt x="1638" y="1377"/>
                  <a:pt x="1611" y="1368"/>
                </a:cubicBezTo>
                <a:cubicBezTo>
                  <a:pt x="1564" y="1353"/>
                  <a:pt x="1528" y="1321"/>
                  <a:pt x="1496" y="1290"/>
                </a:cubicBezTo>
                <a:cubicBezTo>
                  <a:pt x="1477" y="1271"/>
                  <a:pt x="1475" y="1254"/>
                  <a:pt x="1476" y="1242"/>
                </a:cubicBezTo>
                <a:cubicBezTo>
                  <a:pt x="1477" y="1231"/>
                  <a:pt x="1482" y="1214"/>
                  <a:pt x="1503" y="1200"/>
                </a:cubicBezTo>
                <a:cubicBezTo>
                  <a:pt x="1533" y="1179"/>
                  <a:pt x="1556" y="1156"/>
                  <a:pt x="1574" y="1129"/>
                </a:cubicBezTo>
                <a:cubicBezTo>
                  <a:pt x="1575" y="1127"/>
                  <a:pt x="1578" y="1122"/>
                  <a:pt x="1584" y="1120"/>
                </a:cubicBezTo>
                <a:cubicBezTo>
                  <a:pt x="1614" y="1110"/>
                  <a:pt x="1624" y="1091"/>
                  <a:pt x="1620" y="1055"/>
                </a:cubicBezTo>
                <a:cubicBezTo>
                  <a:pt x="1618" y="1053"/>
                  <a:pt x="1617" y="1052"/>
                  <a:pt x="1615" y="1050"/>
                </a:cubicBezTo>
                <a:cubicBezTo>
                  <a:pt x="1612" y="1048"/>
                  <a:pt x="1610" y="1046"/>
                  <a:pt x="1608" y="1045"/>
                </a:cubicBezTo>
                <a:cubicBezTo>
                  <a:pt x="1571" y="1064"/>
                  <a:pt x="1537" y="1090"/>
                  <a:pt x="1505" y="1124"/>
                </a:cubicBezTo>
                <a:cubicBezTo>
                  <a:pt x="1503" y="1127"/>
                  <a:pt x="1503" y="1127"/>
                  <a:pt x="1503" y="1127"/>
                </a:cubicBezTo>
                <a:cubicBezTo>
                  <a:pt x="1494" y="1137"/>
                  <a:pt x="1482" y="1150"/>
                  <a:pt x="1463" y="1150"/>
                </a:cubicBezTo>
                <a:cubicBezTo>
                  <a:pt x="1458" y="1150"/>
                  <a:pt x="1453" y="1149"/>
                  <a:pt x="1447" y="1147"/>
                </a:cubicBezTo>
                <a:cubicBezTo>
                  <a:pt x="1419" y="1136"/>
                  <a:pt x="1418" y="1110"/>
                  <a:pt x="1417" y="1092"/>
                </a:cubicBezTo>
                <a:cubicBezTo>
                  <a:pt x="1417" y="1090"/>
                  <a:pt x="1417" y="1090"/>
                  <a:pt x="1417" y="1090"/>
                </a:cubicBezTo>
                <a:cubicBezTo>
                  <a:pt x="1416" y="1078"/>
                  <a:pt x="1419" y="1068"/>
                  <a:pt x="1422" y="1060"/>
                </a:cubicBezTo>
                <a:cubicBezTo>
                  <a:pt x="1403" y="1060"/>
                  <a:pt x="1386" y="1065"/>
                  <a:pt x="1371" y="1074"/>
                </a:cubicBezTo>
                <a:cubicBezTo>
                  <a:pt x="1352" y="1087"/>
                  <a:pt x="1331" y="1092"/>
                  <a:pt x="1311" y="1097"/>
                </a:cubicBezTo>
                <a:cubicBezTo>
                  <a:pt x="1306" y="1098"/>
                  <a:pt x="1301" y="1099"/>
                  <a:pt x="1297" y="1101"/>
                </a:cubicBezTo>
                <a:cubicBezTo>
                  <a:pt x="1263" y="1110"/>
                  <a:pt x="1236" y="1098"/>
                  <a:pt x="1215" y="1064"/>
                </a:cubicBezTo>
                <a:cubicBezTo>
                  <a:pt x="1190" y="1025"/>
                  <a:pt x="1214" y="998"/>
                  <a:pt x="1230" y="980"/>
                </a:cubicBezTo>
                <a:cubicBezTo>
                  <a:pt x="1235" y="975"/>
                  <a:pt x="1240" y="970"/>
                  <a:pt x="1243" y="964"/>
                </a:cubicBezTo>
                <a:cubicBezTo>
                  <a:pt x="1255" y="946"/>
                  <a:pt x="1271" y="937"/>
                  <a:pt x="1292" y="937"/>
                </a:cubicBezTo>
                <a:cubicBezTo>
                  <a:pt x="1306" y="937"/>
                  <a:pt x="1319" y="941"/>
                  <a:pt x="1331" y="944"/>
                </a:cubicBezTo>
                <a:cubicBezTo>
                  <a:pt x="1334" y="945"/>
                  <a:pt x="1334" y="945"/>
                  <a:pt x="1334" y="945"/>
                </a:cubicBezTo>
                <a:cubicBezTo>
                  <a:pt x="1347" y="949"/>
                  <a:pt x="1359" y="954"/>
                  <a:pt x="1371" y="958"/>
                </a:cubicBezTo>
                <a:cubicBezTo>
                  <a:pt x="1389" y="965"/>
                  <a:pt x="1406" y="972"/>
                  <a:pt x="1424" y="974"/>
                </a:cubicBezTo>
                <a:cubicBezTo>
                  <a:pt x="1428" y="975"/>
                  <a:pt x="1433" y="976"/>
                  <a:pt x="1438" y="977"/>
                </a:cubicBezTo>
                <a:cubicBezTo>
                  <a:pt x="1443" y="978"/>
                  <a:pt x="1448" y="980"/>
                  <a:pt x="1452" y="980"/>
                </a:cubicBezTo>
                <a:cubicBezTo>
                  <a:pt x="1454" y="980"/>
                  <a:pt x="1455" y="979"/>
                  <a:pt x="1455" y="979"/>
                </a:cubicBezTo>
                <a:cubicBezTo>
                  <a:pt x="1457" y="976"/>
                  <a:pt x="1455" y="969"/>
                  <a:pt x="1451" y="959"/>
                </a:cubicBezTo>
                <a:cubicBezTo>
                  <a:pt x="1449" y="953"/>
                  <a:pt x="1447" y="948"/>
                  <a:pt x="1446" y="942"/>
                </a:cubicBezTo>
                <a:cubicBezTo>
                  <a:pt x="1446" y="941"/>
                  <a:pt x="1444" y="939"/>
                  <a:pt x="1441" y="937"/>
                </a:cubicBezTo>
                <a:cubicBezTo>
                  <a:pt x="1368" y="890"/>
                  <a:pt x="1383" y="810"/>
                  <a:pt x="1391" y="772"/>
                </a:cubicBezTo>
                <a:cubicBezTo>
                  <a:pt x="1396" y="746"/>
                  <a:pt x="1397" y="736"/>
                  <a:pt x="1396" y="732"/>
                </a:cubicBezTo>
                <a:cubicBezTo>
                  <a:pt x="1393" y="732"/>
                  <a:pt x="1386" y="732"/>
                  <a:pt x="1377" y="732"/>
                </a:cubicBezTo>
                <a:cubicBezTo>
                  <a:pt x="1371" y="733"/>
                  <a:pt x="1364" y="733"/>
                  <a:pt x="1356" y="733"/>
                </a:cubicBezTo>
                <a:cubicBezTo>
                  <a:pt x="1353" y="733"/>
                  <a:pt x="1350" y="733"/>
                  <a:pt x="1347" y="734"/>
                </a:cubicBezTo>
                <a:cubicBezTo>
                  <a:pt x="1342" y="734"/>
                  <a:pt x="1342" y="734"/>
                  <a:pt x="1342" y="734"/>
                </a:cubicBezTo>
                <a:cubicBezTo>
                  <a:pt x="1223" y="740"/>
                  <a:pt x="1223" y="740"/>
                  <a:pt x="1223" y="740"/>
                </a:cubicBezTo>
                <a:cubicBezTo>
                  <a:pt x="1092" y="747"/>
                  <a:pt x="960" y="754"/>
                  <a:pt x="829" y="762"/>
                </a:cubicBezTo>
                <a:cubicBezTo>
                  <a:pt x="811" y="763"/>
                  <a:pt x="800" y="759"/>
                  <a:pt x="792" y="751"/>
                </a:cubicBezTo>
                <a:cubicBezTo>
                  <a:pt x="783" y="740"/>
                  <a:pt x="783" y="725"/>
                  <a:pt x="784" y="715"/>
                </a:cubicBezTo>
                <a:cubicBezTo>
                  <a:pt x="796" y="607"/>
                  <a:pt x="817" y="483"/>
                  <a:pt x="887" y="373"/>
                </a:cubicBezTo>
                <a:cubicBezTo>
                  <a:pt x="901" y="351"/>
                  <a:pt x="909" y="329"/>
                  <a:pt x="911" y="307"/>
                </a:cubicBezTo>
                <a:cubicBezTo>
                  <a:pt x="914" y="285"/>
                  <a:pt x="921" y="258"/>
                  <a:pt x="956" y="247"/>
                </a:cubicBezTo>
                <a:cubicBezTo>
                  <a:pt x="966" y="244"/>
                  <a:pt x="970" y="240"/>
                  <a:pt x="971" y="239"/>
                </a:cubicBezTo>
                <a:cubicBezTo>
                  <a:pt x="971" y="237"/>
                  <a:pt x="971" y="234"/>
                  <a:pt x="967" y="229"/>
                </a:cubicBezTo>
                <a:cubicBezTo>
                  <a:pt x="942" y="190"/>
                  <a:pt x="930" y="146"/>
                  <a:pt x="919" y="103"/>
                </a:cubicBezTo>
                <a:cubicBezTo>
                  <a:pt x="912" y="74"/>
                  <a:pt x="905" y="47"/>
                  <a:pt x="894" y="20"/>
                </a:cubicBezTo>
                <a:cubicBezTo>
                  <a:pt x="885" y="0"/>
                  <a:pt x="882" y="0"/>
                  <a:pt x="86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5" name="Freeform 26">
            <a:extLst>
              <a:ext uri="{FF2B5EF4-FFF2-40B4-BE49-F238E27FC236}">
                <a16:creationId xmlns:a16="http://schemas.microsoft.com/office/drawing/2014/main" id="{B54B02B2-0CF9-7F45-9503-8CFD4878E239}"/>
              </a:ext>
            </a:extLst>
          </p:cNvPr>
          <p:cNvSpPr>
            <a:spLocks/>
          </p:cNvSpPr>
          <p:nvPr/>
        </p:nvSpPr>
        <p:spPr bwMode="auto">
          <a:xfrm>
            <a:off x="7925943" y="2718327"/>
            <a:ext cx="753634" cy="486046"/>
          </a:xfrm>
          <a:custGeom>
            <a:avLst/>
            <a:gdLst>
              <a:gd name="T0" fmla="*/ 132 w 1733"/>
              <a:gd name="T1" fmla="*/ 1079 h 1094"/>
              <a:gd name="T2" fmla="*/ 145 w 1733"/>
              <a:gd name="T3" fmla="*/ 1094 h 1094"/>
              <a:gd name="T4" fmla="*/ 160 w 1733"/>
              <a:gd name="T5" fmla="*/ 1092 h 1094"/>
              <a:gd name="T6" fmla="*/ 275 w 1733"/>
              <a:gd name="T7" fmla="*/ 1074 h 1094"/>
              <a:gd name="T8" fmla="*/ 533 w 1733"/>
              <a:gd name="T9" fmla="*/ 1031 h 1094"/>
              <a:gd name="T10" fmla="*/ 1269 w 1733"/>
              <a:gd name="T11" fmla="*/ 886 h 1094"/>
              <a:gd name="T12" fmla="*/ 1432 w 1733"/>
              <a:gd name="T13" fmla="*/ 865 h 1094"/>
              <a:gd name="T14" fmla="*/ 1458 w 1733"/>
              <a:gd name="T15" fmla="*/ 862 h 1094"/>
              <a:gd name="T16" fmla="*/ 1483 w 1733"/>
              <a:gd name="T17" fmla="*/ 841 h 1094"/>
              <a:gd name="T18" fmla="*/ 1545 w 1733"/>
              <a:gd name="T19" fmla="*/ 786 h 1094"/>
              <a:gd name="T20" fmla="*/ 1649 w 1733"/>
              <a:gd name="T21" fmla="*/ 741 h 1094"/>
              <a:gd name="T22" fmla="*/ 1650 w 1733"/>
              <a:gd name="T23" fmla="*/ 741 h 1094"/>
              <a:gd name="T24" fmla="*/ 1733 w 1733"/>
              <a:gd name="T25" fmla="*/ 633 h 1094"/>
              <a:gd name="T26" fmla="*/ 1705 w 1733"/>
              <a:gd name="T27" fmla="*/ 608 h 1094"/>
              <a:gd name="T28" fmla="*/ 1655 w 1733"/>
              <a:gd name="T29" fmla="*/ 577 h 1094"/>
              <a:gd name="T30" fmla="*/ 1637 w 1733"/>
              <a:gd name="T31" fmla="*/ 566 h 1094"/>
              <a:gd name="T32" fmla="*/ 1634 w 1733"/>
              <a:gd name="T33" fmla="*/ 553 h 1094"/>
              <a:gd name="T34" fmla="*/ 1633 w 1733"/>
              <a:gd name="T35" fmla="*/ 536 h 1094"/>
              <a:gd name="T36" fmla="*/ 1617 w 1733"/>
              <a:gd name="T37" fmla="*/ 533 h 1094"/>
              <a:gd name="T38" fmla="*/ 1610 w 1733"/>
              <a:gd name="T39" fmla="*/ 533 h 1094"/>
              <a:gd name="T40" fmla="*/ 1597 w 1733"/>
              <a:gd name="T41" fmla="*/ 533 h 1094"/>
              <a:gd name="T42" fmla="*/ 1573 w 1733"/>
              <a:gd name="T43" fmla="*/ 519 h 1094"/>
              <a:gd name="T44" fmla="*/ 1575 w 1733"/>
              <a:gd name="T45" fmla="*/ 500 h 1094"/>
              <a:gd name="T46" fmla="*/ 1576 w 1733"/>
              <a:gd name="T47" fmla="*/ 468 h 1094"/>
              <a:gd name="T48" fmla="*/ 1584 w 1733"/>
              <a:gd name="T49" fmla="*/ 404 h 1094"/>
              <a:gd name="T50" fmla="*/ 1574 w 1733"/>
              <a:gd name="T51" fmla="*/ 377 h 1094"/>
              <a:gd name="T52" fmla="*/ 1553 w 1733"/>
              <a:gd name="T53" fmla="*/ 333 h 1094"/>
              <a:gd name="T54" fmla="*/ 1584 w 1733"/>
              <a:gd name="T55" fmla="*/ 299 h 1094"/>
              <a:gd name="T56" fmla="*/ 1610 w 1733"/>
              <a:gd name="T57" fmla="*/ 257 h 1094"/>
              <a:gd name="T58" fmla="*/ 1613 w 1733"/>
              <a:gd name="T59" fmla="*/ 243 h 1094"/>
              <a:gd name="T60" fmla="*/ 1622 w 1733"/>
              <a:gd name="T61" fmla="*/ 221 h 1094"/>
              <a:gd name="T62" fmla="*/ 1632 w 1733"/>
              <a:gd name="T63" fmla="*/ 187 h 1094"/>
              <a:gd name="T64" fmla="*/ 1610 w 1733"/>
              <a:gd name="T65" fmla="*/ 181 h 1094"/>
              <a:gd name="T66" fmla="*/ 1578 w 1733"/>
              <a:gd name="T67" fmla="*/ 175 h 1094"/>
              <a:gd name="T68" fmla="*/ 1552 w 1733"/>
              <a:gd name="T69" fmla="*/ 152 h 1094"/>
              <a:gd name="T70" fmla="*/ 1470 w 1733"/>
              <a:gd name="T71" fmla="*/ 55 h 1094"/>
              <a:gd name="T72" fmla="*/ 1456 w 1733"/>
              <a:gd name="T73" fmla="*/ 41 h 1094"/>
              <a:gd name="T74" fmla="*/ 1441 w 1733"/>
              <a:gd name="T75" fmla="*/ 27 h 1094"/>
              <a:gd name="T76" fmla="*/ 1418 w 1733"/>
              <a:gd name="T77" fmla="*/ 0 h 1094"/>
              <a:gd name="T78" fmla="*/ 1389 w 1733"/>
              <a:gd name="T79" fmla="*/ 7 h 1094"/>
              <a:gd name="T80" fmla="*/ 1367 w 1733"/>
              <a:gd name="T81" fmla="*/ 13 h 1094"/>
              <a:gd name="T82" fmla="*/ 226 w 1733"/>
              <a:gd name="T83" fmla="*/ 244 h 1094"/>
              <a:gd name="T84" fmla="*/ 204 w 1733"/>
              <a:gd name="T85" fmla="*/ 247 h 1094"/>
              <a:gd name="T86" fmla="*/ 160 w 1733"/>
              <a:gd name="T87" fmla="*/ 201 h 1094"/>
              <a:gd name="T88" fmla="*/ 153 w 1733"/>
              <a:gd name="T89" fmla="*/ 170 h 1094"/>
              <a:gd name="T90" fmla="*/ 151 w 1733"/>
              <a:gd name="T91" fmla="*/ 166 h 1094"/>
              <a:gd name="T92" fmla="*/ 143 w 1733"/>
              <a:gd name="T93" fmla="*/ 175 h 1094"/>
              <a:gd name="T94" fmla="*/ 131 w 1733"/>
              <a:gd name="T95" fmla="*/ 191 h 1094"/>
              <a:gd name="T96" fmla="*/ 97 w 1733"/>
              <a:gd name="T97" fmla="*/ 218 h 1094"/>
              <a:gd name="T98" fmla="*/ 88 w 1733"/>
              <a:gd name="T99" fmla="*/ 216 h 1094"/>
              <a:gd name="T100" fmla="*/ 52 w 1733"/>
              <a:gd name="T101" fmla="*/ 230 h 1094"/>
              <a:gd name="T102" fmla="*/ 33 w 1733"/>
              <a:gd name="T103" fmla="*/ 247 h 1094"/>
              <a:gd name="T104" fmla="*/ 16 w 1733"/>
              <a:gd name="T105" fmla="*/ 362 h 1094"/>
              <a:gd name="T106" fmla="*/ 22 w 1733"/>
              <a:gd name="T107" fmla="*/ 393 h 1094"/>
              <a:gd name="T108" fmla="*/ 132 w 1733"/>
              <a:gd name="T109" fmla="*/ 107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3" h="1094">
                <a:moveTo>
                  <a:pt x="132" y="1079"/>
                </a:moveTo>
                <a:cubicBezTo>
                  <a:pt x="135" y="1094"/>
                  <a:pt x="139" y="1094"/>
                  <a:pt x="145" y="1094"/>
                </a:cubicBezTo>
                <a:cubicBezTo>
                  <a:pt x="149" y="1094"/>
                  <a:pt x="155" y="1093"/>
                  <a:pt x="160" y="1092"/>
                </a:cubicBezTo>
                <a:cubicBezTo>
                  <a:pt x="199" y="1086"/>
                  <a:pt x="237" y="1080"/>
                  <a:pt x="275" y="1074"/>
                </a:cubicBezTo>
                <a:cubicBezTo>
                  <a:pt x="360" y="1061"/>
                  <a:pt x="448" y="1048"/>
                  <a:pt x="533" y="1031"/>
                </a:cubicBezTo>
                <a:cubicBezTo>
                  <a:pt x="807" y="976"/>
                  <a:pt x="1036" y="931"/>
                  <a:pt x="1269" y="886"/>
                </a:cubicBezTo>
                <a:cubicBezTo>
                  <a:pt x="1323" y="876"/>
                  <a:pt x="1378" y="870"/>
                  <a:pt x="1432" y="865"/>
                </a:cubicBezTo>
                <a:cubicBezTo>
                  <a:pt x="1458" y="862"/>
                  <a:pt x="1458" y="862"/>
                  <a:pt x="1458" y="862"/>
                </a:cubicBezTo>
                <a:cubicBezTo>
                  <a:pt x="1477" y="860"/>
                  <a:pt x="1481" y="856"/>
                  <a:pt x="1483" y="841"/>
                </a:cubicBezTo>
                <a:cubicBezTo>
                  <a:pt x="1487" y="806"/>
                  <a:pt x="1510" y="786"/>
                  <a:pt x="1545" y="786"/>
                </a:cubicBezTo>
                <a:cubicBezTo>
                  <a:pt x="1585" y="786"/>
                  <a:pt x="1616" y="764"/>
                  <a:pt x="1649" y="741"/>
                </a:cubicBezTo>
                <a:cubicBezTo>
                  <a:pt x="1650" y="741"/>
                  <a:pt x="1650" y="741"/>
                  <a:pt x="1650" y="741"/>
                </a:cubicBezTo>
                <a:cubicBezTo>
                  <a:pt x="1658" y="683"/>
                  <a:pt x="1696" y="652"/>
                  <a:pt x="1733" y="633"/>
                </a:cubicBezTo>
                <a:cubicBezTo>
                  <a:pt x="1722" y="625"/>
                  <a:pt x="1713" y="616"/>
                  <a:pt x="1705" y="608"/>
                </a:cubicBezTo>
                <a:cubicBezTo>
                  <a:pt x="1689" y="593"/>
                  <a:pt x="1675" y="580"/>
                  <a:pt x="1655" y="577"/>
                </a:cubicBezTo>
                <a:cubicBezTo>
                  <a:pt x="1648" y="576"/>
                  <a:pt x="1641" y="571"/>
                  <a:pt x="1637" y="566"/>
                </a:cubicBezTo>
                <a:cubicBezTo>
                  <a:pt x="1634" y="561"/>
                  <a:pt x="1633" y="556"/>
                  <a:pt x="1634" y="553"/>
                </a:cubicBezTo>
                <a:cubicBezTo>
                  <a:pt x="1635" y="543"/>
                  <a:pt x="1634" y="537"/>
                  <a:pt x="1633" y="536"/>
                </a:cubicBezTo>
                <a:cubicBezTo>
                  <a:pt x="1632" y="535"/>
                  <a:pt x="1628" y="533"/>
                  <a:pt x="1617" y="533"/>
                </a:cubicBezTo>
                <a:cubicBezTo>
                  <a:pt x="1615" y="533"/>
                  <a:pt x="1612" y="533"/>
                  <a:pt x="1610" y="533"/>
                </a:cubicBezTo>
                <a:cubicBezTo>
                  <a:pt x="1605" y="533"/>
                  <a:pt x="1601" y="534"/>
                  <a:pt x="1597" y="533"/>
                </a:cubicBezTo>
                <a:cubicBezTo>
                  <a:pt x="1588" y="533"/>
                  <a:pt x="1577" y="528"/>
                  <a:pt x="1573" y="519"/>
                </a:cubicBezTo>
                <a:cubicBezTo>
                  <a:pt x="1570" y="512"/>
                  <a:pt x="1571" y="505"/>
                  <a:pt x="1575" y="500"/>
                </a:cubicBezTo>
                <a:cubicBezTo>
                  <a:pt x="1582" y="492"/>
                  <a:pt x="1580" y="485"/>
                  <a:pt x="1576" y="468"/>
                </a:cubicBezTo>
                <a:cubicBezTo>
                  <a:pt x="1571" y="451"/>
                  <a:pt x="1565" y="427"/>
                  <a:pt x="1584" y="404"/>
                </a:cubicBezTo>
                <a:cubicBezTo>
                  <a:pt x="1589" y="399"/>
                  <a:pt x="1584" y="386"/>
                  <a:pt x="1574" y="377"/>
                </a:cubicBezTo>
                <a:cubicBezTo>
                  <a:pt x="1558" y="362"/>
                  <a:pt x="1551" y="348"/>
                  <a:pt x="1553" y="333"/>
                </a:cubicBezTo>
                <a:cubicBezTo>
                  <a:pt x="1555" y="319"/>
                  <a:pt x="1566" y="307"/>
                  <a:pt x="1584" y="299"/>
                </a:cubicBezTo>
                <a:cubicBezTo>
                  <a:pt x="1599" y="291"/>
                  <a:pt x="1606" y="279"/>
                  <a:pt x="1610" y="257"/>
                </a:cubicBezTo>
                <a:cubicBezTo>
                  <a:pt x="1611" y="252"/>
                  <a:pt x="1612" y="248"/>
                  <a:pt x="1613" y="243"/>
                </a:cubicBezTo>
                <a:cubicBezTo>
                  <a:pt x="1615" y="236"/>
                  <a:pt x="1619" y="228"/>
                  <a:pt x="1622" y="221"/>
                </a:cubicBezTo>
                <a:cubicBezTo>
                  <a:pt x="1628" y="208"/>
                  <a:pt x="1634" y="194"/>
                  <a:pt x="1632" y="187"/>
                </a:cubicBezTo>
                <a:cubicBezTo>
                  <a:pt x="1631" y="184"/>
                  <a:pt x="1624" y="182"/>
                  <a:pt x="1610" y="181"/>
                </a:cubicBezTo>
                <a:cubicBezTo>
                  <a:pt x="1600" y="181"/>
                  <a:pt x="1588" y="180"/>
                  <a:pt x="1578" y="175"/>
                </a:cubicBezTo>
                <a:cubicBezTo>
                  <a:pt x="1567" y="170"/>
                  <a:pt x="1558" y="163"/>
                  <a:pt x="1552" y="152"/>
                </a:cubicBezTo>
                <a:cubicBezTo>
                  <a:pt x="1530" y="116"/>
                  <a:pt x="1501" y="86"/>
                  <a:pt x="1470" y="55"/>
                </a:cubicBezTo>
                <a:cubicBezTo>
                  <a:pt x="1466" y="50"/>
                  <a:pt x="1461" y="45"/>
                  <a:pt x="1456" y="41"/>
                </a:cubicBezTo>
                <a:cubicBezTo>
                  <a:pt x="1451" y="39"/>
                  <a:pt x="1443" y="36"/>
                  <a:pt x="1441" y="27"/>
                </a:cubicBezTo>
                <a:cubicBezTo>
                  <a:pt x="1434" y="0"/>
                  <a:pt x="1424" y="0"/>
                  <a:pt x="1418" y="0"/>
                </a:cubicBezTo>
                <a:cubicBezTo>
                  <a:pt x="1409" y="0"/>
                  <a:pt x="1399" y="3"/>
                  <a:pt x="1389" y="7"/>
                </a:cubicBezTo>
                <a:cubicBezTo>
                  <a:pt x="1382" y="9"/>
                  <a:pt x="1374" y="11"/>
                  <a:pt x="1367" y="13"/>
                </a:cubicBezTo>
                <a:cubicBezTo>
                  <a:pt x="963" y="93"/>
                  <a:pt x="590" y="169"/>
                  <a:pt x="226" y="244"/>
                </a:cubicBezTo>
                <a:cubicBezTo>
                  <a:pt x="217" y="246"/>
                  <a:pt x="210" y="247"/>
                  <a:pt x="204" y="247"/>
                </a:cubicBezTo>
                <a:cubicBezTo>
                  <a:pt x="166" y="247"/>
                  <a:pt x="161" y="213"/>
                  <a:pt x="160" y="201"/>
                </a:cubicBezTo>
                <a:cubicBezTo>
                  <a:pt x="158" y="191"/>
                  <a:pt x="156" y="181"/>
                  <a:pt x="153" y="170"/>
                </a:cubicBezTo>
                <a:cubicBezTo>
                  <a:pt x="152" y="169"/>
                  <a:pt x="152" y="167"/>
                  <a:pt x="151" y="166"/>
                </a:cubicBezTo>
                <a:cubicBezTo>
                  <a:pt x="149" y="169"/>
                  <a:pt x="147" y="172"/>
                  <a:pt x="143" y="175"/>
                </a:cubicBezTo>
                <a:cubicBezTo>
                  <a:pt x="140" y="178"/>
                  <a:pt x="135" y="185"/>
                  <a:pt x="131" y="191"/>
                </a:cubicBezTo>
                <a:cubicBezTo>
                  <a:pt x="123" y="203"/>
                  <a:pt x="113" y="218"/>
                  <a:pt x="97" y="218"/>
                </a:cubicBezTo>
                <a:cubicBezTo>
                  <a:pt x="94" y="218"/>
                  <a:pt x="91" y="217"/>
                  <a:pt x="88" y="216"/>
                </a:cubicBezTo>
                <a:cubicBezTo>
                  <a:pt x="72" y="211"/>
                  <a:pt x="65" y="216"/>
                  <a:pt x="52" y="230"/>
                </a:cubicBezTo>
                <a:cubicBezTo>
                  <a:pt x="47" y="236"/>
                  <a:pt x="41" y="242"/>
                  <a:pt x="33" y="247"/>
                </a:cubicBezTo>
                <a:cubicBezTo>
                  <a:pt x="0" y="281"/>
                  <a:pt x="7" y="319"/>
                  <a:pt x="16" y="362"/>
                </a:cubicBezTo>
                <a:cubicBezTo>
                  <a:pt x="18" y="373"/>
                  <a:pt x="20" y="383"/>
                  <a:pt x="22" y="393"/>
                </a:cubicBezTo>
                <a:cubicBezTo>
                  <a:pt x="48" y="581"/>
                  <a:pt x="85" y="829"/>
                  <a:pt x="132" y="10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7" name="Freeform 27">
            <a:extLst>
              <a:ext uri="{FF2B5EF4-FFF2-40B4-BE49-F238E27FC236}">
                <a16:creationId xmlns:a16="http://schemas.microsoft.com/office/drawing/2014/main" id="{ACCE1E6E-EDB1-D545-A05C-16BA036F5DCF}"/>
              </a:ext>
            </a:extLst>
          </p:cNvPr>
          <p:cNvSpPr>
            <a:spLocks/>
          </p:cNvSpPr>
          <p:nvPr/>
        </p:nvSpPr>
        <p:spPr bwMode="auto">
          <a:xfrm>
            <a:off x="7403810" y="2860559"/>
            <a:ext cx="537165" cy="608837"/>
          </a:xfrm>
          <a:custGeom>
            <a:avLst/>
            <a:gdLst>
              <a:gd name="T0" fmla="*/ 1208 w 1235"/>
              <a:gd name="T1" fmla="*/ 484 h 1371"/>
              <a:gd name="T2" fmla="*/ 1184 w 1235"/>
              <a:gd name="T3" fmla="*/ 150 h 1371"/>
              <a:gd name="T4" fmla="*/ 1165 w 1235"/>
              <a:gd name="T5" fmla="*/ 12 h 1371"/>
              <a:gd name="T6" fmla="*/ 1152 w 1235"/>
              <a:gd name="T7" fmla="*/ 4 h 1371"/>
              <a:gd name="T8" fmla="*/ 940 w 1235"/>
              <a:gd name="T9" fmla="*/ 133 h 1371"/>
              <a:gd name="T10" fmla="*/ 865 w 1235"/>
              <a:gd name="T11" fmla="*/ 211 h 1371"/>
              <a:gd name="T12" fmla="*/ 692 w 1235"/>
              <a:gd name="T13" fmla="*/ 262 h 1371"/>
              <a:gd name="T14" fmla="*/ 573 w 1235"/>
              <a:gd name="T15" fmla="*/ 262 h 1371"/>
              <a:gd name="T16" fmla="*/ 362 w 1235"/>
              <a:gd name="T17" fmla="*/ 204 h 1371"/>
              <a:gd name="T18" fmla="*/ 288 w 1235"/>
              <a:gd name="T19" fmla="*/ 206 h 1371"/>
              <a:gd name="T20" fmla="*/ 146 w 1235"/>
              <a:gd name="T21" fmla="*/ 224 h 1371"/>
              <a:gd name="T22" fmla="*/ 10 w 1235"/>
              <a:gd name="T23" fmla="*/ 240 h 1371"/>
              <a:gd name="T24" fmla="*/ 1 w 1235"/>
              <a:gd name="T25" fmla="*/ 246 h 1371"/>
              <a:gd name="T26" fmla="*/ 30 w 1235"/>
              <a:gd name="T27" fmla="*/ 527 h 1371"/>
              <a:gd name="T28" fmla="*/ 83 w 1235"/>
              <a:gd name="T29" fmla="*/ 1015 h 1371"/>
              <a:gd name="T30" fmla="*/ 119 w 1235"/>
              <a:gd name="T31" fmla="*/ 1200 h 1371"/>
              <a:gd name="T32" fmla="*/ 148 w 1235"/>
              <a:gd name="T33" fmla="*/ 1193 h 1371"/>
              <a:gd name="T34" fmla="*/ 286 w 1235"/>
              <a:gd name="T35" fmla="*/ 1270 h 1371"/>
              <a:gd name="T36" fmla="*/ 433 w 1235"/>
              <a:gd name="T37" fmla="*/ 1334 h 1371"/>
              <a:gd name="T38" fmla="*/ 504 w 1235"/>
              <a:gd name="T39" fmla="*/ 1316 h 1371"/>
              <a:gd name="T40" fmla="*/ 560 w 1235"/>
              <a:gd name="T41" fmla="*/ 1319 h 1371"/>
              <a:gd name="T42" fmla="*/ 611 w 1235"/>
              <a:gd name="T43" fmla="*/ 1295 h 1371"/>
              <a:gd name="T44" fmla="*/ 693 w 1235"/>
              <a:gd name="T45" fmla="*/ 1287 h 1371"/>
              <a:gd name="T46" fmla="*/ 791 w 1235"/>
              <a:gd name="T47" fmla="*/ 1369 h 1371"/>
              <a:gd name="T48" fmla="*/ 807 w 1235"/>
              <a:gd name="T49" fmla="*/ 1370 h 1371"/>
              <a:gd name="T50" fmla="*/ 867 w 1235"/>
              <a:gd name="T51" fmla="*/ 1282 h 1371"/>
              <a:gd name="T52" fmla="*/ 880 w 1235"/>
              <a:gd name="T53" fmla="*/ 1161 h 1371"/>
              <a:gd name="T54" fmla="*/ 965 w 1235"/>
              <a:gd name="T55" fmla="*/ 1140 h 1371"/>
              <a:gd name="T56" fmla="*/ 970 w 1235"/>
              <a:gd name="T57" fmla="*/ 1139 h 1371"/>
              <a:gd name="T58" fmla="*/ 1023 w 1235"/>
              <a:gd name="T59" fmla="*/ 987 h 1371"/>
              <a:gd name="T60" fmla="*/ 1118 w 1235"/>
              <a:gd name="T61" fmla="*/ 943 h 1371"/>
              <a:gd name="T62" fmla="*/ 1198 w 1235"/>
              <a:gd name="T63" fmla="*/ 860 h 1371"/>
              <a:gd name="T64" fmla="*/ 1210 w 1235"/>
              <a:gd name="T65" fmla="*/ 744 h 1371"/>
              <a:gd name="T66" fmla="*/ 1229 w 1235"/>
              <a:gd name="T67" fmla="*/ 628 h 1371"/>
              <a:gd name="T68" fmla="*/ 1178 w 1235"/>
              <a:gd name="T69" fmla="*/ 567 h 1371"/>
              <a:gd name="T70" fmla="*/ 1208 w 1235"/>
              <a:gd name="T71" fmla="*/ 525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5" h="1371">
                <a:moveTo>
                  <a:pt x="1208" y="510"/>
                </a:moveTo>
                <a:cubicBezTo>
                  <a:pt x="1207" y="503"/>
                  <a:pt x="1204" y="494"/>
                  <a:pt x="1208" y="484"/>
                </a:cubicBezTo>
                <a:cubicBezTo>
                  <a:pt x="1235" y="412"/>
                  <a:pt x="1220" y="343"/>
                  <a:pt x="1204" y="270"/>
                </a:cubicBezTo>
                <a:cubicBezTo>
                  <a:pt x="1195" y="231"/>
                  <a:pt x="1186" y="191"/>
                  <a:pt x="1184" y="150"/>
                </a:cubicBezTo>
                <a:cubicBezTo>
                  <a:pt x="1183" y="123"/>
                  <a:pt x="1178" y="94"/>
                  <a:pt x="1173" y="66"/>
                </a:cubicBezTo>
                <a:cubicBezTo>
                  <a:pt x="1170" y="49"/>
                  <a:pt x="1167" y="30"/>
                  <a:pt x="1165" y="12"/>
                </a:cubicBezTo>
                <a:cubicBezTo>
                  <a:pt x="1164" y="5"/>
                  <a:pt x="1163" y="2"/>
                  <a:pt x="1163" y="0"/>
                </a:cubicBezTo>
                <a:cubicBezTo>
                  <a:pt x="1161" y="0"/>
                  <a:pt x="1158" y="1"/>
                  <a:pt x="1152" y="4"/>
                </a:cubicBezTo>
                <a:cubicBezTo>
                  <a:pt x="1098" y="33"/>
                  <a:pt x="1042" y="61"/>
                  <a:pt x="986" y="87"/>
                </a:cubicBezTo>
                <a:cubicBezTo>
                  <a:pt x="966" y="97"/>
                  <a:pt x="953" y="114"/>
                  <a:pt x="940" y="133"/>
                </a:cubicBezTo>
                <a:cubicBezTo>
                  <a:pt x="934" y="140"/>
                  <a:pt x="929" y="148"/>
                  <a:pt x="923" y="155"/>
                </a:cubicBezTo>
                <a:cubicBezTo>
                  <a:pt x="904" y="176"/>
                  <a:pt x="887" y="196"/>
                  <a:pt x="865" y="211"/>
                </a:cubicBezTo>
                <a:cubicBezTo>
                  <a:pt x="850" y="223"/>
                  <a:pt x="833" y="226"/>
                  <a:pt x="819" y="221"/>
                </a:cubicBezTo>
                <a:cubicBezTo>
                  <a:pt x="775" y="204"/>
                  <a:pt x="740" y="214"/>
                  <a:pt x="692" y="262"/>
                </a:cubicBezTo>
                <a:cubicBezTo>
                  <a:pt x="673" y="281"/>
                  <a:pt x="648" y="286"/>
                  <a:pt x="621" y="276"/>
                </a:cubicBezTo>
                <a:cubicBezTo>
                  <a:pt x="606" y="270"/>
                  <a:pt x="590" y="266"/>
                  <a:pt x="573" y="262"/>
                </a:cubicBezTo>
                <a:cubicBezTo>
                  <a:pt x="544" y="256"/>
                  <a:pt x="515" y="249"/>
                  <a:pt x="488" y="231"/>
                </a:cubicBezTo>
                <a:cubicBezTo>
                  <a:pt x="450" y="205"/>
                  <a:pt x="407" y="205"/>
                  <a:pt x="362" y="204"/>
                </a:cubicBezTo>
                <a:cubicBezTo>
                  <a:pt x="345" y="204"/>
                  <a:pt x="329" y="203"/>
                  <a:pt x="312" y="202"/>
                </a:cubicBezTo>
                <a:cubicBezTo>
                  <a:pt x="304" y="203"/>
                  <a:pt x="296" y="204"/>
                  <a:pt x="288" y="206"/>
                </a:cubicBezTo>
                <a:cubicBezTo>
                  <a:pt x="269" y="209"/>
                  <a:pt x="249" y="212"/>
                  <a:pt x="230" y="214"/>
                </a:cubicBezTo>
                <a:cubicBezTo>
                  <a:pt x="202" y="217"/>
                  <a:pt x="174" y="221"/>
                  <a:pt x="146" y="224"/>
                </a:cubicBezTo>
                <a:cubicBezTo>
                  <a:pt x="103" y="228"/>
                  <a:pt x="59" y="233"/>
                  <a:pt x="15" y="239"/>
                </a:cubicBezTo>
                <a:cubicBezTo>
                  <a:pt x="14" y="239"/>
                  <a:pt x="12" y="239"/>
                  <a:pt x="10" y="240"/>
                </a:cubicBezTo>
                <a:cubicBezTo>
                  <a:pt x="7" y="240"/>
                  <a:pt x="2" y="240"/>
                  <a:pt x="0" y="241"/>
                </a:cubicBezTo>
                <a:cubicBezTo>
                  <a:pt x="0" y="241"/>
                  <a:pt x="0" y="243"/>
                  <a:pt x="1" y="246"/>
                </a:cubicBezTo>
                <a:cubicBezTo>
                  <a:pt x="7" y="307"/>
                  <a:pt x="14" y="368"/>
                  <a:pt x="20" y="429"/>
                </a:cubicBezTo>
                <a:cubicBezTo>
                  <a:pt x="23" y="462"/>
                  <a:pt x="27" y="495"/>
                  <a:pt x="30" y="527"/>
                </a:cubicBezTo>
                <a:cubicBezTo>
                  <a:pt x="44" y="662"/>
                  <a:pt x="59" y="796"/>
                  <a:pt x="73" y="930"/>
                </a:cubicBezTo>
                <a:cubicBezTo>
                  <a:pt x="76" y="958"/>
                  <a:pt x="79" y="987"/>
                  <a:pt x="83" y="1015"/>
                </a:cubicBezTo>
                <a:cubicBezTo>
                  <a:pt x="89" y="1071"/>
                  <a:pt x="95" y="1129"/>
                  <a:pt x="101" y="1186"/>
                </a:cubicBezTo>
                <a:cubicBezTo>
                  <a:pt x="102" y="1198"/>
                  <a:pt x="102" y="1198"/>
                  <a:pt x="119" y="1200"/>
                </a:cubicBezTo>
                <a:cubicBezTo>
                  <a:pt x="120" y="1200"/>
                  <a:pt x="122" y="1200"/>
                  <a:pt x="122" y="1200"/>
                </a:cubicBezTo>
                <a:cubicBezTo>
                  <a:pt x="130" y="1200"/>
                  <a:pt x="139" y="1196"/>
                  <a:pt x="148" y="1193"/>
                </a:cubicBezTo>
                <a:cubicBezTo>
                  <a:pt x="164" y="1188"/>
                  <a:pt x="182" y="1184"/>
                  <a:pt x="196" y="1190"/>
                </a:cubicBezTo>
                <a:cubicBezTo>
                  <a:pt x="229" y="1205"/>
                  <a:pt x="270" y="1228"/>
                  <a:pt x="286" y="1270"/>
                </a:cubicBezTo>
                <a:cubicBezTo>
                  <a:pt x="295" y="1295"/>
                  <a:pt x="310" y="1304"/>
                  <a:pt x="336" y="1302"/>
                </a:cubicBezTo>
                <a:cubicBezTo>
                  <a:pt x="377" y="1301"/>
                  <a:pt x="408" y="1310"/>
                  <a:pt x="433" y="1334"/>
                </a:cubicBezTo>
                <a:cubicBezTo>
                  <a:pt x="434" y="1336"/>
                  <a:pt x="437" y="1338"/>
                  <a:pt x="439" y="1340"/>
                </a:cubicBezTo>
                <a:cubicBezTo>
                  <a:pt x="461" y="1319"/>
                  <a:pt x="486" y="1316"/>
                  <a:pt x="504" y="1316"/>
                </a:cubicBezTo>
                <a:cubicBezTo>
                  <a:pt x="512" y="1316"/>
                  <a:pt x="521" y="1317"/>
                  <a:pt x="529" y="1318"/>
                </a:cubicBezTo>
                <a:cubicBezTo>
                  <a:pt x="539" y="1319"/>
                  <a:pt x="550" y="1320"/>
                  <a:pt x="560" y="1319"/>
                </a:cubicBezTo>
                <a:cubicBezTo>
                  <a:pt x="564" y="1318"/>
                  <a:pt x="564" y="1318"/>
                  <a:pt x="564" y="1318"/>
                </a:cubicBezTo>
                <a:cubicBezTo>
                  <a:pt x="590" y="1317"/>
                  <a:pt x="601" y="1315"/>
                  <a:pt x="611" y="1295"/>
                </a:cubicBezTo>
                <a:cubicBezTo>
                  <a:pt x="621" y="1274"/>
                  <a:pt x="636" y="1262"/>
                  <a:pt x="653" y="1262"/>
                </a:cubicBezTo>
                <a:cubicBezTo>
                  <a:pt x="668" y="1262"/>
                  <a:pt x="681" y="1270"/>
                  <a:pt x="693" y="1287"/>
                </a:cubicBezTo>
                <a:cubicBezTo>
                  <a:pt x="705" y="1305"/>
                  <a:pt x="723" y="1317"/>
                  <a:pt x="742" y="1329"/>
                </a:cubicBezTo>
                <a:cubicBezTo>
                  <a:pt x="759" y="1341"/>
                  <a:pt x="777" y="1353"/>
                  <a:pt x="791" y="1369"/>
                </a:cubicBezTo>
                <a:cubicBezTo>
                  <a:pt x="792" y="1371"/>
                  <a:pt x="794" y="1371"/>
                  <a:pt x="797" y="1371"/>
                </a:cubicBezTo>
                <a:cubicBezTo>
                  <a:pt x="800" y="1371"/>
                  <a:pt x="804" y="1371"/>
                  <a:pt x="807" y="1370"/>
                </a:cubicBezTo>
                <a:cubicBezTo>
                  <a:pt x="817" y="1367"/>
                  <a:pt x="843" y="1341"/>
                  <a:pt x="859" y="1311"/>
                </a:cubicBezTo>
                <a:cubicBezTo>
                  <a:pt x="868" y="1293"/>
                  <a:pt x="868" y="1284"/>
                  <a:pt x="867" y="1282"/>
                </a:cubicBezTo>
                <a:cubicBezTo>
                  <a:pt x="850" y="1242"/>
                  <a:pt x="863" y="1208"/>
                  <a:pt x="874" y="1178"/>
                </a:cubicBezTo>
                <a:cubicBezTo>
                  <a:pt x="876" y="1172"/>
                  <a:pt x="878" y="1166"/>
                  <a:pt x="880" y="1161"/>
                </a:cubicBezTo>
                <a:cubicBezTo>
                  <a:pt x="888" y="1137"/>
                  <a:pt x="905" y="1123"/>
                  <a:pt x="925" y="1123"/>
                </a:cubicBezTo>
                <a:cubicBezTo>
                  <a:pt x="939" y="1123"/>
                  <a:pt x="952" y="1129"/>
                  <a:pt x="965" y="1140"/>
                </a:cubicBezTo>
                <a:cubicBezTo>
                  <a:pt x="967" y="1142"/>
                  <a:pt x="969" y="1145"/>
                  <a:pt x="970" y="1147"/>
                </a:cubicBezTo>
                <a:cubicBezTo>
                  <a:pt x="971" y="1143"/>
                  <a:pt x="970" y="1140"/>
                  <a:pt x="970" y="1139"/>
                </a:cubicBezTo>
                <a:cubicBezTo>
                  <a:pt x="955" y="1084"/>
                  <a:pt x="983" y="1044"/>
                  <a:pt x="1008" y="1009"/>
                </a:cubicBezTo>
                <a:cubicBezTo>
                  <a:pt x="1013" y="1002"/>
                  <a:pt x="1019" y="994"/>
                  <a:pt x="1023" y="987"/>
                </a:cubicBezTo>
                <a:cubicBezTo>
                  <a:pt x="1045" y="953"/>
                  <a:pt x="1076" y="938"/>
                  <a:pt x="1112" y="945"/>
                </a:cubicBezTo>
                <a:cubicBezTo>
                  <a:pt x="1114" y="945"/>
                  <a:pt x="1115" y="947"/>
                  <a:pt x="1118" y="943"/>
                </a:cubicBezTo>
                <a:cubicBezTo>
                  <a:pt x="1137" y="912"/>
                  <a:pt x="1164" y="889"/>
                  <a:pt x="1191" y="866"/>
                </a:cubicBezTo>
                <a:cubicBezTo>
                  <a:pt x="1198" y="860"/>
                  <a:pt x="1198" y="860"/>
                  <a:pt x="1198" y="860"/>
                </a:cubicBezTo>
                <a:cubicBezTo>
                  <a:pt x="1213" y="847"/>
                  <a:pt x="1215" y="840"/>
                  <a:pt x="1210" y="825"/>
                </a:cubicBezTo>
                <a:cubicBezTo>
                  <a:pt x="1200" y="799"/>
                  <a:pt x="1200" y="769"/>
                  <a:pt x="1210" y="744"/>
                </a:cubicBezTo>
                <a:cubicBezTo>
                  <a:pt x="1219" y="719"/>
                  <a:pt x="1222" y="693"/>
                  <a:pt x="1225" y="665"/>
                </a:cubicBezTo>
                <a:cubicBezTo>
                  <a:pt x="1226" y="652"/>
                  <a:pt x="1227" y="640"/>
                  <a:pt x="1229" y="628"/>
                </a:cubicBezTo>
                <a:cubicBezTo>
                  <a:pt x="1231" y="611"/>
                  <a:pt x="1228" y="605"/>
                  <a:pt x="1212" y="599"/>
                </a:cubicBezTo>
                <a:cubicBezTo>
                  <a:pt x="1205" y="596"/>
                  <a:pt x="1181" y="588"/>
                  <a:pt x="1178" y="567"/>
                </a:cubicBezTo>
                <a:cubicBezTo>
                  <a:pt x="1176" y="547"/>
                  <a:pt x="1197" y="533"/>
                  <a:pt x="1205" y="527"/>
                </a:cubicBezTo>
                <a:cubicBezTo>
                  <a:pt x="1206" y="526"/>
                  <a:pt x="1207" y="526"/>
                  <a:pt x="1208" y="525"/>
                </a:cubicBezTo>
                <a:cubicBezTo>
                  <a:pt x="1210" y="522"/>
                  <a:pt x="1210" y="520"/>
                  <a:pt x="1208" y="5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8" name="Freeform 30">
            <a:extLst>
              <a:ext uri="{FF2B5EF4-FFF2-40B4-BE49-F238E27FC236}">
                <a16:creationId xmlns:a16="http://schemas.microsoft.com/office/drawing/2014/main" id="{EE7BB816-2391-DF4D-A761-D3CCDF88915A}"/>
              </a:ext>
            </a:extLst>
          </p:cNvPr>
          <p:cNvSpPr>
            <a:spLocks/>
          </p:cNvSpPr>
          <p:nvPr/>
        </p:nvSpPr>
        <p:spPr bwMode="auto">
          <a:xfrm>
            <a:off x="7053051" y="2956745"/>
            <a:ext cx="381828" cy="694790"/>
          </a:xfrm>
          <a:custGeom>
            <a:avLst/>
            <a:gdLst>
              <a:gd name="T0" fmla="*/ 10 w 879"/>
              <a:gd name="T1" fmla="*/ 1547 h 1564"/>
              <a:gd name="T2" fmla="*/ 78 w 879"/>
              <a:gd name="T3" fmla="*/ 1533 h 1564"/>
              <a:gd name="T4" fmla="*/ 86 w 879"/>
              <a:gd name="T5" fmla="*/ 1532 h 1564"/>
              <a:gd name="T6" fmla="*/ 143 w 879"/>
              <a:gd name="T7" fmla="*/ 1522 h 1564"/>
              <a:gd name="T8" fmla="*/ 233 w 879"/>
              <a:gd name="T9" fmla="*/ 1553 h 1564"/>
              <a:gd name="T10" fmla="*/ 249 w 879"/>
              <a:gd name="T11" fmla="*/ 1564 h 1564"/>
              <a:gd name="T12" fmla="*/ 255 w 879"/>
              <a:gd name="T13" fmla="*/ 1542 h 1564"/>
              <a:gd name="T14" fmla="*/ 314 w 879"/>
              <a:gd name="T15" fmla="*/ 1478 h 1564"/>
              <a:gd name="T16" fmla="*/ 368 w 879"/>
              <a:gd name="T17" fmla="*/ 1501 h 1564"/>
              <a:gd name="T18" fmla="*/ 391 w 879"/>
              <a:gd name="T19" fmla="*/ 1513 h 1564"/>
              <a:gd name="T20" fmla="*/ 405 w 879"/>
              <a:gd name="T21" fmla="*/ 1488 h 1564"/>
              <a:gd name="T22" fmla="*/ 409 w 879"/>
              <a:gd name="T23" fmla="*/ 1468 h 1564"/>
              <a:gd name="T24" fmla="*/ 465 w 879"/>
              <a:gd name="T25" fmla="*/ 1401 h 1564"/>
              <a:gd name="T26" fmla="*/ 478 w 879"/>
              <a:gd name="T27" fmla="*/ 1399 h 1564"/>
              <a:gd name="T28" fmla="*/ 513 w 879"/>
              <a:gd name="T29" fmla="*/ 1426 h 1564"/>
              <a:gd name="T30" fmla="*/ 519 w 879"/>
              <a:gd name="T31" fmla="*/ 1435 h 1564"/>
              <a:gd name="T32" fmla="*/ 549 w 879"/>
              <a:gd name="T33" fmla="*/ 1445 h 1564"/>
              <a:gd name="T34" fmla="*/ 575 w 879"/>
              <a:gd name="T35" fmla="*/ 1436 h 1564"/>
              <a:gd name="T36" fmla="*/ 657 w 879"/>
              <a:gd name="T37" fmla="*/ 1306 h 1564"/>
              <a:gd name="T38" fmla="*/ 688 w 879"/>
              <a:gd name="T39" fmla="*/ 1269 h 1564"/>
              <a:gd name="T40" fmla="*/ 716 w 879"/>
              <a:gd name="T41" fmla="*/ 1201 h 1564"/>
              <a:gd name="T42" fmla="*/ 727 w 879"/>
              <a:gd name="T43" fmla="*/ 1159 h 1564"/>
              <a:gd name="T44" fmla="*/ 763 w 879"/>
              <a:gd name="T45" fmla="*/ 1148 h 1564"/>
              <a:gd name="T46" fmla="*/ 839 w 879"/>
              <a:gd name="T47" fmla="*/ 1127 h 1564"/>
              <a:gd name="T48" fmla="*/ 867 w 879"/>
              <a:gd name="T49" fmla="*/ 1115 h 1564"/>
              <a:gd name="T50" fmla="*/ 877 w 879"/>
              <a:gd name="T51" fmla="*/ 1112 h 1564"/>
              <a:gd name="T52" fmla="*/ 877 w 879"/>
              <a:gd name="T53" fmla="*/ 1097 h 1564"/>
              <a:gd name="T54" fmla="*/ 850 w 879"/>
              <a:gd name="T55" fmla="*/ 875 h 1564"/>
              <a:gd name="T56" fmla="*/ 836 w 879"/>
              <a:gd name="T57" fmla="*/ 742 h 1564"/>
              <a:gd name="T58" fmla="*/ 815 w 879"/>
              <a:gd name="T59" fmla="*/ 537 h 1564"/>
              <a:gd name="T60" fmla="*/ 804 w 879"/>
              <a:gd name="T61" fmla="*/ 424 h 1564"/>
              <a:gd name="T62" fmla="*/ 788 w 879"/>
              <a:gd name="T63" fmla="*/ 272 h 1564"/>
              <a:gd name="T64" fmla="*/ 761 w 879"/>
              <a:gd name="T65" fmla="*/ 10 h 1564"/>
              <a:gd name="T66" fmla="*/ 759 w 879"/>
              <a:gd name="T67" fmla="*/ 0 h 1564"/>
              <a:gd name="T68" fmla="*/ 751 w 879"/>
              <a:gd name="T69" fmla="*/ 1 h 1564"/>
              <a:gd name="T70" fmla="*/ 614 w 879"/>
              <a:gd name="T71" fmla="*/ 17 h 1564"/>
              <a:gd name="T72" fmla="*/ 415 w 879"/>
              <a:gd name="T73" fmla="*/ 43 h 1564"/>
              <a:gd name="T74" fmla="*/ 332 w 879"/>
              <a:gd name="T75" fmla="*/ 52 h 1564"/>
              <a:gd name="T76" fmla="*/ 129 w 879"/>
              <a:gd name="T77" fmla="*/ 112 h 1564"/>
              <a:gd name="T78" fmla="*/ 78 w 879"/>
              <a:gd name="T79" fmla="*/ 131 h 1564"/>
              <a:gd name="T80" fmla="*/ 67 w 879"/>
              <a:gd name="T81" fmla="*/ 130 h 1564"/>
              <a:gd name="T82" fmla="*/ 29 w 879"/>
              <a:gd name="T83" fmla="*/ 125 h 1564"/>
              <a:gd name="T84" fmla="*/ 35 w 879"/>
              <a:gd name="T85" fmla="*/ 217 h 1564"/>
              <a:gd name="T86" fmla="*/ 39 w 879"/>
              <a:gd name="T87" fmla="*/ 270 h 1564"/>
              <a:gd name="T88" fmla="*/ 59 w 879"/>
              <a:gd name="T89" fmla="*/ 516 h 1564"/>
              <a:gd name="T90" fmla="*/ 67 w 879"/>
              <a:gd name="T91" fmla="*/ 607 h 1564"/>
              <a:gd name="T92" fmla="*/ 74 w 879"/>
              <a:gd name="T93" fmla="*/ 684 h 1564"/>
              <a:gd name="T94" fmla="*/ 87 w 879"/>
              <a:gd name="T95" fmla="*/ 829 h 1564"/>
              <a:gd name="T96" fmla="*/ 92 w 879"/>
              <a:gd name="T97" fmla="*/ 889 h 1564"/>
              <a:gd name="T98" fmla="*/ 95 w 879"/>
              <a:gd name="T99" fmla="*/ 1052 h 1564"/>
              <a:gd name="T100" fmla="*/ 108 w 879"/>
              <a:gd name="T101" fmla="*/ 1139 h 1564"/>
              <a:gd name="T102" fmla="*/ 120 w 879"/>
              <a:gd name="T103" fmla="*/ 1263 h 1564"/>
              <a:gd name="T104" fmla="*/ 111 w 879"/>
              <a:gd name="T105" fmla="*/ 1284 h 1564"/>
              <a:gd name="T106" fmla="*/ 24 w 879"/>
              <a:gd name="T107" fmla="*/ 1439 h 1564"/>
              <a:gd name="T108" fmla="*/ 10 w 879"/>
              <a:gd name="T109" fmla="*/ 1543 h 1564"/>
              <a:gd name="T110" fmla="*/ 10 w 879"/>
              <a:gd name="T111" fmla="*/ 154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9" h="1564">
                <a:moveTo>
                  <a:pt x="10" y="1547"/>
                </a:moveTo>
                <a:cubicBezTo>
                  <a:pt x="27" y="1533"/>
                  <a:pt x="50" y="1528"/>
                  <a:pt x="78" y="1533"/>
                </a:cubicBezTo>
                <a:cubicBezTo>
                  <a:pt x="80" y="1533"/>
                  <a:pt x="83" y="1533"/>
                  <a:pt x="86" y="1532"/>
                </a:cubicBezTo>
                <a:cubicBezTo>
                  <a:pt x="106" y="1525"/>
                  <a:pt x="125" y="1522"/>
                  <a:pt x="143" y="1522"/>
                </a:cubicBezTo>
                <a:cubicBezTo>
                  <a:pt x="175" y="1522"/>
                  <a:pt x="205" y="1532"/>
                  <a:pt x="233" y="1553"/>
                </a:cubicBezTo>
                <a:cubicBezTo>
                  <a:pt x="242" y="1560"/>
                  <a:pt x="247" y="1563"/>
                  <a:pt x="249" y="1564"/>
                </a:cubicBezTo>
                <a:cubicBezTo>
                  <a:pt x="251" y="1561"/>
                  <a:pt x="253" y="1555"/>
                  <a:pt x="255" y="1542"/>
                </a:cubicBezTo>
                <a:cubicBezTo>
                  <a:pt x="268" y="1487"/>
                  <a:pt x="298" y="1478"/>
                  <a:pt x="314" y="1478"/>
                </a:cubicBezTo>
                <a:cubicBezTo>
                  <a:pt x="331" y="1478"/>
                  <a:pt x="349" y="1486"/>
                  <a:pt x="368" y="1501"/>
                </a:cubicBezTo>
                <a:cubicBezTo>
                  <a:pt x="380" y="1511"/>
                  <a:pt x="388" y="1513"/>
                  <a:pt x="391" y="1513"/>
                </a:cubicBezTo>
                <a:cubicBezTo>
                  <a:pt x="399" y="1513"/>
                  <a:pt x="404" y="1496"/>
                  <a:pt x="405" y="1488"/>
                </a:cubicBezTo>
                <a:cubicBezTo>
                  <a:pt x="407" y="1481"/>
                  <a:pt x="409" y="1474"/>
                  <a:pt x="409" y="1468"/>
                </a:cubicBezTo>
                <a:cubicBezTo>
                  <a:pt x="413" y="1438"/>
                  <a:pt x="434" y="1413"/>
                  <a:pt x="465" y="1401"/>
                </a:cubicBezTo>
                <a:cubicBezTo>
                  <a:pt x="470" y="1400"/>
                  <a:pt x="474" y="1399"/>
                  <a:pt x="478" y="1399"/>
                </a:cubicBezTo>
                <a:cubicBezTo>
                  <a:pt x="498" y="1399"/>
                  <a:pt x="507" y="1415"/>
                  <a:pt x="513" y="1426"/>
                </a:cubicBezTo>
                <a:cubicBezTo>
                  <a:pt x="515" y="1430"/>
                  <a:pt x="517" y="1433"/>
                  <a:pt x="519" y="1435"/>
                </a:cubicBezTo>
                <a:cubicBezTo>
                  <a:pt x="524" y="1441"/>
                  <a:pt x="536" y="1445"/>
                  <a:pt x="549" y="1445"/>
                </a:cubicBezTo>
                <a:cubicBezTo>
                  <a:pt x="563" y="1445"/>
                  <a:pt x="573" y="1440"/>
                  <a:pt x="575" y="1436"/>
                </a:cubicBezTo>
                <a:cubicBezTo>
                  <a:pt x="592" y="1384"/>
                  <a:pt x="625" y="1344"/>
                  <a:pt x="657" y="1306"/>
                </a:cubicBezTo>
                <a:cubicBezTo>
                  <a:pt x="667" y="1294"/>
                  <a:pt x="678" y="1282"/>
                  <a:pt x="688" y="1269"/>
                </a:cubicBezTo>
                <a:cubicBezTo>
                  <a:pt x="706" y="1245"/>
                  <a:pt x="720" y="1227"/>
                  <a:pt x="716" y="1201"/>
                </a:cubicBezTo>
                <a:cubicBezTo>
                  <a:pt x="714" y="1185"/>
                  <a:pt x="718" y="1169"/>
                  <a:pt x="727" y="1159"/>
                </a:cubicBezTo>
                <a:cubicBezTo>
                  <a:pt x="736" y="1148"/>
                  <a:pt x="750" y="1144"/>
                  <a:pt x="763" y="1148"/>
                </a:cubicBezTo>
                <a:cubicBezTo>
                  <a:pt x="797" y="1159"/>
                  <a:pt x="818" y="1154"/>
                  <a:pt x="839" y="1127"/>
                </a:cubicBezTo>
                <a:cubicBezTo>
                  <a:pt x="845" y="1118"/>
                  <a:pt x="857" y="1116"/>
                  <a:pt x="867" y="1115"/>
                </a:cubicBezTo>
                <a:cubicBezTo>
                  <a:pt x="873" y="1115"/>
                  <a:pt x="876" y="1114"/>
                  <a:pt x="877" y="1112"/>
                </a:cubicBezTo>
                <a:cubicBezTo>
                  <a:pt x="877" y="1112"/>
                  <a:pt x="879" y="1109"/>
                  <a:pt x="877" y="1097"/>
                </a:cubicBezTo>
                <a:cubicBezTo>
                  <a:pt x="863" y="1023"/>
                  <a:pt x="856" y="948"/>
                  <a:pt x="850" y="875"/>
                </a:cubicBezTo>
                <a:cubicBezTo>
                  <a:pt x="846" y="831"/>
                  <a:pt x="842" y="786"/>
                  <a:pt x="836" y="742"/>
                </a:cubicBezTo>
                <a:cubicBezTo>
                  <a:pt x="828" y="674"/>
                  <a:pt x="821" y="604"/>
                  <a:pt x="815" y="537"/>
                </a:cubicBezTo>
                <a:cubicBezTo>
                  <a:pt x="811" y="499"/>
                  <a:pt x="808" y="461"/>
                  <a:pt x="804" y="424"/>
                </a:cubicBezTo>
                <a:cubicBezTo>
                  <a:pt x="799" y="373"/>
                  <a:pt x="793" y="323"/>
                  <a:pt x="788" y="272"/>
                </a:cubicBezTo>
                <a:cubicBezTo>
                  <a:pt x="779" y="186"/>
                  <a:pt x="769" y="97"/>
                  <a:pt x="761" y="10"/>
                </a:cubicBezTo>
                <a:cubicBezTo>
                  <a:pt x="760" y="5"/>
                  <a:pt x="760" y="2"/>
                  <a:pt x="759" y="0"/>
                </a:cubicBezTo>
                <a:cubicBezTo>
                  <a:pt x="757" y="0"/>
                  <a:pt x="754" y="0"/>
                  <a:pt x="751" y="1"/>
                </a:cubicBezTo>
                <a:cubicBezTo>
                  <a:pt x="705" y="7"/>
                  <a:pt x="659" y="12"/>
                  <a:pt x="614" y="17"/>
                </a:cubicBezTo>
                <a:cubicBezTo>
                  <a:pt x="549" y="24"/>
                  <a:pt x="481" y="32"/>
                  <a:pt x="415" y="43"/>
                </a:cubicBezTo>
                <a:cubicBezTo>
                  <a:pt x="388" y="47"/>
                  <a:pt x="360" y="49"/>
                  <a:pt x="332" y="52"/>
                </a:cubicBezTo>
                <a:cubicBezTo>
                  <a:pt x="258" y="57"/>
                  <a:pt x="188" y="63"/>
                  <a:pt x="129" y="112"/>
                </a:cubicBezTo>
                <a:cubicBezTo>
                  <a:pt x="115" y="121"/>
                  <a:pt x="99" y="131"/>
                  <a:pt x="78" y="131"/>
                </a:cubicBezTo>
                <a:cubicBezTo>
                  <a:pt x="74" y="131"/>
                  <a:pt x="71" y="131"/>
                  <a:pt x="67" y="130"/>
                </a:cubicBezTo>
                <a:cubicBezTo>
                  <a:pt x="54" y="133"/>
                  <a:pt x="40" y="129"/>
                  <a:pt x="29" y="125"/>
                </a:cubicBezTo>
                <a:cubicBezTo>
                  <a:pt x="28" y="156"/>
                  <a:pt x="31" y="187"/>
                  <a:pt x="35" y="217"/>
                </a:cubicBezTo>
                <a:cubicBezTo>
                  <a:pt x="37" y="235"/>
                  <a:pt x="38" y="252"/>
                  <a:pt x="39" y="270"/>
                </a:cubicBezTo>
                <a:cubicBezTo>
                  <a:pt x="44" y="352"/>
                  <a:pt x="52" y="436"/>
                  <a:pt x="59" y="516"/>
                </a:cubicBezTo>
                <a:cubicBezTo>
                  <a:pt x="62" y="547"/>
                  <a:pt x="65" y="577"/>
                  <a:pt x="67" y="607"/>
                </a:cubicBezTo>
                <a:cubicBezTo>
                  <a:pt x="70" y="633"/>
                  <a:pt x="72" y="658"/>
                  <a:pt x="74" y="684"/>
                </a:cubicBezTo>
                <a:cubicBezTo>
                  <a:pt x="79" y="731"/>
                  <a:pt x="83" y="781"/>
                  <a:pt x="87" y="829"/>
                </a:cubicBezTo>
                <a:cubicBezTo>
                  <a:pt x="88" y="849"/>
                  <a:pt x="90" y="869"/>
                  <a:pt x="92" y="889"/>
                </a:cubicBezTo>
                <a:cubicBezTo>
                  <a:pt x="97" y="942"/>
                  <a:pt x="103" y="997"/>
                  <a:pt x="95" y="1052"/>
                </a:cubicBezTo>
                <a:cubicBezTo>
                  <a:pt x="91" y="1085"/>
                  <a:pt x="97" y="1110"/>
                  <a:pt x="108" y="1139"/>
                </a:cubicBezTo>
                <a:cubicBezTo>
                  <a:pt x="122" y="1176"/>
                  <a:pt x="140" y="1221"/>
                  <a:pt x="120" y="1263"/>
                </a:cubicBezTo>
                <a:cubicBezTo>
                  <a:pt x="111" y="1284"/>
                  <a:pt x="111" y="1284"/>
                  <a:pt x="111" y="1284"/>
                </a:cubicBezTo>
                <a:cubicBezTo>
                  <a:pt x="87" y="1337"/>
                  <a:pt x="62" y="1391"/>
                  <a:pt x="24" y="1439"/>
                </a:cubicBezTo>
                <a:cubicBezTo>
                  <a:pt x="0" y="1470"/>
                  <a:pt x="4" y="1504"/>
                  <a:pt x="10" y="1543"/>
                </a:cubicBezTo>
                <a:cubicBezTo>
                  <a:pt x="10" y="1545"/>
                  <a:pt x="10" y="1546"/>
                  <a:pt x="10" y="15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0" name="Freeform 31">
            <a:extLst>
              <a:ext uri="{FF2B5EF4-FFF2-40B4-BE49-F238E27FC236}">
                <a16:creationId xmlns:a16="http://schemas.microsoft.com/office/drawing/2014/main" id="{E773FF3F-56C3-6943-8164-F3C3D854CA2A}"/>
              </a:ext>
            </a:extLst>
          </p:cNvPr>
          <p:cNvSpPr>
            <a:spLocks/>
          </p:cNvSpPr>
          <p:nvPr/>
        </p:nvSpPr>
        <p:spPr bwMode="auto">
          <a:xfrm>
            <a:off x="8932125" y="1622420"/>
            <a:ext cx="468015" cy="751069"/>
          </a:xfrm>
          <a:custGeom>
            <a:avLst/>
            <a:gdLst>
              <a:gd name="T0" fmla="*/ 290 w 1078"/>
              <a:gd name="T1" fmla="*/ 1689 h 1689"/>
              <a:gd name="T2" fmla="*/ 343 w 1078"/>
              <a:gd name="T3" fmla="*/ 1539 h 1689"/>
              <a:gd name="T4" fmla="*/ 364 w 1078"/>
              <a:gd name="T5" fmla="*/ 1425 h 1689"/>
              <a:gd name="T6" fmla="*/ 436 w 1078"/>
              <a:gd name="T7" fmla="*/ 1380 h 1689"/>
              <a:gd name="T8" fmla="*/ 470 w 1078"/>
              <a:gd name="T9" fmla="*/ 1353 h 1689"/>
              <a:gd name="T10" fmla="*/ 512 w 1078"/>
              <a:gd name="T11" fmla="*/ 1341 h 1689"/>
              <a:gd name="T12" fmla="*/ 534 w 1078"/>
              <a:gd name="T13" fmla="*/ 1338 h 1689"/>
              <a:gd name="T14" fmla="*/ 572 w 1078"/>
              <a:gd name="T15" fmla="*/ 1284 h 1689"/>
              <a:gd name="T16" fmla="*/ 611 w 1078"/>
              <a:gd name="T17" fmla="*/ 1226 h 1689"/>
              <a:gd name="T18" fmla="*/ 648 w 1078"/>
              <a:gd name="T19" fmla="*/ 1134 h 1689"/>
              <a:gd name="T20" fmla="*/ 697 w 1078"/>
              <a:gd name="T21" fmla="*/ 1117 h 1689"/>
              <a:gd name="T22" fmla="*/ 708 w 1078"/>
              <a:gd name="T23" fmla="*/ 1118 h 1689"/>
              <a:gd name="T24" fmla="*/ 782 w 1078"/>
              <a:gd name="T25" fmla="*/ 1037 h 1689"/>
              <a:gd name="T26" fmla="*/ 866 w 1078"/>
              <a:gd name="T27" fmla="*/ 1027 h 1689"/>
              <a:gd name="T28" fmla="*/ 878 w 1078"/>
              <a:gd name="T29" fmla="*/ 1022 h 1689"/>
              <a:gd name="T30" fmla="*/ 921 w 1078"/>
              <a:gd name="T31" fmla="*/ 970 h 1689"/>
              <a:gd name="T32" fmla="*/ 989 w 1078"/>
              <a:gd name="T33" fmla="*/ 912 h 1689"/>
              <a:gd name="T34" fmla="*/ 1069 w 1078"/>
              <a:gd name="T35" fmla="*/ 846 h 1689"/>
              <a:gd name="T36" fmla="*/ 1078 w 1078"/>
              <a:gd name="T37" fmla="*/ 842 h 1689"/>
              <a:gd name="T38" fmla="*/ 1059 w 1078"/>
              <a:gd name="T39" fmla="*/ 829 h 1689"/>
              <a:gd name="T40" fmla="*/ 1024 w 1078"/>
              <a:gd name="T41" fmla="*/ 799 h 1689"/>
              <a:gd name="T42" fmla="*/ 1038 w 1078"/>
              <a:gd name="T43" fmla="*/ 726 h 1689"/>
              <a:gd name="T44" fmla="*/ 989 w 1078"/>
              <a:gd name="T45" fmla="*/ 718 h 1689"/>
              <a:gd name="T46" fmla="*/ 957 w 1078"/>
              <a:gd name="T47" fmla="*/ 723 h 1689"/>
              <a:gd name="T48" fmla="*/ 904 w 1078"/>
              <a:gd name="T49" fmla="*/ 664 h 1689"/>
              <a:gd name="T50" fmla="*/ 891 w 1078"/>
              <a:gd name="T51" fmla="*/ 583 h 1689"/>
              <a:gd name="T52" fmla="*/ 876 w 1078"/>
              <a:gd name="T53" fmla="*/ 582 h 1689"/>
              <a:gd name="T54" fmla="*/ 685 w 1078"/>
              <a:gd name="T55" fmla="*/ 253 h 1689"/>
              <a:gd name="T56" fmla="*/ 619 w 1078"/>
              <a:gd name="T57" fmla="*/ 61 h 1689"/>
              <a:gd name="T58" fmla="*/ 492 w 1078"/>
              <a:gd name="T59" fmla="*/ 0 h 1689"/>
              <a:gd name="T60" fmla="*/ 426 w 1078"/>
              <a:gd name="T61" fmla="*/ 38 h 1689"/>
              <a:gd name="T62" fmla="*/ 303 w 1078"/>
              <a:gd name="T63" fmla="*/ 108 h 1689"/>
              <a:gd name="T64" fmla="*/ 260 w 1078"/>
              <a:gd name="T65" fmla="*/ 71 h 1689"/>
              <a:gd name="T66" fmla="*/ 259 w 1078"/>
              <a:gd name="T67" fmla="*/ 23 h 1689"/>
              <a:gd name="T68" fmla="*/ 258 w 1078"/>
              <a:gd name="T69" fmla="*/ 17 h 1689"/>
              <a:gd name="T70" fmla="*/ 184 w 1078"/>
              <a:gd name="T71" fmla="*/ 158 h 1689"/>
              <a:gd name="T72" fmla="*/ 131 w 1078"/>
              <a:gd name="T73" fmla="*/ 388 h 1689"/>
              <a:gd name="T74" fmla="*/ 117 w 1078"/>
              <a:gd name="T75" fmla="*/ 538 h 1689"/>
              <a:gd name="T76" fmla="*/ 125 w 1078"/>
              <a:gd name="T77" fmla="*/ 707 h 1689"/>
              <a:gd name="T78" fmla="*/ 127 w 1078"/>
              <a:gd name="T79" fmla="*/ 716 h 1689"/>
              <a:gd name="T80" fmla="*/ 90 w 1078"/>
              <a:gd name="T81" fmla="*/ 849 h 1689"/>
              <a:gd name="T82" fmla="*/ 67 w 1078"/>
              <a:gd name="T83" fmla="*/ 895 h 1689"/>
              <a:gd name="T84" fmla="*/ 15 w 1078"/>
              <a:gd name="T85" fmla="*/ 932 h 1689"/>
              <a:gd name="T86" fmla="*/ 0 w 1078"/>
              <a:gd name="T87" fmla="*/ 942 h 1689"/>
              <a:gd name="T88" fmla="*/ 87 w 1078"/>
              <a:gd name="T89" fmla="*/ 1181 h 1689"/>
              <a:gd name="T90" fmla="*/ 209 w 1078"/>
              <a:gd name="T91" fmla="*/ 1525 h 1689"/>
              <a:gd name="T92" fmla="*/ 232 w 1078"/>
              <a:gd name="T93" fmla="*/ 1627 h 1689"/>
              <a:gd name="T94" fmla="*/ 255 w 1078"/>
              <a:gd name="T95" fmla="*/ 1650 h 1689"/>
              <a:gd name="T96" fmla="*/ 264 w 1078"/>
              <a:gd name="T97" fmla="*/ 1653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8" h="1689">
                <a:moveTo>
                  <a:pt x="264" y="1653"/>
                </a:moveTo>
                <a:cubicBezTo>
                  <a:pt x="279" y="1661"/>
                  <a:pt x="286" y="1677"/>
                  <a:pt x="290" y="1689"/>
                </a:cubicBezTo>
                <a:cubicBezTo>
                  <a:pt x="295" y="1674"/>
                  <a:pt x="300" y="1658"/>
                  <a:pt x="305" y="1643"/>
                </a:cubicBezTo>
                <a:cubicBezTo>
                  <a:pt x="315" y="1608"/>
                  <a:pt x="326" y="1572"/>
                  <a:pt x="343" y="1539"/>
                </a:cubicBezTo>
                <a:cubicBezTo>
                  <a:pt x="354" y="1516"/>
                  <a:pt x="359" y="1499"/>
                  <a:pt x="349" y="1480"/>
                </a:cubicBezTo>
                <a:cubicBezTo>
                  <a:pt x="341" y="1465"/>
                  <a:pt x="337" y="1443"/>
                  <a:pt x="364" y="1425"/>
                </a:cubicBezTo>
                <a:cubicBezTo>
                  <a:pt x="379" y="1416"/>
                  <a:pt x="393" y="1404"/>
                  <a:pt x="407" y="1393"/>
                </a:cubicBezTo>
                <a:cubicBezTo>
                  <a:pt x="413" y="1387"/>
                  <a:pt x="424" y="1380"/>
                  <a:pt x="436" y="1380"/>
                </a:cubicBezTo>
                <a:cubicBezTo>
                  <a:pt x="445" y="1380"/>
                  <a:pt x="453" y="1383"/>
                  <a:pt x="461" y="1390"/>
                </a:cubicBezTo>
                <a:cubicBezTo>
                  <a:pt x="460" y="1374"/>
                  <a:pt x="463" y="1362"/>
                  <a:pt x="470" y="1353"/>
                </a:cubicBezTo>
                <a:cubicBezTo>
                  <a:pt x="481" y="1341"/>
                  <a:pt x="498" y="1341"/>
                  <a:pt x="504" y="1341"/>
                </a:cubicBezTo>
                <a:cubicBezTo>
                  <a:pt x="507" y="1341"/>
                  <a:pt x="509" y="1341"/>
                  <a:pt x="512" y="1341"/>
                </a:cubicBezTo>
                <a:cubicBezTo>
                  <a:pt x="514" y="1341"/>
                  <a:pt x="516" y="1341"/>
                  <a:pt x="518" y="1341"/>
                </a:cubicBezTo>
                <a:cubicBezTo>
                  <a:pt x="524" y="1341"/>
                  <a:pt x="531" y="1341"/>
                  <a:pt x="534" y="1338"/>
                </a:cubicBezTo>
                <a:cubicBezTo>
                  <a:pt x="537" y="1335"/>
                  <a:pt x="537" y="1328"/>
                  <a:pt x="537" y="1323"/>
                </a:cubicBezTo>
                <a:cubicBezTo>
                  <a:pt x="537" y="1304"/>
                  <a:pt x="552" y="1285"/>
                  <a:pt x="572" y="1284"/>
                </a:cubicBezTo>
                <a:cubicBezTo>
                  <a:pt x="588" y="1282"/>
                  <a:pt x="598" y="1278"/>
                  <a:pt x="604" y="1270"/>
                </a:cubicBezTo>
                <a:cubicBezTo>
                  <a:pt x="611" y="1262"/>
                  <a:pt x="614" y="1247"/>
                  <a:pt x="611" y="1226"/>
                </a:cubicBezTo>
                <a:cubicBezTo>
                  <a:pt x="608" y="1197"/>
                  <a:pt x="622" y="1175"/>
                  <a:pt x="635" y="1157"/>
                </a:cubicBezTo>
                <a:cubicBezTo>
                  <a:pt x="640" y="1149"/>
                  <a:pt x="645" y="1141"/>
                  <a:pt x="648" y="1134"/>
                </a:cubicBezTo>
                <a:cubicBezTo>
                  <a:pt x="652" y="1125"/>
                  <a:pt x="661" y="1116"/>
                  <a:pt x="681" y="1116"/>
                </a:cubicBezTo>
                <a:cubicBezTo>
                  <a:pt x="686" y="1116"/>
                  <a:pt x="692" y="1116"/>
                  <a:pt x="697" y="1117"/>
                </a:cubicBezTo>
                <a:cubicBezTo>
                  <a:pt x="701" y="1117"/>
                  <a:pt x="705" y="1118"/>
                  <a:pt x="708" y="1118"/>
                </a:cubicBezTo>
                <a:cubicBezTo>
                  <a:pt x="708" y="1118"/>
                  <a:pt x="708" y="1118"/>
                  <a:pt x="708" y="1118"/>
                </a:cubicBezTo>
                <a:cubicBezTo>
                  <a:pt x="722" y="1118"/>
                  <a:pt x="732" y="1111"/>
                  <a:pt x="733" y="1104"/>
                </a:cubicBezTo>
                <a:cubicBezTo>
                  <a:pt x="739" y="1069"/>
                  <a:pt x="762" y="1052"/>
                  <a:pt x="782" y="1037"/>
                </a:cubicBezTo>
                <a:cubicBezTo>
                  <a:pt x="786" y="1034"/>
                  <a:pt x="791" y="1030"/>
                  <a:pt x="795" y="1027"/>
                </a:cubicBezTo>
                <a:cubicBezTo>
                  <a:pt x="819" y="1007"/>
                  <a:pt x="846" y="1007"/>
                  <a:pt x="866" y="1027"/>
                </a:cubicBezTo>
                <a:cubicBezTo>
                  <a:pt x="868" y="1029"/>
                  <a:pt x="870" y="1031"/>
                  <a:pt x="871" y="1031"/>
                </a:cubicBezTo>
                <a:cubicBezTo>
                  <a:pt x="873" y="1029"/>
                  <a:pt x="877" y="1024"/>
                  <a:pt x="878" y="1022"/>
                </a:cubicBezTo>
                <a:cubicBezTo>
                  <a:pt x="880" y="1019"/>
                  <a:pt x="883" y="1013"/>
                  <a:pt x="885" y="1008"/>
                </a:cubicBezTo>
                <a:cubicBezTo>
                  <a:pt x="891" y="994"/>
                  <a:pt x="899" y="975"/>
                  <a:pt x="921" y="970"/>
                </a:cubicBezTo>
                <a:cubicBezTo>
                  <a:pt x="945" y="964"/>
                  <a:pt x="959" y="947"/>
                  <a:pt x="976" y="927"/>
                </a:cubicBezTo>
                <a:cubicBezTo>
                  <a:pt x="980" y="922"/>
                  <a:pt x="984" y="917"/>
                  <a:pt x="989" y="912"/>
                </a:cubicBezTo>
                <a:cubicBezTo>
                  <a:pt x="994" y="907"/>
                  <a:pt x="998" y="900"/>
                  <a:pt x="1003" y="893"/>
                </a:cubicBezTo>
                <a:cubicBezTo>
                  <a:pt x="1016" y="872"/>
                  <a:pt x="1033" y="846"/>
                  <a:pt x="1069" y="846"/>
                </a:cubicBezTo>
                <a:cubicBezTo>
                  <a:pt x="1071" y="846"/>
                  <a:pt x="1074" y="846"/>
                  <a:pt x="1077" y="847"/>
                </a:cubicBezTo>
                <a:cubicBezTo>
                  <a:pt x="1077" y="845"/>
                  <a:pt x="1078" y="843"/>
                  <a:pt x="1078" y="842"/>
                </a:cubicBezTo>
                <a:cubicBezTo>
                  <a:pt x="1078" y="839"/>
                  <a:pt x="1077" y="837"/>
                  <a:pt x="1075" y="835"/>
                </a:cubicBezTo>
                <a:cubicBezTo>
                  <a:pt x="1070" y="833"/>
                  <a:pt x="1065" y="831"/>
                  <a:pt x="1059" y="829"/>
                </a:cubicBezTo>
                <a:cubicBezTo>
                  <a:pt x="1055" y="828"/>
                  <a:pt x="1052" y="826"/>
                  <a:pt x="1049" y="825"/>
                </a:cubicBezTo>
                <a:cubicBezTo>
                  <a:pt x="1033" y="819"/>
                  <a:pt x="1025" y="810"/>
                  <a:pt x="1024" y="799"/>
                </a:cubicBezTo>
                <a:cubicBezTo>
                  <a:pt x="1022" y="789"/>
                  <a:pt x="1027" y="778"/>
                  <a:pt x="1039" y="769"/>
                </a:cubicBezTo>
                <a:cubicBezTo>
                  <a:pt x="1054" y="758"/>
                  <a:pt x="1055" y="750"/>
                  <a:pt x="1038" y="726"/>
                </a:cubicBezTo>
                <a:cubicBezTo>
                  <a:pt x="1032" y="717"/>
                  <a:pt x="1025" y="714"/>
                  <a:pt x="1015" y="714"/>
                </a:cubicBezTo>
                <a:cubicBezTo>
                  <a:pt x="1007" y="714"/>
                  <a:pt x="998" y="716"/>
                  <a:pt x="989" y="718"/>
                </a:cubicBezTo>
                <a:cubicBezTo>
                  <a:pt x="981" y="720"/>
                  <a:pt x="981" y="720"/>
                  <a:pt x="981" y="720"/>
                </a:cubicBezTo>
                <a:cubicBezTo>
                  <a:pt x="971" y="722"/>
                  <a:pt x="964" y="723"/>
                  <a:pt x="957" y="723"/>
                </a:cubicBezTo>
                <a:cubicBezTo>
                  <a:pt x="935" y="723"/>
                  <a:pt x="920" y="712"/>
                  <a:pt x="914" y="690"/>
                </a:cubicBezTo>
                <a:cubicBezTo>
                  <a:pt x="911" y="681"/>
                  <a:pt x="908" y="673"/>
                  <a:pt x="904" y="664"/>
                </a:cubicBezTo>
                <a:cubicBezTo>
                  <a:pt x="895" y="642"/>
                  <a:pt x="884" y="617"/>
                  <a:pt x="892" y="587"/>
                </a:cubicBezTo>
                <a:cubicBezTo>
                  <a:pt x="892" y="585"/>
                  <a:pt x="892" y="584"/>
                  <a:pt x="891" y="583"/>
                </a:cubicBezTo>
                <a:cubicBezTo>
                  <a:pt x="891" y="583"/>
                  <a:pt x="889" y="582"/>
                  <a:pt x="887" y="582"/>
                </a:cubicBezTo>
                <a:cubicBezTo>
                  <a:pt x="883" y="582"/>
                  <a:pt x="879" y="582"/>
                  <a:pt x="876" y="582"/>
                </a:cubicBezTo>
                <a:cubicBezTo>
                  <a:pt x="805" y="582"/>
                  <a:pt x="771" y="555"/>
                  <a:pt x="751" y="480"/>
                </a:cubicBezTo>
                <a:cubicBezTo>
                  <a:pt x="729" y="404"/>
                  <a:pt x="707" y="327"/>
                  <a:pt x="685" y="253"/>
                </a:cubicBezTo>
                <a:cubicBezTo>
                  <a:pt x="668" y="195"/>
                  <a:pt x="652" y="138"/>
                  <a:pt x="635" y="81"/>
                </a:cubicBezTo>
                <a:cubicBezTo>
                  <a:pt x="632" y="70"/>
                  <a:pt x="628" y="65"/>
                  <a:pt x="619" y="61"/>
                </a:cubicBezTo>
                <a:cubicBezTo>
                  <a:pt x="582" y="43"/>
                  <a:pt x="545" y="25"/>
                  <a:pt x="505" y="4"/>
                </a:cubicBezTo>
                <a:cubicBezTo>
                  <a:pt x="499" y="1"/>
                  <a:pt x="495" y="0"/>
                  <a:pt x="492" y="0"/>
                </a:cubicBezTo>
                <a:cubicBezTo>
                  <a:pt x="490" y="0"/>
                  <a:pt x="487" y="0"/>
                  <a:pt x="483" y="3"/>
                </a:cubicBezTo>
                <a:cubicBezTo>
                  <a:pt x="464" y="15"/>
                  <a:pt x="445" y="27"/>
                  <a:pt x="426" y="38"/>
                </a:cubicBezTo>
                <a:cubicBezTo>
                  <a:pt x="396" y="56"/>
                  <a:pt x="366" y="74"/>
                  <a:pt x="338" y="94"/>
                </a:cubicBezTo>
                <a:cubicBezTo>
                  <a:pt x="325" y="104"/>
                  <a:pt x="314" y="108"/>
                  <a:pt x="303" y="108"/>
                </a:cubicBezTo>
                <a:cubicBezTo>
                  <a:pt x="281" y="108"/>
                  <a:pt x="271" y="89"/>
                  <a:pt x="261" y="72"/>
                </a:cubicBezTo>
                <a:cubicBezTo>
                  <a:pt x="260" y="71"/>
                  <a:pt x="260" y="71"/>
                  <a:pt x="260" y="71"/>
                </a:cubicBezTo>
                <a:cubicBezTo>
                  <a:pt x="250" y="53"/>
                  <a:pt x="255" y="38"/>
                  <a:pt x="258" y="26"/>
                </a:cubicBezTo>
                <a:cubicBezTo>
                  <a:pt x="259" y="23"/>
                  <a:pt x="259" y="23"/>
                  <a:pt x="259" y="23"/>
                </a:cubicBezTo>
                <a:cubicBezTo>
                  <a:pt x="259" y="22"/>
                  <a:pt x="260" y="19"/>
                  <a:pt x="261" y="17"/>
                </a:cubicBezTo>
                <a:cubicBezTo>
                  <a:pt x="260" y="17"/>
                  <a:pt x="259" y="17"/>
                  <a:pt x="258" y="17"/>
                </a:cubicBezTo>
                <a:cubicBezTo>
                  <a:pt x="236" y="17"/>
                  <a:pt x="228" y="18"/>
                  <a:pt x="223" y="33"/>
                </a:cubicBezTo>
                <a:cubicBezTo>
                  <a:pt x="210" y="75"/>
                  <a:pt x="197" y="116"/>
                  <a:pt x="184" y="158"/>
                </a:cubicBezTo>
                <a:cubicBezTo>
                  <a:pt x="166" y="214"/>
                  <a:pt x="148" y="269"/>
                  <a:pt x="131" y="325"/>
                </a:cubicBezTo>
                <a:cubicBezTo>
                  <a:pt x="122" y="354"/>
                  <a:pt x="122" y="373"/>
                  <a:pt x="131" y="388"/>
                </a:cubicBezTo>
                <a:cubicBezTo>
                  <a:pt x="164" y="440"/>
                  <a:pt x="167" y="463"/>
                  <a:pt x="123" y="512"/>
                </a:cubicBezTo>
                <a:cubicBezTo>
                  <a:pt x="116" y="520"/>
                  <a:pt x="115" y="524"/>
                  <a:pt x="117" y="538"/>
                </a:cubicBezTo>
                <a:cubicBezTo>
                  <a:pt x="120" y="550"/>
                  <a:pt x="123" y="562"/>
                  <a:pt x="126" y="575"/>
                </a:cubicBezTo>
                <a:cubicBezTo>
                  <a:pt x="137" y="615"/>
                  <a:pt x="150" y="660"/>
                  <a:pt x="125" y="707"/>
                </a:cubicBezTo>
                <a:cubicBezTo>
                  <a:pt x="125" y="707"/>
                  <a:pt x="126" y="710"/>
                  <a:pt x="126" y="712"/>
                </a:cubicBezTo>
                <a:cubicBezTo>
                  <a:pt x="127" y="716"/>
                  <a:pt x="127" y="716"/>
                  <a:pt x="127" y="716"/>
                </a:cubicBezTo>
                <a:cubicBezTo>
                  <a:pt x="129" y="737"/>
                  <a:pt x="122" y="755"/>
                  <a:pt x="107" y="769"/>
                </a:cubicBezTo>
                <a:cubicBezTo>
                  <a:pt x="82" y="793"/>
                  <a:pt x="76" y="818"/>
                  <a:pt x="90" y="849"/>
                </a:cubicBezTo>
                <a:cubicBezTo>
                  <a:pt x="93" y="857"/>
                  <a:pt x="99" y="871"/>
                  <a:pt x="91" y="883"/>
                </a:cubicBezTo>
                <a:cubicBezTo>
                  <a:pt x="85" y="893"/>
                  <a:pt x="74" y="895"/>
                  <a:pt x="67" y="895"/>
                </a:cubicBezTo>
                <a:cubicBezTo>
                  <a:pt x="66" y="911"/>
                  <a:pt x="59" y="933"/>
                  <a:pt x="24" y="933"/>
                </a:cubicBezTo>
                <a:cubicBezTo>
                  <a:pt x="21" y="933"/>
                  <a:pt x="18" y="932"/>
                  <a:pt x="15" y="932"/>
                </a:cubicBezTo>
                <a:cubicBezTo>
                  <a:pt x="6" y="932"/>
                  <a:pt x="2" y="933"/>
                  <a:pt x="1" y="934"/>
                </a:cubicBezTo>
                <a:cubicBezTo>
                  <a:pt x="0" y="935"/>
                  <a:pt x="0" y="937"/>
                  <a:pt x="0" y="942"/>
                </a:cubicBezTo>
                <a:cubicBezTo>
                  <a:pt x="24" y="996"/>
                  <a:pt x="43" y="1053"/>
                  <a:pt x="62" y="1107"/>
                </a:cubicBezTo>
                <a:cubicBezTo>
                  <a:pt x="70" y="1132"/>
                  <a:pt x="78" y="1157"/>
                  <a:pt x="87" y="1181"/>
                </a:cubicBezTo>
                <a:cubicBezTo>
                  <a:pt x="117" y="1263"/>
                  <a:pt x="146" y="1345"/>
                  <a:pt x="174" y="1427"/>
                </a:cubicBezTo>
                <a:cubicBezTo>
                  <a:pt x="209" y="1525"/>
                  <a:pt x="209" y="1525"/>
                  <a:pt x="209" y="1525"/>
                </a:cubicBezTo>
                <a:cubicBezTo>
                  <a:pt x="219" y="1551"/>
                  <a:pt x="230" y="1581"/>
                  <a:pt x="223" y="1613"/>
                </a:cubicBezTo>
                <a:cubicBezTo>
                  <a:pt x="222" y="1618"/>
                  <a:pt x="222" y="1619"/>
                  <a:pt x="232" y="1627"/>
                </a:cubicBezTo>
                <a:cubicBezTo>
                  <a:pt x="239" y="1632"/>
                  <a:pt x="247" y="1639"/>
                  <a:pt x="251" y="1648"/>
                </a:cubicBezTo>
                <a:cubicBezTo>
                  <a:pt x="253" y="1649"/>
                  <a:pt x="254" y="1649"/>
                  <a:pt x="255" y="1650"/>
                </a:cubicBezTo>
                <a:cubicBezTo>
                  <a:pt x="265" y="1651"/>
                  <a:pt x="265" y="1651"/>
                  <a:pt x="265" y="1651"/>
                </a:cubicBezTo>
                <a:lnTo>
                  <a:pt x="264" y="165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1" name="Freeform 32">
            <a:extLst>
              <a:ext uri="{FF2B5EF4-FFF2-40B4-BE49-F238E27FC236}">
                <a16:creationId xmlns:a16="http://schemas.microsoft.com/office/drawing/2014/main" id="{29E35A05-15E4-874A-AD1D-A0D91D892FF2}"/>
              </a:ext>
            </a:extLst>
          </p:cNvPr>
          <p:cNvSpPr>
            <a:spLocks/>
          </p:cNvSpPr>
          <p:nvPr/>
        </p:nvSpPr>
        <p:spPr bwMode="auto">
          <a:xfrm>
            <a:off x="7740541" y="4019908"/>
            <a:ext cx="656424" cy="499349"/>
          </a:xfrm>
          <a:custGeom>
            <a:avLst/>
            <a:gdLst>
              <a:gd name="T0" fmla="*/ 722 w 1510"/>
              <a:gd name="T1" fmla="*/ 24 h 1124"/>
              <a:gd name="T2" fmla="*/ 693 w 1510"/>
              <a:gd name="T3" fmla="*/ 18 h 1124"/>
              <a:gd name="T4" fmla="*/ 687 w 1510"/>
              <a:gd name="T5" fmla="*/ 18 h 1124"/>
              <a:gd name="T6" fmla="*/ 634 w 1510"/>
              <a:gd name="T7" fmla="*/ 0 h 1124"/>
              <a:gd name="T8" fmla="*/ 543 w 1510"/>
              <a:gd name="T9" fmla="*/ 9 h 1124"/>
              <a:gd name="T10" fmla="*/ 322 w 1510"/>
              <a:gd name="T11" fmla="*/ 32 h 1124"/>
              <a:gd name="T12" fmla="*/ 299 w 1510"/>
              <a:gd name="T13" fmla="*/ 34 h 1124"/>
              <a:gd name="T14" fmla="*/ 207 w 1510"/>
              <a:gd name="T15" fmla="*/ 63 h 1124"/>
              <a:gd name="T16" fmla="*/ 124 w 1510"/>
              <a:gd name="T17" fmla="*/ 106 h 1124"/>
              <a:gd name="T18" fmla="*/ 112 w 1510"/>
              <a:gd name="T19" fmla="*/ 111 h 1124"/>
              <a:gd name="T20" fmla="*/ 51 w 1510"/>
              <a:gd name="T21" fmla="*/ 167 h 1124"/>
              <a:gd name="T22" fmla="*/ 30 w 1510"/>
              <a:gd name="T23" fmla="*/ 190 h 1124"/>
              <a:gd name="T24" fmla="*/ 22 w 1510"/>
              <a:gd name="T25" fmla="*/ 194 h 1124"/>
              <a:gd name="T26" fmla="*/ 1 w 1510"/>
              <a:gd name="T27" fmla="*/ 228 h 1124"/>
              <a:gd name="T28" fmla="*/ 26 w 1510"/>
              <a:gd name="T29" fmla="*/ 256 h 1124"/>
              <a:gd name="T30" fmla="*/ 72 w 1510"/>
              <a:gd name="T31" fmla="*/ 277 h 1124"/>
              <a:gd name="T32" fmla="*/ 121 w 1510"/>
              <a:gd name="T33" fmla="*/ 300 h 1124"/>
              <a:gd name="T34" fmla="*/ 128 w 1510"/>
              <a:gd name="T35" fmla="*/ 304 h 1124"/>
              <a:gd name="T36" fmla="*/ 231 w 1510"/>
              <a:gd name="T37" fmla="*/ 412 h 1124"/>
              <a:gd name="T38" fmla="*/ 294 w 1510"/>
              <a:gd name="T39" fmla="*/ 487 h 1124"/>
              <a:gd name="T40" fmla="*/ 411 w 1510"/>
              <a:gd name="T41" fmla="*/ 573 h 1124"/>
              <a:gd name="T42" fmla="*/ 433 w 1510"/>
              <a:gd name="T43" fmla="*/ 592 h 1124"/>
              <a:gd name="T44" fmla="*/ 456 w 1510"/>
              <a:gd name="T45" fmla="*/ 609 h 1124"/>
              <a:gd name="T46" fmla="*/ 517 w 1510"/>
              <a:gd name="T47" fmla="*/ 674 h 1124"/>
              <a:gd name="T48" fmla="*/ 535 w 1510"/>
              <a:gd name="T49" fmla="*/ 696 h 1124"/>
              <a:gd name="T50" fmla="*/ 546 w 1510"/>
              <a:gd name="T51" fmla="*/ 708 h 1124"/>
              <a:gd name="T52" fmla="*/ 602 w 1510"/>
              <a:gd name="T53" fmla="*/ 750 h 1124"/>
              <a:gd name="T54" fmla="*/ 688 w 1510"/>
              <a:gd name="T55" fmla="*/ 840 h 1124"/>
              <a:gd name="T56" fmla="*/ 697 w 1510"/>
              <a:gd name="T57" fmla="*/ 845 h 1124"/>
              <a:gd name="T58" fmla="*/ 739 w 1510"/>
              <a:gd name="T59" fmla="*/ 908 h 1124"/>
              <a:gd name="T60" fmla="*/ 768 w 1510"/>
              <a:gd name="T61" fmla="*/ 944 h 1124"/>
              <a:gd name="T62" fmla="*/ 811 w 1510"/>
              <a:gd name="T63" fmla="*/ 972 h 1124"/>
              <a:gd name="T64" fmla="*/ 818 w 1510"/>
              <a:gd name="T65" fmla="*/ 987 h 1124"/>
              <a:gd name="T66" fmla="*/ 844 w 1510"/>
              <a:gd name="T67" fmla="*/ 1059 h 1124"/>
              <a:gd name="T68" fmla="*/ 895 w 1510"/>
              <a:gd name="T69" fmla="*/ 1124 h 1124"/>
              <a:gd name="T70" fmla="*/ 933 w 1510"/>
              <a:gd name="T71" fmla="*/ 1071 h 1124"/>
              <a:gd name="T72" fmla="*/ 940 w 1510"/>
              <a:gd name="T73" fmla="*/ 1067 h 1124"/>
              <a:gd name="T74" fmla="*/ 935 w 1510"/>
              <a:gd name="T75" fmla="*/ 1061 h 1124"/>
              <a:gd name="T76" fmla="*/ 926 w 1510"/>
              <a:gd name="T77" fmla="*/ 1026 h 1124"/>
              <a:gd name="T78" fmla="*/ 953 w 1510"/>
              <a:gd name="T79" fmla="*/ 1009 h 1124"/>
              <a:gd name="T80" fmla="*/ 984 w 1510"/>
              <a:gd name="T81" fmla="*/ 970 h 1124"/>
              <a:gd name="T82" fmla="*/ 984 w 1510"/>
              <a:gd name="T83" fmla="*/ 967 h 1124"/>
              <a:gd name="T84" fmla="*/ 1028 w 1510"/>
              <a:gd name="T85" fmla="*/ 918 h 1124"/>
              <a:gd name="T86" fmla="*/ 1142 w 1510"/>
              <a:gd name="T87" fmla="*/ 838 h 1124"/>
              <a:gd name="T88" fmla="*/ 1156 w 1510"/>
              <a:gd name="T89" fmla="*/ 827 h 1124"/>
              <a:gd name="T90" fmla="*/ 1180 w 1510"/>
              <a:gd name="T91" fmla="*/ 803 h 1124"/>
              <a:gd name="T92" fmla="*/ 1226 w 1510"/>
              <a:gd name="T93" fmla="*/ 762 h 1124"/>
              <a:gd name="T94" fmla="*/ 1261 w 1510"/>
              <a:gd name="T95" fmla="*/ 721 h 1124"/>
              <a:gd name="T96" fmla="*/ 1344 w 1510"/>
              <a:gd name="T97" fmla="*/ 627 h 1124"/>
              <a:gd name="T98" fmla="*/ 1365 w 1510"/>
              <a:gd name="T99" fmla="*/ 601 h 1124"/>
              <a:gd name="T100" fmla="*/ 1377 w 1510"/>
              <a:gd name="T101" fmla="*/ 510 h 1124"/>
              <a:gd name="T102" fmla="*/ 1385 w 1510"/>
              <a:gd name="T103" fmla="*/ 477 h 1124"/>
              <a:gd name="T104" fmla="*/ 1510 w 1510"/>
              <a:gd name="T105" fmla="*/ 327 h 1124"/>
              <a:gd name="T106" fmla="*/ 1507 w 1510"/>
              <a:gd name="T107" fmla="*/ 326 h 1124"/>
              <a:gd name="T108" fmla="*/ 1499 w 1510"/>
              <a:gd name="T109" fmla="*/ 321 h 1124"/>
              <a:gd name="T110" fmla="*/ 1389 w 1510"/>
              <a:gd name="T111" fmla="*/ 243 h 1124"/>
              <a:gd name="T112" fmla="*/ 1153 w 1510"/>
              <a:gd name="T113" fmla="*/ 75 h 1124"/>
              <a:gd name="T114" fmla="*/ 1092 w 1510"/>
              <a:gd name="T115" fmla="*/ 61 h 1124"/>
              <a:gd name="T116" fmla="*/ 1081 w 1510"/>
              <a:gd name="T117" fmla="*/ 63 h 1124"/>
              <a:gd name="T118" fmla="*/ 814 w 1510"/>
              <a:gd name="T119" fmla="*/ 111 h 1124"/>
              <a:gd name="T120" fmla="*/ 797 w 1510"/>
              <a:gd name="T121" fmla="*/ 112 h 1124"/>
              <a:gd name="T122" fmla="*/ 754 w 1510"/>
              <a:gd name="T123" fmla="*/ 70 h 1124"/>
              <a:gd name="T124" fmla="*/ 722 w 1510"/>
              <a:gd name="T125" fmla="*/ 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0" h="1124">
                <a:moveTo>
                  <a:pt x="722" y="24"/>
                </a:moveTo>
                <a:cubicBezTo>
                  <a:pt x="715" y="18"/>
                  <a:pt x="705" y="18"/>
                  <a:pt x="693" y="18"/>
                </a:cubicBezTo>
                <a:cubicBezTo>
                  <a:pt x="687" y="18"/>
                  <a:pt x="687" y="18"/>
                  <a:pt x="687" y="18"/>
                </a:cubicBezTo>
                <a:cubicBezTo>
                  <a:pt x="673" y="18"/>
                  <a:pt x="651" y="18"/>
                  <a:pt x="634" y="0"/>
                </a:cubicBezTo>
                <a:cubicBezTo>
                  <a:pt x="604" y="3"/>
                  <a:pt x="573" y="6"/>
                  <a:pt x="543" y="9"/>
                </a:cubicBezTo>
                <a:cubicBezTo>
                  <a:pt x="470" y="16"/>
                  <a:pt x="395" y="23"/>
                  <a:pt x="322" y="32"/>
                </a:cubicBezTo>
                <a:cubicBezTo>
                  <a:pt x="314" y="33"/>
                  <a:pt x="306" y="34"/>
                  <a:pt x="299" y="34"/>
                </a:cubicBezTo>
                <a:cubicBezTo>
                  <a:pt x="265" y="38"/>
                  <a:pt x="233" y="40"/>
                  <a:pt x="207" y="63"/>
                </a:cubicBezTo>
                <a:cubicBezTo>
                  <a:pt x="182" y="85"/>
                  <a:pt x="151" y="96"/>
                  <a:pt x="124" y="106"/>
                </a:cubicBezTo>
                <a:cubicBezTo>
                  <a:pt x="120" y="108"/>
                  <a:pt x="116" y="109"/>
                  <a:pt x="112" y="111"/>
                </a:cubicBezTo>
                <a:cubicBezTo>
                  <a:pt x="76" y="123"/>
                  <a:pt x="54" y="132"/>
                  <a:pt x="51" y="167"/>
                </a:cubicBezTo>
                <a:cubicBezTo>
                  <a:pt x="50" y="179"/>
                  <a:pt x="39" y="185"/>
                  <a:pt x="30" y="190"/>
                </a:cubicBezTo>
                <a:cubicBezTo>
                  <a:pt x="27" y="191"/>
                  <a:pt x="24" y="193"/>
                  <a:pt x="22" y="194"/>
                </a:cubicBezTo>
                <a:cubicBezTo>
                  <a:pt x="8" y="206"/>
                  <a:pt x="0" y="218"/>
                  <a:pt x="1" y="228"/>
                </a:cubicBezTo>
                <a:cubicBezTo>
                  <a:pt x="2" y="238"/>
                  <a:pt x="11" y="248"/>
                  <a:pt x="26" y="256"/>
                </a:cubicBezTo>
                <a:cubicBezTo>
                  <a:pt x="41" y="264"/>
                  <a:pt x="57" y="271"/>
                  <a:pt x="72" y="277"/>
                </a:cubicBezTo>
                <a:cubicBezTo>
                  <a:pt x="88" y="284"/>
                  <a:pt x="105" y="292"/>
                  <a:pt x="121" y="300"/>
                </a:cubicBezTo>
                <a:cubicBezTo>
                  <a:pt x="128" y="304"/>
                  <a:pt x="128" y="304"/>
                  <a:pt x="128" y="304"/>
                </a:cubicBezTo>
                <a:cubicBezTo>
                  <a:pt x="170" y="325"/>
                  <a:pt x="217" y="350"/>
                  <a:pt x="231" y="412"/>
                </a:cubicBezTo>
                <a:cubicBezTo>
                  <a:pt x="239" y="444"/>
                  <a:pt x="269" y="474"/>
                  <a:pt x="294" y="487"/>
                </a:cubicBezTo>
                <a:cubicBezTo>
                  <a:pt x="339" y="510"/>
                  <a:pt x="376" y="542"/>
                  <a:pt x="411" y="573"/>
                </a:cubicBezTo>
                <a:cubicBezTo>
                  <a:pt x="419" y="579"/>
                  <a:pt x="426" y="585"/>
                  <a:pt x="433" y="592"/>
                </a:cubicBezTo>
                <a:cubicBezTo>
                  <a:pt x="440" y="598"/>
                  <a:pt x="448" y="603"/>
                  <a:pt x="456" y="609"/>
                </a:cubicBezTo>
                <a:cubicBezTo>
                  <a:pt x="480" y="626"/>
                  <a:pt x="504" y="644"/>
                  <a:pt x="517" y="674"/>
                </a:cubicBezTo>
                <a:cubicBezTo>
                  <a:pt x="521" y="683"/>
                  <a:pt x="527" y="689"/>
                  <a:pt x="535" y="696"/>
                </a:cubicBezTo>
                <a:cubicBezTo>
                  <a:pt x="539" y="700"/>
                  <a:pt x="543" y="704"/>
                  <a:pt x="546" y="708"/>
                </a:cubicBezTo>
                <a:cubicBezTo>
                  <a:pt x="561" y="725"/>
                  <a:pt x="581" y="737"/>
                  <a:pt x="602" y="750"/>
                </a:cubicBezTo>
                <a:cubicBezTo>
                  <a:pt x="636" y="772"/>
                  <a:pt x="672" y="794"/>
                  <a:pt x="688" y="840"/>
                </a:cubicBezTo>
                <a:cubicBezTo>
                  <a:pt x="689" y="841"/>
                  <a:pt x="691" y="842"/>
                  <a:pt x="697" y="845"/>
                </a:cubicBezTo>
                <a:cubicBezTo>
                  <a:pt x="722" y="857"/>
                  <a:pt x="736" y="878"/>
                  <a:pt x="739" y="908"/>
                </a:cubicBezTo>
                <a:cubicBezTo>
                  <a:pt x="741" y="934"/>
                  <a:pt x="748" y="942"/>
                  <a:pt x="768" y="944"/>
                </a:cubicBezTo>
                <a:cubicBezTo>
                  <a:pt x="788" y="945"/>
                  <a:pt x="803" y="955"/>
                  <a:pt x="811" y="972"/>
                </a:cubicBezTo>
                <a:cubicBezTo>
                  <a:pt x="813" y="977"/>
                  <a:pt x="815" y="982"/>
                  <a:pt x="818" y="987"/>
                </a:cubicBezTo>
                <a:cubicBezTo>
                  <a:pt x="829" y="1009"/>
                  <a:pt x="840" y="1032"/>
                  <a:pt x="844" y="1059"/>
                </a:cubicBezTo>
                <a:cubicBezTo>
                  <a:pt x="853" y="1108"/>
                  <a:pt x="856" y="1115"/>
                  <a:pt x="895" y="1124"/>
                </a:cubicBezTo>
                <a:cubicBezTo>
                  <a:pt x="896" y="1104"/>
                  <a:pt x="903" y="1082"/>
                  <a:pt x="933" y="1071"/>
                </a:cubicBezTo>
                <a:cubicBezTo>
                  <a:pt x="938" y="1070"/>
                  <a:pt x="940" y="1068"/>
                  <a:pt x="940" y="1067"/>
                </a:cubicBezTo>
                <a:cubicBezTo>
                  <a:pt x="940" y="1067"/>
                  <a:pt x="939" y="1065"/>
                  <a:pt x="935" y="1061"/>
                </a:cubicBezTo>
                <a:cubicBezTo>
                  <a:pt x="926" y="1053"/>
                  <a:pt x="922" y="1038"/>
                  <a:pt x="926" y="1026"/>
                </a:cubicBezTo>
                <a:cubicBezTo>
                  <a:pt x="930" y="1015"/>
                  <a:pt x="940" y="1009"/>
                  <a:pt x="953" y="1009"/>
                </a:cubicBezTo>
                <a:cubicBezTo>
                  <a:pt x="976" y="1009"/>
                  <a:pt x="979" y="999"/>
                  <a:pt x="984" y="970"/>
                </a:cubicBezTo>
                <a:cubicBezTo>
                  <a:pt x="984" y="967"/>
                  <a:pt x="984" y="967"/>
                  <a:pt x="984" y="967"/>
                </a:cubicBezTo>
                <a:cubicBezTo>
                  <a:pt x="989" y="938"/>
                  <a:pt x="1005" y="927"/>
                  <a:pt x="1028" y="918"/>
                </a:cubicBezTo>
                <a:cubicBezTo>
                  <a:pt x="1071" y="901"/>
                  <a:pt x="1107" y="869"/>
                  <a:pt x="1142" y="838"/>
                </a:cubicBezTo>
                <a:cubicBezTo>
                  <a:pt x="1156" y="827"/>
                  <a:pt x="1156" y="827"/>
                  <a:pt x="1156" y="827"/>
                </a:cubicBezTo>
                <a:cubicBezTo>
                  <a:pt x="1164" y="820"/>
                  <a:pt x="1172" y="811"/>
                  <a:pt x="1180" y="803"/>
                </a:cubicBezTo>
                <a:cubicBezTo>
                  <a:pt x="1193" y="788"/>
                  <a:pt x="1207" y="773"/>
                  <a:pt x="1226" y="762"/>
                </a:cubicBezTo>
                <a:cubicBezTo>
                  <a:pt x="1244" y="751"/>
                  <a:pt x="1256" y="738"/>
                  <a:pt x="1261" y="721"/>
                </a:cubicBezTo>
                <a:cubicBezTo>
                  <a:pt x="1274" y="680"/>
                  <a:pt x="1301" y="649"/>
                  <a:pt x="1344" y="627"/>
                </a:cubicBezTo>
                <a:cubicBezTo>
                  <a:pt x="1367" y="616"/>
                  <a:pt x="1365" y="604"/>
                  <a:pt x="1365" y="601"/>
                </a:cubicBezTo>
                <a:cubicBezTo>
                  <a:pt x="1362" y="568"/>
                  <a:pt x="1370" y="539"/>
                  <a:pt x="1377" y="510"/>
                </a:cubicBezTo>
                <a:cubicBezTo>
                  <a:pt x="1380" y="499"/>
                  <a:pt x="1382" y="488"/>
                  <a:pt x="1385" y="477"/>
                </a:cubicBezTo>
                <a:cubicBezTo>
                  <a:pt x="1401" y="396"/>
                  <a:pt x="1455" y="355"/>
                  <a:pt x="1510" y="327"/>
                </a:cubicBezTo>
                <a:cubicBezTo>
                  <a:pt x="1509" y="327"/>
                  <a:pt x="1508" y="326"/>
                  <a:pt x="1507" y="326"/>
                </a:cubicBezTo>
                <a:cubicBezTo>
                  <a:pt x="1504" y="325"/>
                  <a:pt x="1502" y="323"/>
                  <a:pt x="1499" y="321"/>
                </a:cubicBezTo>
                <a:cubicBezTo>
                  <a:pt x="1463" y="295"/>
                  <a:pt x="1426" y="269"/>
                  <a:pt x="1389" y="243"/>
                </a:cubicBezTo>
                <a:cubicBezTo>
                  <a:pt x="1312" y="188"/>
                  <a:pt x="1231" y="131"/>
                  <a:pt x="1153" y="75"/>
                </a:cubicBezTo>
                <a:cubicBezTo>
                  <a:pt x="1134" y="61"/>
                  <a:pt x="1116" y="57"/>
                  <a:pt x="1092" y="61"/>
                </a:cubicBezTo>
                <a:cubicBezTo>
                  <a:pt x="1081" y="63"/>
                  <a:pt x="1081" y="63"/>
                  <a:pt x="1081" y="63"/>
                </a:cubicBezTo>
                <a:cubicBezTo>
                  <a:pt x="993" y="78"/>
                  <a:pt x="903" y="94"/>
                  <a:pt x="814" y="111"/>
                </a:cubicBezTo>
                <a:cubicBezTo>
                  <a:pt x="808" y="112"/>
                  <a:pt x="802" y="112"/>
                  <a:pt x="797" y="112"/>
                </a:cubicBezTo>
                <a:cubicBezTo>
                  <a:pt x="782" y="112"/>
                  <a:pt x="758" y="107"/>
                  <a:pt x="754" y="70"/>
                </a:cubicBezTo>
                <a:cubicBezTo>
                  <a:pt x="752" y="51"/>
                  <a:pt x="741" y="40"/>
                  <a:pt x="722" y="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32" name="Group 131">
            <a:extLst>
              <a:ext uri="{FF2B5EF4-FFF2-40B4-BE49-F238E27FC236}">
                <a16:creationId xmlns:a16="http://schemas.microsoft.com/office/drawing/2014/main" id="{FF3BEDCA-0331-D849-A3DB-75A35584838C}"/>
              </a:ext>
            </a:extLst>
          </p:cNvPr>
          <p:cNvGrpSpPr/>
          <p:nvPr/>
        </p:nvGrpSpPr>
        <p:grpSpPr>
          <a:xfrm>
            <a:off x="6665210" y="2027630"/>
            <a:ext cx="976116" cy="935255"/>
            <a:chOff x="7713696" y="1893043"/>
            <a:chExt cx="998029" cy="936548"/>
          </a:xfrm>
          <a:solidFill>
            <a:schemeClr val="accent1"/>
          </a:solidFill>
        </p:grpSpPr>
        <p:sp>
          <p:nvSpPr>
            <p:cNvPr id="176" name="Freeform 28">
              <a:extLst>
                <a:ext uri="{FF2B5EF4-FFF2-40B4-BE49-F238E27FC236}">
                  <a16:creationId xmlns:a16="http://schemas.microsoft.com/office/drawing/2014/main" id="{3A8A6E99-7EEF-A345-9AD0-5EFD5A148215}"/>
                </a:ext>
              </a:extLst>
            </p:cNvPr>
            <p:cNvSpPr>
              <a:spLocks/>
            </p:cNvSpPr>
            <p:nvPr/>
          </p:nvSpPr>
          <p:spPr bwMode="auto">
            <a:xfrm>
              <a:off x="8205538" y="2139988"/>
              <a:ext cx="506187" cy="689603"/>
            </a:xfrm>
            <a:custGeom>
              <a:avLst/>
              <a:gdLst>
                <a:gd name="T0" fmla="*/ 590 w 1140"/>
                <a:gd name="T1" fmla="*/ 1515 h 1551"/>
                <a:gd name="T2" fmla="*/ 615 w 1140"/>
                <a:gd name="T3" fmla="*/ 1510 h 1551"/>
                <a:gd name="T4" fmla="*/ 711 w 1140"/>
                <a:gd name="T5" fmla="*/ 1500 h 1551"/>
                <a:gd name="T6" fmla="*/ 904 w 1140"/>
                <a:gd name="T7" fmla="*/ 1482 h 1551"/>
                <a:gd name="T8" fmla="*/ 975 w 1140"/>
                <a:gd name="T9" fmla="*/ 1365 h 1551"/>
                <a:gd name="T10" fmla="*/ 1015 w 1140"/>
                <a:gd name="T11" fmla="*/ 1233 h 1551"/>
                <a:gd name="T12" fmla="*/ 1047 w 1140"/>
                <a:gd name="T13" fmla="*/ 1117 h 1551"/>
                <a:gd name="T14" fmla="*/ 1088 w 1140"/>
                <a:gd name="T15" fmla="*/ 1080 h 1551"/>
                <a:gd name="T16" fmla="*/ 1130 w 1140"/>
                <a:gd name="T17" fmla="*/ 1093 h 1551"/>
                <a:gd name="T18" fmla="*/ 1120 w 1140"/>
                <a:gd name="T19" fmla="*/ 929 h 1551"/>
                <a:gd name="T20" fmla="*/ 1106 w 1140"/>
                <a:gd name="T21" fmla="*/ 851 h 1551"/>
                <a:gd name="T22" fmla="*/ 1053 w 1140"/>
                <a:gd name="T23" fmla="*/ 706 h 1551"/>
                <a:gd name="T24" fmla="*/ 965 w 1140"/>
                <a:gd name="T25" fmla="*/ 611 h 1551"/>
                <a:gd name="T26" fmla="*/ 855 w 1140"/>
                <a:gd name="T27" fmla="*/ 714 h 1551"/>
                <a:gd name="T28" fmla="*/ 770 w 1140"/>
                <a:gd name="T29" fmla="*/ 808 h 1551"/>
                <a:gd name="T30" fmla="*/ 680 w 1140"/>
                <a:gd name="T31" fmla="*/ 743 h 1551"/>
                <a:gd name="T32" fmla="*/ 769 w 1140"/>
                <a:gd name="T33" fmla="*/ 570 h 1551"/>
                <a:gd name="T34" fmla="*/ 816 w 1140"/>
                <a:gd name="T35" fmla="*/ 447 h 1551"/>
                <a:gd name="T36" fmla="*/ 753 w 1140"/>
                <a:gd name="T37" fmla="*/ 233 h 1551"/>
                <a:gd name="T38" fmla="*/ 791 w 1140"/>
                <a:gd name="T39" fmla="*/ 195 h 1551"/>
                <a:gd name="T40" fmla="*/ 647 w 1140"/>
                <a:gd name="T41" fmla="*/ 101 h 1551"/>
                <a:gd name="T42" fmla="*/ 530 w 1140"/>
                <a:gd name="T43" fmla="*/ 51 h 1551"/>
                <a:gd name="T44" fmla="*/ 512 w 1140"/>
                <a:gd name="T45" fmla="*/ 47 h 1551"/>
                <a:gd name="T46" fmla="*/ 396 w 1140"/>
                <a:gd name="T47" fmla="*/ 0 h 1551"/>
                <a:gd name="T48" fmla="*/ 341 w 1140"/>
                <a:gd name="T49" fmla="*/ 56 h 1551"/>
                <a:gd name="T50" fmla="*/ 330 w 1140"/>
                <a:gd name="T51" fmla="*/ 160 h 1551"/>
                <a:gd name="T52" fmla="*/ 309 w 1140"/>
                <a:gd name="T53" fmla="*/ 179 h 1551"/>
                <a:gd name="T54" fmla="*/ 195 w 1140"/>
                <a:gd name="T55" fmla="*/ 407 h 1551"/>
                <a:gd name="T56" fmla="*/ 175 w 1140"/>
                <a:gd name="T57" fmla="*/ 399 h 1551"/>
                <a:gd name="T58" fmla="*/ 177 w 1140"/>
                <a:gd name="T59" fmla="*/ 296 h 1551"/>
                <a:gd name="T60" fmla="*/ 169 w 1140"/>
                <a:gd name="T61" fmla="*/ 323 h 1551"/>
                <a:gd name="T62" fmla="*/ 144 w 1140"/>
                <a:gd name="T63" fmla="*/ 354 h 1551"/>
                <a:gd name="T64" fmla="*/ 75 w 1140"/>
                <a:gd name="T65" fmla="*/ 445 h 1551"/>
                <a:gd name="T66" fmla="*/ 48 w 1140"/>
                <a:gd name="T67" fmla="*/ 524 h 1551"/>
                <a:gd name="T68" fmla="*/ 8 w 1140"/>
                <a:gd name="T69" fmla="*/ 686 h 1551"/>
                <a:gd name="T70" fmla="*/ 15 w 1140"/>
                <a:gd name="T71" fmla="*/ 752 h 1551"/>
                <a:gd name="T72" fmla="*/ 25 w 1140"/>
                <a:gd name="T73" fmla="*/ 862 h 1551"/>
                <a:gd name="T74" fmla="*/ 59 w 1140"/>
                <a:gd name="T75" fmla="*/ 938 h 1551"/>
                <a:gd name="T76" fmla="*/ 122 w 1140"/>
                <a:gd name="T77" fmla="*/ 1079 h 1551"/>
                <a:gd name="T78" fmla="*/ 56 w 1140"/>
                <a:gd name="T79" fmla="*/ 1525 h 1551"/>
                <a:gd name="T80" fmla="*/ 159 w 1140"/>
                <a:gd name="T81" fmla="*/ 1538 h 1551"/>
                <a:gd name="T82" fmla="*/ 542 w 1140"/>
                <a:gd name="T83" fmla="*/ 1489 h 1551"/>
                <a:gd name="T84" fmla="*/ 561 w 1140"/>
                <a:gd name="T85" fmla="*/ 1488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0" h="1551">
                  <a:moveTo>
                    <a:pt x="588" y="1506"/>
                  </a:moveTo>
                  <a:cubicBezTo>
                    <a:pt x="589" y="1513"/>
                    <a:pt x="590" y="1515"/>
                    <a:pt x="590" y="1515"/>
                  </a:cubicBezTo>
                  <a:cubicBezTo>
                    <a:pt x="593" y="1515"/>
                    <a:pt x="597" y="1514"/>
                    <a:pt x="601" y="1513"/>
                  </a:cubicBezTo>
                  <a:cubicBezTo>
                    <a:pt x="606" y="1512"/>
                    <a:pt x="611" y="1511"/>
                    <a:pt x="615" y="1510"/>
                  </a:cubicBezTo>
                  <a:cubicBezTo>
                    <a:pt x="632" y="1509"/>
                    <a:pt x="649" y="1507"/>
                    <a:pt x="665" y="1505"/>
                  </a:cubicBezTo>
                  <a:cubicBezTo>
                    <a:pt x="680" y="1503"/>
                    <a:pt x="696" y="1501"/>
                    <a:pt x="711" y="1500"/>
                  </a:cubicBezTo>
                  <a:cubicBezTo>
                    <a:pt x="734" y="1498"/>
                    <a:pt x="758" y="1495"/>
                    <a:pt x="781" y="1491"/>
                  </a:cubicBezTo>
                  <a:cubicBezTo>
                    <a:pt x="821" y="1485"/>
                    <a:pt x="862" y="1479"/>
                    <a:pt x="904" y="1482"/>
                  </a:cubicBezTo>
                  <a:cubicBezTo>
                    <a:pt x="915" y="1481"/>
                    <a:pt x="917" y="1480"/>
                    <a:pt x="921" y="1469"/>
                  </a:cubicBezTo>
                  <a:cubicBezTo>
                    <a:pt x="933" y="1436"/>
                    <a:pt x="948" y="1395"/>
                    <a:pt x="975" y="1365"/>
                  </a:cubicBezTo>
                  <a:cubicBezTo>
                    <a:pt x="990" y="1349"/>
                    <a:pt x="991" y="1341"/>
                    <a:pt x="987" y="1323"/>
                  </a:cubicBezTo>
                  <a:cubicBezTo>
                    <a:pt x="978" y="1287"/>
                    <a:pt x="989" y="1253"/>
                    <a:pt x="1015" y="1233"/>
                  </a:cubicBezTo>
                  <a:cubicBezTo>
                    <a:pt x="1040" y="1213"/>
                    <a:pt x="1049" y="1189"/>
                    <a:pt x="1045" y="1155"/>
                  </a:cubicBezTo>
                  <a:cubicBezTo>
                    <a:pt x="1043" y="1145"/>
                    <a:pt x="1041" y="1130"/>
                    <a:pt x="1047" y="1117"/>
                  </a:cubicBezTo>
                  <a:cubicBezTo>
                    <a:pt x="1049" y="1114"/>
                    <a:pt x="1049" y="1114"/>
                    <a:pt x="1049" y="1114"/>
                  </a:cubicBezTo>
                  <a:cubicBezTo>
                    <a:pt x="1055" y="1101"/>
                    <a:pt x="1065" y="1080"/>
                    <a:pt x="1088" y="1080"/>
                  </a:cubicBezTo>
                  <a:cubicBezTo>
                    <a:pt x="1093" y="1080"/>
                    <a:pt x="1099" y="1081"/>
                    <a:pt x="1104" y="1083"/>
                  </a:cubicBezTo>
                  <a:cubicBezTo>
                    <a:pt x="1110" y="1086"/>
                    <a:pt x="1124" y="1092"/>
                    <a:pt x="1130" y="1093"/>
                  </a:cubicBezTo>
                  <a:cubicBezTo>
                    <a:pt x="1133" y="1087"/>
                    <a:pt x="1135" y="1069"/>
                    <a:pt x="1135" y="1063"/>
                  </a:cubicBezTo>
                  <a:cubicBezTo>
                    <a:pt x="1140" y="1018"/>
                    <a:pt x="1130" y="975"/>
                    <a:pt x="1120" y="929"/>
                  </a:cubicBezTo>
                  <a:cubicBezTo>
                    <a:pt x="1116" y="909"/>
                    <a:pt x="1111" y="888"/>
                    <a:pt x="1108" y="867"/>
                  </a:cubicBezTo>
                  <a:cubicBezTo>
                    <a:pt x="1107" y="862"/>
                    <a:pt x="1107" y="857"/>
                    <a:pt x="1106" y="851"/>
                  </a:cubicBezTo>
                  <a:cubicBezTo>
                    <a:pt x="1105" y="840"/>
                    <a:pt x="1104" y="830"/>
                    <a:pt x="1100" y="820"/>
                  </a:cubicBezTo>
                  <a:cubicBezTo>
                    <a:pt x="1083" y="782"/>
                    <a:pt x="1068" y="744"/>
                    <a:pt x="1053" y="706"/>
                  </a:cubicBezTo>
                  <a:cubicBezTo>
                    <a:pt x="1044" y="686"/>
                    <a:pt x="1036" y="665"/>
                    <a:pt x="1028" y="645"/>
                  </a:cubicBezTo>
                  <a:cubicBezTo>
                    <a:pt x="1019" y="625"/>
                    <a:pt x="994" y="611"/>
                    <a:pt x="965" y="611"/>
                  </a:cubicBezTo>
                  <a:cubicBezTo>
                    <a:pt x="947" y="611"/>
                    <a:pt x="932" y="616"/>
                    <a:pt x="921" y="626"/>
                  </a:cubicBezTo>
                  <a:cubicBezTo>
                    <a:pt x="894" y="651"/>
                    <a:pt x="875" y="682"/>
                    <a:pt x="855" y="714"/>
                  </a:cubicBezTo>
                  <a:cubicBezTo>
                    <a:pt x="849" y="725"/>
                    <a:pt x="842" y="736"/>
                    <a:pt x="836" y="746"/>
                  </a:cubicBezTo>
                  <a:cubicBezTo>
                    <a:pt x="809" y="788"/>
                    <a:pt x="795" y="808"/>
                    <a:pt x="770" y="808"/>
                  </a:cubicBezTo>
                  <a:cubicBezTo>
                    <a:pt x="752" y="808"/>
                    <a:pt x="734" y="796"/>
                    <a:pt x="701" y="774"/>
                  </a:cubicBezTo>
                  <a:cubicBezTo>
                    <a:pt x="691" y="768"/>
                    <a:pt x="681" y="760"/>
                    <a:pt x="680" y="743"/>
                  </a:cubicBezTo>
                  <a:cubicBezTo>
                    <a:pt x="675" y="684"/>
                    <a:pt x="677" y="624"/>
                    <a:pt x="747" y="593"/>
                  </a:cubicBezTo>
                  <a:cubicBezTo>
                    <a:pt x="766" y="585"/>
                    <a:pt x="769" y="578"/>
                    <a:pt x="769" y="570"/>
                  </a:cubicBezTo>
                  <a:cubicBezTo>
                    <a:pt x="769" y="542"/>
                    <a:pt x="783" y="522"/>
                    <a:pt x="797" y="503"/>
                  </a:cubicBezTo>
                  <a:cubicBezTo>
                    <a:pt x="809" y="488"/>
                    <a:pt x="815" y="471"/>
                    <a:pt x="816" y="447"/>
                  </a:cubicBezTo>
                  <a:cubicBezTo>
                    <a:pt x="821" y="378"/>
                    <a:pt x="807" y="329"/>
                    <a:pt x="772" y="288"/>
                  </a:cubicBezTo>
                  <a:cubicBezTo>
                    <a:pt x="755" y="268"/>
                    <a:pt x="749" y="249"/>
                    <a:pt x="753" y="233"/>
                  </a:cubicBezTo>
                  <a:cubicBezTo>
                    <a:pt x="756" y="217"/>
                    <a:pt x="768" y="205"/>
                    <a:pt x="789" y="196"/>
                  </a:cubicBezTo>
                  <a:cubicBezTo>
                    <a:pt x="790" y="195"/>
                    <a:pt x="790" y="195"/>
                    <a:pt x="791" y="195"/>
                  </a:cubicBezTo>
                  <a:cubicBezTo>
                    <a:pt x="790" y="193"/>
                    <a:pt x="789" y="191"/>
                    <a:pt x="786" y="186"/>
                  </a:cubicBezTo>
                  <a:cubicBezTo>
                    <a:pt x="755" y="135"/>
                    <a:pt x="703" y="118"/>
                    <a:pt x="647" y="101"/>
                  </a:cubicBezTo>
                  <a:cubicBezTo>
                    <a:pt x="637" y="97"/>
                    <a:pt x="627" y="96"/>
                    <a:pt x="615" y="94"/>
                  </a:cubicBezTo>
                  <a:cubicBezTo>
                    <a:pt x="586" y="90"/>
                    <a:pt x="552" y="86"/>
                    <a:pt x="530" y="51"/>
                  </a:cubicBezTo>
                  <a:cubicBezTo>
                    <a:pt x="529" y="51"/>
                    <a:pt x="527" y="51"/>
                    <a:pt x="525" y="50"/>
                  </a:cubicBezTo>
                  <a:cubicBezTo>
                    <a:pt x="521" y="50"/>
                    <a:pt x="517" y="49"/>
                    <a:pt x="512" y="47"/>
                  </a:cubicBezTo>
                  <a:cubicBezTo>
                    <a:pt x="501" y="43"/>
                    <a:pt x="490" y="41"/>
                    <a:pt x="477" y="38"/>
                  </a:cubicBezTo>
                  <a:cubicBezTo>
                    <a:pt x="450" y="33"/>
                    <a:pt x="419" y="27"/>
                    <a:pt x="396" y="0"/>
                  </a:cubicBezTo>
                  <a:cubicBezTo>
                    <a:pt x="395" y="0"/>
                    <a:pt x="394" y="1"/>
                    <a:pt x="393" y="1"/>
                  </a:cubicBezTo>
                  <a:cubicBezTo>
                    <a:pt x="375" y="5"/>
                    <a:pt x="352" y="28"/>
                    <a:pt x="341" y="56"/>
                  </a:cubicBezTo>
                  <a:cubicBezTo>
                    <a:pt x="333" y="75"/>
                    <a:pt x="331" y="92"/>
                    <a:pt x="337" y="102"/>
                  </a:cubicBezTo>
                  <a:cubicBezTo>
                    <a:pt x="357" y="133"/>
                    <a:pt x="345" y="148"/>
                    <a:pt x="330" y="160"/>
                  </a:cubicBezTo>
                  <a:cubicBezTo>
                    <a:pt x="328" y="162"/>
                    <a:pt x="325" y="164"/>
                    <a:pt x="323" y="166"/>
                  </a:cubicBezTo>
                  <a:cubicBezTo>
                    <a:pt x="318" y="170"/>
                    <a:pt x="313" y="175"/>
                    <a:pt x="309" y="179"/>
                  </a:cubicBezTo>
                  <a:cubicBezTo>
                    <a:pt x="277" y="208"/>
                    <a:pt x="258" y="228"/>
                    <a:pt x="273" y="269"/>
                  </a:cubicBezTo>
                  <a:cubicBezTo>
                    <a:pt x="291" y="322"/>
                    <a:pt x="245" y="388"/>
                    <a:pt x="195" y="407"/>
                  </a:cubicBezTo>
                  <a:cubicBezTo>
                    <a:pt x="181" y="413"/>
                    <a:pt x="181" y="413"/>
                    <a:pt x="181" y="413"/>
                  </a:cubicBezTo>
                  <a:cubicBezTo>
                    <a:pt x="175" y="399"/>
                    <a:pt x="175" y="399"/>
                    <a:pt x="175" y="399"/>
                  </a:cubicBezTo>
                  <a:cubicBezTo>
                    <a:pt x="164" y="377"/>
                    <a:pt x="169" y="355"/>
                    <a:pt x="174" y="335"/>
                  </a:cubicBezTo>
                  <a:cubicBezTo>
                    <a:pt x="177" y="319"/>
                    <a:pt x="180" y="307"/>
                    <a:pt x="177" y="296"/>
                  </a:cubicBezTo>
                  <a:cubicBezTo>
                    <a:pt x="176" y="299"/>
                    <a:pt x="175" y="303"/>
                    <a:pt x="174" y="307"/>
                  </a:cubicBezTo>
                  <a:cubicBezTo>
                    <a:pt x="173" y="312"/>
                    <a:pt x="171" y="318"/>
                    <a:pt x="169" y="323"/>
                  </a:cubicBezTo>
                  <a:cubicBezTo>
                    <a:pt x="168" y="324"/>
                    <a:pt x="168" y="326"/>
                    <a:pt x="168" y="327"/>
                  </a:cubicBezTo>
                  <a:cubicBezTo>
                    <a:pt x="167" y="333"/>
                    <a:pt x="164" y="352"/>
                    <a:pt x="144" y="354"/>
                  </a:cubicBezTo>
                  <a:cubicBezTo>
                    <a:pt x="112" y="357"/>
                    <a:pt x="98" y="374"/>
                    <a:pt x="92" y="416"/>
                  </a:cubicBezTo>
                  <a:cubicBezTo>
                    <a:pt x="92" y="422"/>
                    <a:pt x="88" y="440"/>
                    <a:pt x="75" y="445"/>
                  </a:cubicBezTo>
                  <a:cubicBezTo>
                    <a:pt x="46" y="456"/>
                    <a:pt x="45" y="474"/>
                    <a:pt x="47" y="508"/>
                  </a:cubicBezTo>
                  <a:cubicBezTo>
                    <a:pt x="47" y="514"/>
                    <a:pt x="48" y="519"/>
                    <a:pt x="48" y="524"/>
                  </a:cubicBezTo>
                  <a:cubicBezTo>
                    <a:pt x="48" y="532"/>
                    <a:pt x="48" y="532"/>
                    <a:pt x="48" y="532"/>
                  </a:cubicBezTo>
                  <a:cubicBezTo>
                    <a:pt x="49" y="584"/>
                    <a:pt x="50" y="639"/>
                    <a:pt x="8" y="686"/>
                  </a:cubicBezTo>
                  <a:cubicBezTo>
                    <a:pt x="1" y="694"/>
                    <a:pt x="0" y="705"/>
                    <a:pt x="7" y="728"/>
                  </a:cubicBezTo>
                  <a:cubicBezTo>
                    <a:pt x="9" y="736"/>
                    <a:pt x="12" y="744"/>
                    <a:pt x="15" y="752"/>
                  </a:cubicBezTo>
                  <a:cubicBezTo>
                    <a:pt x="27" y="782"/>
                    <a:pt x="40" y="816"/>
                    <a:pt x="21" y="854"/>
                  </a:cubicBezTo>
                  <a:cubicBezTo>
                    <a:pt x="22" y="856"/>
                    <a:pt x="24" y="860"/>
                    <a:pt x="25" y="862"/>
                  </a:cubicBezTo>
                  <a:cubicBezTo>
                    <a:pt x="26" y="864"/>
                    <a:pt x="26" y="866"/>
                    <a:pt x="27" y="867"/>
                  </a:cubicBezTo>
                  <a:cubicBezTo>
                    <a:pt x="38" y="891"/>
                    <a:pt x="48" y="914"/>
                    <a:pt x="59" y="938"/>
                  </a:cubicBezTo>
                  <a:cubicBezTo>
                    <a:pt x="79" y="981"/>
                    <a:pt x="98" y="1025"/>
                    <a:pt x="117" y="1068"/>
                  </a:cubicBezTo>
                  <a:cubicBezTo>
                    <a:pt x="119" y="1072"/>
                    <a:pt x="120" y="1075"/>
                    <a:pt x="122" y="1079"/>
                  </a:cubicBezTo>
                  <a:cubicBezTo>
                    <a:pt x="129" y="1094"/>
                    <a:pt x="136" y="1110"/>
                    <a:pt x="138" y="1129"/>
                  </a:cubicBezTo>
                  <a:cubicBezTo>
                    <a:pt x="151" y="1292"/>
                    <a:pt x="124" y="1418"/>
                    <a:pt x="56" y="1525"/>
                  </a:cubicBezTo>
                  <a:cubicBezTo>
                    <a:pt x="54" y="1535"/>
                    <a:pt x="51" y="1544"/>
                    <a:pt x="46" y="1551"/>
                  </a:cubicBezTo>
                  <a:cubicBezTo>
                    <a:pt x="81" y="1547"/>
                    <a:pt x="118" y="1543"/>
                    <a:pt x="159" y="1538"/>
                  </a:cubicBezTo>
                  <a:cubicBezTo>
                    <a:pt x="310" y="1519"/>
                    <a:pt x="310" y="1519"/>
                    <a:pt x="310" y="1519"/>
                  </a:cubicBezTo>
                  <a:cubicBezTo>
                    <a:pt x="387" y="1509"/>
                    <a:pt x="465" y="1499"/>
                    <a:pt x="542" y="1489"/>
                  </a:cubicBezTo>
                  <a:cubicBezTo>
                    <a:pt x="544" y="1489"/>
                    <a:pt x="544" y="1489"/>
                    <a:pt x="544" y="1489"/>
                  </a:cubicBezTo>
                  <a:cubicBezTo>
                    <a:pt x="549" y="1488"/>
                    <a:pt x="555" y="1488"/>
                    <a:pt x="561" y="1488"/>
                  </a:cubicBezTo>
                  <a:cubicBezTo>
                    <a:pt x="583" y="1488"/>
                    <a:pt x="587" y="1500"/>
                    <a:pt x="588" y="150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7" name="Freeform 33">
              <a:extLst>
                <a:ext uri="{FF2B5EF4-FFF2-40B4-BE49-F238E27FC236}">
                  <a16:creationId xmlns:a16="http://schemas.microsoft.com/office/drawing/2014/main" id="{90D254DD-0A97-034D-9A7A-B6C2C2A9E227}"/>
                </a:ext>
              </a:extLst>
            </p:cNvPr>
            <p:cNvSpPr>
              <a:spLocks/>
            </p:cNvSpPr>
            <p:nvPr/>
          </p:nvSpPr>
          <p:spPr bwMode="auto">
            <a:xfrm>
              <a:off x="7713696" y="1893043"/>
              <a:ext cx="794119" cy="374005"/>
            </a:xfrm>
            <a:custGeom>
              <a:avLst/>
              <a:gdLst>
                <a:gd name="T0" fmla="*/ 740 w 1788"/>
                <a:gd name="T1" fmla="*/ 809 h 840"/>
                <a:gd name="T2" fmla="*/ 734 w 1788"/>
                <a:gd name="T3" fmla="*/ 840 h 840"/>
                <a:gd name="T4" fmla="*/ 803 w 1788"/>
                <a:gd name="T5" fmla="*/ 718 h 840"/>
                <a:gd name="T6" fmla="*/ 854 w 1788"/>
                <a:gd name="T7" fmla="*/ 598 h 840"/>
                <a:gd name="T8" fmla="*/ 858 w 1788"/>
                <a:gd name="T9" fmla="*/ 562 h 840"/>
                <a:gd name="T10" fmla="*/ 907 w 1788"/>
                <a:gd name="T11" fmla="*/ 559 h 840"/>
                <a:gd name="T12" fmla="*/ 914 w 1788"/>
                <a:gd name="T13" fmla="*/ 588 h 840"/>
                <a:gd name="T14" fmla="*/ 966 w 1788"/>
                <a:gd name="T15" fmla="*/ 545 h 840"/>
                <a:gd name="T16" fmla="*/ 992 w 1788"/>
                <a:gd name="T17" fmla="*/ 536 h 840"/>
                <a:gd name="T18" fmla="*/ 1020 w 1788"/>
                <a:gd name="T19" fmla="*/ 586 h 840"/>
                <a:gd name="T20" fmla="*/ 1046 w 1788"/>
                <a:gd name="T21" fmla="*/ 565 h 840"/>
                <a:gd name="T22" fmla="*/ 1056 w 1788"/>
                <a:gd name="T23" fmla="*/ 520 h 840"/>
                <a:gd name="T24" fmla="*/ 1123 w 1788"/>
                <a:gd name="T25" fmla="*/ 506 h 840"/>
                <a:gd name="T26" fmla="*/ 1164 w 1788"/>
                <a:gd name="T27" fmla="*/ 489 h 840"/>
                <a:gd name="T28" fmla="*/ 1188 w 1788"/>
                <a:gd name="T29" fmla="*/ 476 h 840"/>
                <a:gd name="T30" fmla="*/ 1270 w 1788"/>
                <a:gd name="T31" fmla="*/ 433 h 840"/>
                <a:gd name="T32" fmla="*/ 1297 w 1788"/>
                <a:gd name="T33" fmla="*/ 418 h 840"/>
                <a:gd name="T34" fmla="*/ 1346 w 1788"/>
                <a:gd name="T35" fmla="*/ 432 h 840"/>
                <a:gd name="T36" fmla="*/ 1390 w 1788"/>
                <a:gd name="T37" fmla="*/ 430 h 840"/>
                <a:gd name="T38" fmla="*/ 1481 w 1788"/>
                <a:gd name="T39" fmla="*/ 434 h 840"/>
                <a:gd name="T40" fmla="*/ 1590 w 1788"/>
                <a:gd name="T41" fmla="*/ 424 h 840"/>
                <a:gd name="T42" fmla="*/ 1680 w 1788"/>
                <a:gd name="T43" fmla="*/ 429 h 840"/>
                <a:gd name="T44" fmla="*/ 1766 w 1788"/>
                <a:gd name="T45" fmla="*/ 416 h 840"/>
                <a:gd name="T46" fmla="*/ 1778 w 1788"/>
                <a:gd name="T47" fmla="*/ 416 h 840"/>
                <a:gd name="T48" fmla="*/ 1786 w 1788"/>
                <a:gd name="T49" fmla="*/ 404 h 840"/>
                <a:gd name="T50" fmla="*/ 1730 w 1788"/>
                <a:gd name="T51" fmla="*/ 413 h 840"/>
                <a:gd name="T52" fmla="*/ 1600 w 1788"/>
                <a:gd name="T53" fmla="*/ 330 h 840"/>
                <a:gd name="T54" fmla="*/ 1419 w 1788"/>
                <a:gd name="T55" fmla="*/ 311 h 840"/>
                <a:gd name="T56" fmla="*/ 1371 w 1788"/>
                <a:gd name="T57" fmla="*/ 277 h 840"/>
                <a:gd name="T58" fmla="*/ 1354 w 1788"/>
                <a:gd name="T59" fmla="*/ 190 h 840"/>
                <a:gd name="T60" fmla="*/ 1164 w 1788"/>
                <a:gd name="T61" fmla="*/ 252 h 840"/>
                <a:gd name="T62" fmla="*/ 965 w 1788"/>
                <a:gd name="T63" fmla="*/ 368 h 840"/>
                <a:gd name="T64" fmla="*/ 948 w 1788"/>
                <a:gd name="T65" fmla="*/ 378 h 840"/>
                <a:gd name="T66" fmla="*/ 872 w 1788"/>
                <a:gd name="T67" fmla="*/ 350 h 840"/>
                <a:gd name="T68" fmla="*/ 713 w 1788"/>
                <a:gd name="T69" fmla="*/ 320 h 840"/>
                <a:gd name="T70" fmla="*/ 503 w 1788"/>
                <a:gd name="T71" fmla="*/ 242 h 840"/>
                <a:gd name="T72" fmla="*/ 441 w 1788"/>
                <a:gd name="T73" fmla="*/ 270 h 840"/>
                <a:gd name="T74" fmla="*/ 449 w 1788"/>
                <a:gd name="T75" fmla="*/ 142 h 840"/>
                <a:gd name="T76" fmla="*/ 521 w 1788"/>
                <a:gd name="T77" fmla="*/ 61 h 840"/>
                <a:gd name="T78" fmla="*/ 596 w 1788"/>
                <a:gd name="T79" fmla="*/ 1 h 840"/>
                <a:gd name="T80" fmla="*/ 586 w 1788"/>
                <a:gd name="T81" fmla="*/ 2 h 840"/>
                <a:gd name="T82" fmla="*/ 496 w 1788"/>
                <a:gd name="T83" fmla="*/ 22 h 840"/>
                <a:gd name="T84" fmla="*/ 396 w 1788"/>
                <a:gd name="T85" fmla="*/ 115 h 840"/>
                <a:gd name="T86" fmla="*/ 199 w 1788"/>
                <a:gd name="T87" fmla="*/ 247 h 840"/>
                <a:gd name="T88" fmla="*/ 22 w 1788"/>
                <a:gd name="T89" fmla="*/ 347 h 840"/>
                <a:gd name="T90" fmla="*/ 46 w 1788"/>
                <a:gd name="T91" fmla="*/ 411 h 840"/>
                <a:gd name="T92" fmla="*/ 206 w 1788"/>
                <a:gd name="T93" fmla="*/ 455 h 840"/>
                <a:gd name="T94" fmla="*/ 373 w 1788"/>
                <a:gd name="T95" fmla="*/ 510 h 840"/>
                <a:gd name="T96" fmla="*/ 427 w 1788"/>
                <a:gd name="T97" fmla="*/ 536 h 840"/>
                <a:gd name="T98" fmla="*/ 494 w 1788"/>
                <a:gd name="T99" fmla="*/ 533 h 840"/>
                <a:gd name="T100" fmla="*/ 607 w 1788"/>
                <a:gd name="T101" fmla="*/ 585 h 840"/>
                <a:gd name="T102" fmla="*/ 646 w 1788"/>
                <a:gd name="T103" fmla="*/ 615 h 840"/>
                <a:gd name="T104" fmla="*/ 687 w 1788"/>
                <a:gd name="T105" fmla="*/ 750 h 840"/>
                <a:gd name="T106" fmla="*/ 694 w 1788"/>
                <a:gd name="T107" fmla="*/ 757 h 840"/>
                <a:gd name="T108" fmla="*/ 708 w 1788"/>
                <a:gd name="T109" fmla="*/ 759 h 840"/>
                <a:gd name="T110" fmla="*/ 743 w 1788"/>
                <a:gd name="T111" fmla="*/ 77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840">
                  <a:moveTo>
                    <a:pt x="743" y="771"/>
                  </a:moveTo>
                  <a:cubicBezTo>
                    <a:pt x="750" y="783"/>
                    <a:pt x="746" y="797"/>
                    <a:pt x="740" y="809"/>
                  </a:cubicBezTo>
                  <a:cubicBezTo>
                    <a:pt x="735" y="819"/>
                    <a:pt x="730" y="832"/>
                    <a:pt x="733" y="839"/>
                  </a:cubicBezTo>
                  <a:cubicBezTo>
                    <a:pt x="734" y="839"/>
                    <a:pt x="734" y="839"/>
                    <a:pt x="734" y="840"/>
                  </a:cubicBezTo>
                  <a:cubicBezTo>
                    <a:pt x="736" y="824"/>
                    <a:pt x="739" y="806"/>
                    <a:pt x="754" y="791"/>
                  </a:cubicBezTo>
                  <a:cubicBezTo>
                    <a:pt x="774" y="770"/>
                    <a:pt x="788" y="745"/>
                    <a:pt x="803" y="718"/>
                  </a:cubicBezTo>
                  <a:cubicBezTo>
                    <a:pt x="810" y="706"/>
                    <a:pt x="818" y="693"/>
                    <a:pt x="825" y="681"/>
                  </a:cubicBezTo>
                  <a:cubicBezTo>
                    <a:pt x="844" y="652"/>
                    <a:pt x="858" y="628"/>
                    <a:pt x="854" y="598"/>
                  </a:cubicBezTo>
                  <a:cubicBezTo>
                    <a:pt x="853" y="595"/>
                    <a:pt x="853" y="595"/>
                    <a:pt x="853" y="595"/>
                  </a:cubicBezTo>
                  <a:cubicBezTo>
                    <a:pt x="852" y="586"/>
                    <a:pt x="850" y="573"/>
                    <a:pt x="858" y="562"/>
                  </a:cubicBezTo>
                  <a:cubicBezTo>
                    <a:pt x="862" y="558"/>
                    <a:pt x="868" y="552"/>
                    <a:pt x="881" y="551"/>
                  </a:cubicBezTo>
                  <a:cubicBezTo>
                    <a:pt x="893" y="550"/>
                    <a:pt x="901" y="553"/>
                    <a:pt x="907" y="559"/>
                  </a:cubicBezTo>
                  <a:cubicBezTo>
                    <a:pt x="915" y="568"/>
                    <a:pt x="914" y="579"/>
                    <a:pt x="914" y="587"/>
                  </a:cubicBezTo>
                  <a:cubicBezTo>
                    <a:pt x="914" y="587"/>
                    <a:pt x="914" y="587"/>
                    <a:pt x="914" y="588"/>
                  </a:cubicBezTo>
                  <a:cubicBezTo>
                    <a:pt x="915" y="586"/>
                    <a:pt x="916" y="585"/>
                    <a:pt x="917" y="584"/>
                  </a:cubicBezTo>
                  <a:cubicBezTo>
                    <a:pt x="927" y="568"/>
                    <a:pt x="940" y="548"/>
                    <a:pt x="966" y="545"/>
                  </a:cubicBezTo>
                  <a:cubicBezTo>
                    <a:pt x="967" y="545"/>
                    <a:pt x="970" y="543"/>
                    <a:pt x="972" y="542"/>
                  </a:cubicBezTo>
                  <a:cubicBezTo>
                    <a:pt x="978" y="540"/>
                    <a:pt x="984" y="536"/>
                    <a:pt x="992" y="536"/>
                  </a:cubicBezTo>
                  <a:cubicBezTo>
                    <a:pt x="997" y="536"/>
                    <a:pt x="1008" y="538"/>
                    <a:pt x="1015" y="551"/>
                  </a:cubicBezTo>
                  <a:cubicBezTo>
                    <a:pt x="1021" y="561"/>
                    <a:pt x="1022" y="574"/>
                    <a:pt x="1020" y="586"/>
                  </a:cubicBezTo>
                  <a:cubicBezTo>
                    <a:pt x="1028" y="580"/>
                    <a:pt x="1036" y="573"/>
                    <a:pt x="1044" y="567"/>
                  </a:cubicBezTo>
                  <a:cubicBezTo>
                    <a:pt x="1046" y="565"/>
                    <a:pt x="1046" y="565"/>
                    <a:pt x="1046" y="565"/>
                  </a:cubicBezTo>
                  <a:cubicBezTo>
                    <a:pt x="1048" y="564"/>
                    <a:pt x="1049" y="562"/>
                    <a:pt x="1049" y="556"/>
                  </a:cubicBezTo>
                  <a:cubicBezTo>
                    <a:pt x="1047" y="540"/>
                    <a:pt x="1049" y="528"/>
                    <a:pt x="1056" y="520"/>
                  </a:cubicBezTo>
                  <a:cubicBezTo>
                    <a:pt x="1066" y="508"/>
                    <a:pt x="1082" y="505"/>
                    <a:pt x="1097" y="504"/>
                  </a:cubicBezTo>
                  <a:cubicBezTo>
                    <a:pt x="1106" y="504"/>
                    <a:pt x="1115" y="505"/>
                    <a:pt x="1123" y="506"/>
                  </a:cubicBezTo>
                  <a:cubicBezTo>
                    <a:pt x="1130" y="507"/>
                    <a:pt x="1136" y="508"/>
                    <a:pt x="1141" y="508"/>
                  </a:cubicBezTo>
                  <a:cubicBezTo>
                    <a:pt x="1151" y="508"/>
                    <a:pt x="1158" y="506"/>
                    <a:pt x="1164" y="489"/>
                  </a:cubicBezTo>
                  <a:cubicBezTo>
                    <a:pt x="1167" y="479"/>
                    <a:pt x="1178" y="476"/>
                    <a:pt x="1184" y="476"/>
                  </a:cubicBezTo>
                  <a:cubicBezTo>
                    <a:pt x="1188" y="476"/>
                    <a:pt x="1188" y="476"/>
                    <a:pt x="1188" y="476"/>
                  </a:cubicBezTo>
                  <a:cubicBezTo>
                    <a:pt x="1212" y="480"/>
                    <a:pt x="1228" y="467"/>
                    <a:pt x="1247" y="451"/>
                  </a:cubicBezTo>
                  <a:cubicBezTo>
                    <a:pt x="1254" y="445"/>
                    <a:pt x="1262" y="438"/>
                    <a:pt x="1270" y="433"/>
                  </a:cubicBezTo>
                  <a:cubicBezTo>
                    <a:pt x="1271" y="432"/>
                    <a:pt x="1272" y="431"/>
                    <a:pt x="1274" y="430"/>
                  </a:cubicBezTo>
                  <a:cubicBezTo>
                    <a:pt x="1279" y="425"/>
                    <a:pt x="1286" y="418"/>
                    <a:pt x="1297" y="418"/>
                  </a:cubicBezTo>
                  <a:cubicBezTo>
                    <a:pt x="1303" y="418"/>
                    <a:pt x="1308" y="420"/>
                    <a:pt x="1313" y="423"/>
                  </a:cubicBezTo>
                  <a:cubicBezTo>
                    <a:pt x="1322" y="430"/>
                    <a:pt x="1332" y="432"/>
                    <a:pt x="1346" y="432"/>
                  </a:cubicBezTo>
                  <a:cubicBezTo>
                    <a:pt x="1353" y="432"/>
                    <a:pt x="1360" y="432"/>
                    <a:pt x="1367" y="431"/>
                  </a:cubicBezTo>
                  <a:cubicBezTo>
                    <a:pt x="1375" y="430"/>
                    <a:pt x="1382" y="430"/>
                    <a:pt x="1390" y="430"/>
                  </a:cubicBezTo>
                  <a:cubicBezTo>
                    <a:pt x="1415" y="430"/>
                    <a:pt x="1450" y="430"/>
                    <a:pt x="1474" y="461"/>
                  </a:cubicBezTo>
                  <a:cubicBezTo>
                    <a:pt x="1473" y="451"/>
                    <a:pt x="1475" y="442"/>
                    <a:pt x="1481" y="434"/>
                  </a:cubicBezTo>
                  <a:cubicBezTo>
                    <a:pt x="1490" y="421"/>
                    <a:pt x="1509" y="417"/>
                    <a:pt x="1524" y="424"/>
                  </a:cubicBezTo>
                  <a:cubicBezTo>
                    <a:pt x="1543" y="432"/>
                    <a:pt x="1566" y="429"/>
                    <a:pt x="1590" y="424"/>
                  </a:cubicBezTo>
                  <a:cubicBezTo>
                    <a:pt x="1605" y="421"/>
                    <a:pt x="1620" y="418"/>
                    <a:pt x="1635" y="418"/>
                  </a:cubicBezTo>
                  <a:cubicBezTo>
                    <a:pt x="1652" y="418"/>
                    <a:pt x="1666" y="422"/>
                    <a:pt x="1680" y="429"/>
                  </a:cubicBezTo>
                  <a:cubicBezTo>
                    <a:pt x="1681" y="429"/>
                    <a:pt x="1682" y="428"/>
                    <a:pt x="1683" y="428"/>
                  </a:cubicBezTo>
                  <a:cubicBezTo>
                    <a:pt x="1711" y="415"/>
                    <a:pt x="1739" y="415"/>
                    <a:pt x="1766" y="416"/>
                  </a:cubicBezTo>
                  <a:cubicBezTo>
                    <a:pt x="1768" y="416"/>
                    <a:pt x="1770" y="416"/>
                    <a:pt x="1772" y="416"/>
                  </a:cubicBezTo>
                  <a:cubicBezTo>
                    <a:pt x="1774" y="416"/>
                    <a:pt x="1776" y="416"/>
                    <a:pt x="1778" y="416"/>
                  </a:cubicBezTo>
                  <a:cubicBezTo>
                    <a:pt x="1785" y="416"/>
                    <a:pt x="1785" y="415"/>
                    <a:pt x="1786" y="412"/>
                  </a:cubicBezTo>
                  <a:cubicBezTo>
                    <a:pt x="1788" y="407"/>
                    <a:pt x="1786" y="405"/>
                    <a:pt x="1786" y="404"/>
                  </a:cubicBezTo>
                  <a:cubicBezTo>
                    <a:pt x="1781" y="399"/>
                    <a:pt x="1777" y="401"/>
                    <a:pt x="1768" y="405"/>
                  </a:cubicBezTo>
                  <a:cubicBezTo>
                    <a:pt x="1756" y="410"/>
                    <a:pt x="1743" y="413"/>
                    <a:pt x="1730" y="413"/>
                  </a:cubicBezTo>
                  <a:cubicBezTo>
                    <a:pt x="1710" y="413"/>
                    <a:pt x="1691" y="407"/>
                    <a:pt x="1667" y="394"/>
                  </a:cubicBezTo>
                  <a:cubicBezTo>
                    <a:pt x="1635" y="376"/>
                    <a:pt x="1614" y="356"/>
                    <a:pt x="1600" y="330"/>
                  </a:cubicBezTo>
                  <a:cubicBezTo>
                    <a:pt x="1586" y="305"/>
                    <a:pt x="1566" y="295"/>
                    <a:pt x="1534" y="297"/>
                  </a:cubicBezTo>
                  <a:cubicBezTo>
                    <a:pt x="1497" y="299"/>
                    <a:pt x="1457" y="302"/>
                    <a:pt x="1419" y="311"/>
                  </a:cubicBezTo>
                  <a:cubicBezTo>
                    <a:pt x="1402" y="315"/>
                    <a:pt x="1386" y="308"/>
                    <a:pt x="1379" y="293"/>
                  </a:cubicBezTo>
                  <a:cubicBezTo>
                    <a:pt x="1377" y="288"/>
                    <a:pt x="1374" y="283"/>
                    <a:pt x="1371" y="277"/>
                  </a:cubicBezTo>
                  <a:cubicBezTo>
                    <a:pt x="1359" y="257"/>
                    <a:pt x="1346" y="233"/>
                    <a:pt x="1353" y="203"/>
                  </a:cubicBezTo>
                  <a:cubicBezTo>
                    <a:pt x="1355" y="193"/>
                    <a:pt x="1354" y="190"/>
                    <a:pt x="1354" y="190"/>
                  </a:cubicBezTo>
                  <a:cubicBezTo>
                    <a:pt x="1353" y="190"/>
                    <a:pt x="1349" y="191"/>
                    <a:pt x="1343" y="194"/>
                  </a:cubicBezTo>
                  <a:cubicBezTo>
                    <a:pt x="1286" y="225"/>
                    <a:pt x="1224" y="239"/>
                    <a:pt x="1164" y="252"/>
                  </a:cubicBezTo>
                  <a:cubicBezTo>
                    <a:pt x="1136" y="259"/>
                    <a:pt x="1107" y="265"/>
                    <a:pt x="1079" y="273"/>
                  </a:cubicBezTo>
                  <a:cubicBezTo>
                    <a:pt x="1023" y="290"/>
                    <a:pt x="986" y="321"/>
                    <a:pt x="965" y="368"/>
                  </a:cubicBezTo>
                  <a:cubicBezTo>
                    <a:pt x="960" y="380"/>
                    <a:pt x="960" y="380"/>
                    <a:pt x="960" y="380"/>
                  </a:cubicBezTo>
                  <a:cubicBezTo>
                    <a:pt x="948" y="378"/>
                    <a:pt x="948" y="378"/>
                    <a:pt x="948" y="378"/>
                  </a:cubicBezTo>
                  <a:cubicBezTo>
                    <a:pt x="935" y="375"/>
                    <a:pt x="931" y="364"/>
                    <a:pt x="929" y="358"/>
                  </a:cubicBezTo>
                  <a:cubicBezTo>
                    <a:pt x="909" y="358"/>
                    <a:pt x="890" y="354"/>
                    <a:pt x="872" y="350"/>
                  </a:cubicBezTo>
                  <a:cubicBezTo>
                    <a:pt x="842" y="343"/>
                    <a:pt x="814" y="339"/>
                    <a:pt x="791" y="349"/>
                  </a:cubicBezTo>
                  <a:cubicBezTo>
                    <a:pt x="759" y="364"/>
                    <a:pt x="732" y="354"/>
                    <a:pt x="713" y="320"/>
                  </a:cubicBezTo>
                  <a:cubicBezTo>
                    <a:pt x="682" y="265"/>
                    <a:pt x="627" y="243"/>
                    <a:pt x="573" y="225"/>
                  </a:cubicBezTo>
                  <a:cubicBezTo>
                    <a:pt x="542" y="215"/>
                    <a:pt x="519" y="220"/>
                    <a:pt x="503" y="242"/>
                  </a:cubicBezTo>
                  <a:cubicBezTo>
                    <a:pt x="493" y="256"/>
                    <a:pt x="477" y="275"/>
                    <a:pt x="457" y="275"/>
                  </a:cubicBezTo>
                  <a:cubicBezTo>
                    <a:pt x="451" y="275"/>
                    <a:pt x="446" y="273"/>
                    <a:pt x="441" y="270"/>
                  </a:cubicBezTo>
                  <a:cubicBezTo>
                    <a:pt x="418" y="256"/>
                    <a:pt x="414" y="223"/>
                    <a:pt x="420" y="198"/>
                  </a:cubicBezTo>
                  <a:cubicBezTo>
                    <a:pt x="425" y="180"/>
                    <a:pt x="432" y="160"/>
                    <a:pt x="449" y="142"/>
                  </a:cubicBezTo>
                  <a:cubicBezTo>
                    <a:pt x="469" y="123"/>
                    <a:pt x="490" y="100"/>
                    <a:pt x="513" y="72"/>
                  </a:cubicBezTo>
                  <a:cubicBezTo>
                    <a:pt x="516" y="68"/>
                    <a:pt x="519" y="65"/>
                    <a:pt x="521" y="61"/>
                  </a:cubicBezTo>
                  <a:cubicBezTo>
                    <a:pt x="538" y="40"/>
                    <a:pt x="555" y="19"/>
                    <a:pt x="585" y="8"/>
                  </a:cubicBezTo>
                  <a:cubicBezTo>
                    <a:pt x="591" y="6"/>
                    <a:pt x="596" y="2"/>
                    <a:pt x="596" y="1"/>
                  </a:cubicBezTo>
                  <a:cubicBezTo>
                    <a:pt x="596" y="0"/>
                    <a:pt x="596" y="0"/>
                    <a:pt x="596" y="0"/>
                  </a:cubicBezTo>
                  <a:cubicBezTo>
                    <a:pt x="593" y="0"/>
                    <a:pt x="589" y="1"/>
                    <a:pt x="586" y="2"/>
                  </a:cubicBezTo>
                  <a:cubicBezTo>
                    <a:pt x="584" y="3"/>
                    <a:pt x="582" y="3"/>
                    <a:pt x="580" y="4"/>
                  </a:cubicBezTo>
                  <a:cubicBezTo>
                    <a:pt x="555" y="10"/>
                    <a:pt x="527" y="16"/>
                    <a:pt x="496" y="22"/>
                  </a:cubicBezTo>
                  <a:cubicBezTo>
                    <a:pt x="483" y="24"/>
                    <a:pt x="480" y="26"/>
                    <a:pt x="479" y="27"/>
                  </a:cubicBezTo>
                  <a:cubicBezTo>
                    <a:pt x="464" y="71"/>
                    <a:pt x="429" y="93"/>
                    <a:pt x="396" y="115"/>
                  </a:cubicBezTo>
                  <a:cubicBezTo>
                    <a:pt x="379" y="125"/>
                    <a:pt x="364" y="136"/>
                    <a:pt x="351" y="148"/>
                  </a:cubicBezTo>
                  <a:cubicBezTo>
                    <a:pt x="306" y="192"/>
                    <a:pt x="251" y="220"/>
                    <a:pt x="199" y="247"/>
                  </a:cubicBezTo>
                  <a:cubicBezTo>
                    <a:pt x="161" y="266"/>
                    <a:pt x="121" y="286"/>
                    <a:pt x="87" y="312"/>
                  </a:cubicBezTo>
                  <a:cubicBezTo>
                    <a:pt x="67" y="327"/>
                    <a:pt x="44" y="337"/>
                    <a:pt x="22" y="347"/>
                  </a:cubicBezTo>
                  <a:cubicBezTo>
                    <a:pt x="15" y="351"/>
                    <a:pt x="7" y="354"/>
                    <a:pt x="0" y="357"/>
                  </a:cubicBezTo>
                  <a:cubicBezTo>
                    <a:pt x="18" y="363"/>
                    <a:pt x="37" y="378"/>
                    <a:pt x="46" y="411"/>
                  </a:cubicBezTo>
                  <a:cubicBezTo>
                    <a:pt x="50" y="423"/>
                    <a:pt x="56" y="430"/>
                    <a:pt x="77" y="433"/>
                  </a:cubicBezTo>
                  <a:cubicBezTo>
                    <a:pt x="120" y="440"/>
                    <a:pt x="164" y="447"/>
                    <a:pt x="206" y="455"/>
                  </a:cubicBezTo>
                  <a:cubicBezTo>
                    <a:pt x="245" y="462"/>
                    <a:pt x="286" y="469"/>
                    <a:pt x="326" y="475"/>
                  </a:cubicBezTo>
                  <a:cubicBezTo>
                    <a:pt x="351" y="479"/>
                    <a:pt x="364" y="495"/>
                    <a:pt x="373" y="510"/>
                  </a:cubicBezTo>
                  <a:cubicBezTo>
                    <a:pt x="384" y="529"/>
                    <a:pt x="398" y="536"/>
                    <a:pt x="424" y="536"/>
                  </a:cubicBezTo>
                  <a:cubicBezTo>
                    <a:pt x="427" y="536"/>
                    <a:pt x="427" y="536"/>
                    <a:pt x="427" y="536"/>
                  </a:cubicBezTo>
                  <a:cubicBezTo>
                    <a:pt x="437" y="536"/>
                    <a:pt x="446" y="535"/>
                    <a:pt x="456" y="535"/>
                  </a:cubicBezTo>
                  <a:cubicBezTo>
                    <a:pt x="469" y="534"/>
                    <a:pt x="482" y="533"/>
                    <a:pt x="494" y="533"/>
                  </a:cubicBezTo>
                  <a:cubicBezTo>
                    <a:pt x="521" y="533"/>
                    <a:pt x="542" y="536"/>
                    <a:pt x="561" y="542"/>
                  </a:cubicBezTo>
                  <a:cubicBezTo>
                    <a:pt x="574" y="546"/>
                    <a:pt x="605" y="556"/>
                    <a:pt x="607" y="585"/>
                  </a:cubicBezTo>
                  <a:cubicBezTo>
                    <a:pt x="609" y="605"/>
                    <a:pt x="618" y="609"/>
                    <a:pt x="644" y="615"/>
                  </a:cubicBezTo>
                  <a:cubicBezTo>
                    <a:pt x="646" y="615"/>
                    <a:pt x="646" y="615"/>
                    <a:pt x="646" y="615"/>
                  </a:cubicBezTo>
                  <a:cubicBezTo>
                    <a:pt x="679" y="623"/>
                    <a:pt x="693" y="643"/>
                    <a:pt x="690" y="676"/>
                  </a:cubicBezTo>
                  <a:cubicBezTo>
                    <a:pt x="687" y="704"/>
                    <a:pt x="687" y="713"/>
                    <a:pt x="687" y="750"/>
                  </a:cubicBezTo>
                  <a:cubicBezTo>
                    <a:pt x="687" y="756"/>
                    <a:pt x="687" y="756"/>
                    <a:pt x="687" y="756"/>
                  </a:cubicBezTo>
                  <a:cubicBezTo>
                    <a:pt x="690" y="756"/>
                    <a:pt x="692" y="757"/>
                    <a:pt x="694" y="757"/>
                  </a:cubicBezTo>
                  <a:cubicBezTo>
                    <a:pt x="698" y="758"/>
                    <a:pt x="699" y="759"/>
                    <a:pt x="704" y="759"/>
                  </a:cubicBezTo>
                  <a:cubicBezTo>
                    <a:pt x="708" y="759"/>
                    <a:pt x="708" y="759"/>
                    <a:pt x="708" y="759"/>
                  </a:cubicBezTo>
                  <a:cubicBezTo>
                    <a:pt x="709" y="759"/>
                    <a:pt x="711" y="759"/>
                    <a:pt x="712" y="759"/>
                  </a:cubicBezTo>
                  <a:cubicBezTo>
                    <a:pt x="719" y="759"/>
                    <a:pt x="735" y="759"/>
                    <a:pt x="743" y="77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33" name="Freeform 37">
            <a:extLst>
              <a:ext uri="{FF2B5EF4-FFF2-40B4-BE49-F238E27FC236}">
                <a16:creationId xmlns:a16="http://schemas.microsoft.com/office/drawing/2014/main" id="{956CC73A-DDE9-6441-A4FF-6705DD4F5CEF}"/>
              </a:ext>
            </a:extLst>
          </p:cNvPr>
          <p:cNvSpPr>
            <a:spLocks/>
          </p:cNvSpPr>
          <p:nvPr/>
        </p:nvSpPr>
        <p:spPr bwMode="auto">
          <a:xfrm>
            <a:off x="8684588" y="2115630"/>
            <a:ext cx="203441" cy="402139"/>
          </a:xfrm>
          <a:custGeom>
            <a:avLst/>
            <a:gdLst>
              <a:gd name="T0" fmla="*/ 383 w 468"/>
              <a:gd name="T1" fmla="*/ 869 h 905"/>
              <a:gd name="T2" fmla="*/ 377 w 468"/>
              <a:gd name="T3" fmla="*/ 771 h 905"/>
              <a:gd name="T4" fmla="*/ 357 w 468"/>
              <a:gd name="T5" fmla="*/ 656 h 905"/>
              <a:gd name="T6" fmla="*/ 375 w 468"/>
              <a:gd name="T7" fmla="*/ 421 h 905"/>
              <a:gd name="T8" fmla="*/ 374 w 468"/>
              <a:gd name="T9" fmla="*/ 349 h 905"/>
              <a:gd name="T10" fmla="*/ 414 w 468"/>
              <a:gd name="T11" fmla="*/ 220 h 905"/>
              <a:gd name="T12" fmla="*/ 465 w 468"/>
              <a:gd name="T13" fmla="*/ 135 h 905"/>
              <a:gd name="T14" fmla="*/ 458 w 468"/>
              <a:gd name="T15" fmla="*/ 107 h 905"/>
              <a:gd name="T16" fmla="*/ 449 w 468"/>
              <a:gd name="T17" fmla="*/ 90 h 905"/>
              <a:gd name="T18" fmla="*/ 441 w 468"/>
              <a:gd name="T19" fmla="*/ 30 h 905"/>
              <a:gd name="T20" fmla="*/ 442 w 468"/>
              <a:gd name="T21" fmla="*/ 11 h 905"/>
              <a:gd name="T22" fmla="*/ 441 w 468"/>
              <a:gd name="T23" fmla="*/ 0 h 905"/>
              <a:gd name="T24" fmla="*/ 430 w 468"/>
              <a:gd name="T25" fmla="*/ 2 h 905"/>
              <a:gd name="T26" fmla="*/ 194 w 468"/>
              <a:gd name="T27" fmla="*/ 59 h 905"/>
              <a:gd name="T28" fmla="*/ 20 w 468"/>
              <a:gd name="T29" fmla="*/ 101 h 905"/>
              <a:gd name="T30" fmla="*/ 11 w 468"/>
              <a:gd name="T31" fmla="*/ 103 h 905"/>
              <a:gd name="T32" fmla="*/ 0 w 468"/>
              <a:gd name="T33" fmla="*/ 106 h 905"/>
              <a:gd name="T34" fmla="*/ 31 w 468"/>
              <a:gd name="T35" fmla="*/ 222 h 905"/>
              <a:gd name="T36" fmla="*/ 64 w 468"/>
              <a:gd name="T37" fmla="*/ 335 h 905"/>
              <a:gd name="T38" fmla="*/ 66 w 468"/>
              <a:gd name="T39" fmla="*/ 343 h 905"/>
              <a:gd name="T40" fmla="*/ 65 w 468"/>
              <a:gd name="T41" fmla="*/ 373 h 905"/>
              <a:gd name="T42" fmla="*/ 83 w 468"/>
              <a:gd name="T43" fmla="*/ 511 h 905"/>
              <a:gd name="T44" fmla="*/ 84 w 468"/>
              <a:gd name="T45" fmla="*/ 514 h 905"/>
              <a:gd name="T46" fmla="*/ 99 w 468"/>
              <a:gd name="T47" fmla="*/ 573 h 905"/>
              <a:gd name="T48" fmla="*/ 99 w 468"/>
              <a:gd name="T49" fmla="*/ 576 h 905"/>
              <a:gd name="T50" fmla="*/ 170 w 468"/>
              <a:gd name="T51" fmla="*/ 720 h 905"/>
              <a:gd name="T52" fmla="*/ 221 w 468"/>
              <a:gd name="T53" fmla="*/ 894 h 905"/>
              <a:gd name="T54" fmla="*/ 222 w 468"/>
              <a:gd name="T55" fmla="*/ 899 h 905"/>
              <a:gd name="T56" fmla="*/ 234 w 468"/>
              <a:gd name="T57" fmla="*/ 898 h 905"/>
              <a:gd name="T58" fmla="*/ 231 w 468"/>
              <a:gd name="T59" fmla="*/ 905 h 905"/>
              <a:gd name="T60" fmla="*/ 331 w 468"/>
              <a:gd name="T61" fmla="*/ 882 h 905"/>
              <a:gd name="T62" fmla="*/ 383 w 468"/>
              <a:gd name="T63" fmla="*/ 869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 h="905">
                <a:moveTo>
                  <a:pt x="383" y="869"/>
                </a:moveTo>
                <a:cubicBezTo>
                  <a:pt x="368" y="840"/>
                  <a:pt x="359" y="797"/>
                  <a:pt x="377" y="771"/>
                </a:cubicBezTo>
                <a:cubicBezTo>
                  <a:pt x="373" y="751"/>
                  <a:pt x="362" y="692"/>
                  <a:pt x="357" y="656"/>
                </a:cubicBezTo>
                <a:cubicBezTo>
                  <a:pt x="346" y="571"/>
                  <a:pt x="351" y="494"/>
                  <a:pt x="375" y="421"/>
                </a:cubicBezTo>
                <a:cubicBezTo>
                  <a:pt x="384" y="392"/>
                  <a:pt x="384" y="372"/>
                  <a:pt x="374" y="349"/>
                </a:cubicBezTo>
                <a:cubicBezTo>
                  <a:pt x="351" y="297"/>
                  <a:pt x="366" y="249"/>
                  <a:pt x="414" y="220"/>
                </a:cubicBezTo>
                <a:cubicBezTo>
                  <a:pt x="445" y="200"/>
                  <a:pt x="454" y="170"/>
                  <a:pt x="465" y="135"/>
                </a:cubicBezTo>
                <a:cubicBezTo>
                  <a:pt x="468" y="125"/>
                  <a:pt x="465" y="119"/>
                  <a:pt x="458" y="107"/>
                </a:cubicBezTo>
                <a:cubicBezTo>
                  <a:pt x="455" y="102"/>
                  <a:pt x="451" y="97"/>
                  <a:pt x="449" y="90"/>
                </a:cubicBezTo>
                <a:cubicBezTo>
                  <a:pt x="437" y="70"/>
                  <a:pt x="439" y="49"/>
                  <a:pt x="441" y="30"/>
                </a:cubicBezTo>
                <a:cubicBezTo>
                  <a:pt x="441" y="24"/>
                  <a:pt x="442" y="18"/>
                  <a:pt x="442" y="11"/>
                </a:cubicBezTo>
                <a:cubicBezTo>
                  <a:pt x="442" y="5"/>
                  <a:pt x="441" y="2"/>
                  <a:pt x="441" y="0"/>
                </a:cubicBezTo>
                <a:cubicBezTo>
                  <a:pt x="438" y="0"/>
                  <a:pt x="435" y="0"/>
                  <a:pt x="430" y="2"/>
                </a:cubicBezTo>
                <a:cubicBezTo>
                  <a:pt x="352" y="21"/>
                  <a:pt x="272" y="40"/>
                  <a:pt x="194" y="59"/>
                </a:cubicBezTo>
                <a:cubicBezTo>
                  <a:pt x="136" y="73"/>
                  <a:pt x="78" y="87"/>
                  <a:pt x="20" y="101"/>
                </a:cubicBezTo>
                <a:cubicBezTo>
                  <a:pt x="17" y="102"/>
                  <a:pt x="14" y="102"/>
                  <a:pt x="11" y="103"/>
                </a:cubicBezTo>
                <a:cubicBezTo>
                  <a:pt x="2" y="104"/>
                  <a:pt x="0" y="104"/>
                  <a:pt x="0" y="106"/>
                </a:cubicBezTo>
                <a:cubicBezTo>
                  <a:pt x="1" y="147"/>
                  <a:pt x="16" y="183"/>
                  <a:pt x="31" y="222"/>
                </a:cubicBezTo>
                <a:cubicBezTo>
                  <a:pt x="46" y="258"/>
                  <a:pt x="60" y="295"/>
                  <a:pt x="64" y="335"/>
                </a:cubicBezTo>
                <a:cubicBezTo>
                  <a:pt x="64" y="338"/>
                  <a:pt x="65" y="341"/>
                  <a:pt x="66" y="343"/>
                </a:cubicBezTo>
                <a:cubicBezTo>
                  <a:pt x="67" y="352"/>
                  <a:pt x="70" y="363"/>
                  <a:pt x="65" y="373"/>
                </a:cubicBezTo>
                <a:cubicBezTo>
                  <a:pt x="40" y="422"/>
                  <a:pt x="61" y="466"/>
                  <a:pt x="83" y="511"/>
                </a:cubicBezTo>
                <a:cubicBezTo>
                  <a:pt x="84" y="514"/>
                  <a:pt x="84" y="514"/>
                  <a:pt x="84" y="514"/>
                </a:cubicBezTo>
                <a:cubicBezTo>
                  <a:pt x="92" y="531"/>
                  <a:pt x="101" y="550"/>
                  <a:pt x="99" y="573"/>
                </a:cubicBezTo>
                <a:cubicBezTo>
                  <a:pt x="99" y="574"/>
                  <a:pt x="99" y="575"/>
                  <a:pt x="99" y="576"/>
                </a:cubicBezTo>
                <a:cubicBezTo>
                  <a:pt x="164" y="606"/>
                  <a:pt x="168" y="672"/>
                  <a:pt x="170" y="720"/>
                </a:cubicBezTo>
                <a:cubicBezTo>
                  <a:pt x="173" y="777"/>
                  <a:pt x="188" y="830"/>
                  <a:pt x="221" y="894"/>
                </a:cubicBezTo>
                <a:cubicBezTo>
                  <a:pt x="221" y="896"/>
                  <a:pt x="222" y="897"/>
                  <a:pt x="222" y="899"/>
                </a:cubicBezTo>
                <a:cubicBezTo>
                  <a:pt x="234" y="898"/>
                  <a:pt x="234" y="898"/>
                  <a:pt x="234" y="898"/>
                </a:cubicBezTo>
                <a:cubicBezTo>
                  <a:pt x="231" y="905"/>
                  <a:pt x="231" y="905"/>
                  <a:pt x="231" y="905"/>
                </a:cubicBezTo>
                <a:cubicBezTo>
                  <a:pt x="254" y="901"/>
                  <a:pt x="298" y="890"/>
                  <a:pt x="331" y="882"/>
                </a:cubicBezTo>
                <a:cubicBezTo>
                  <a:pt x="350" y="877"/>
                  <a:pt x="369" y="873"/>
                  <a:pt x="383" y="8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4" name="Freeform 38">
            <a:extLst>
              <a:ext uri="{FF2B5EF4-FFF2-40B4-BE49-F238E27FC236}">
                <a16:creationId xmlns:a16="http://schemas.microsoft.com/office/drawing/2014/main" id="{E9624C0F-49D3-E645-99D8-C05E92948328}"/>
              </a:ext>
            </a:extLst>
          </p:cNvPr>
          <p:cNvSpPr>
            <a:spLocks/>
          </p:cNvSpPr>
          <p:nvPr/>
        </p:nvSpPr>
        <p:spPr bwMode="auto">
          <a:xfrm>
            <a:off x="8855959" y="2053211"/>
            <a:ext cx="195424" cy="443070"/>
          </a:xfrm>
          <a:custGeom>
            <a:avLst/>
            <a:gdLst>
              <a:gd name="T0" fmla="*/ 351 w 450"/>
              <a:gd name="T1" fmla="*/ 644 h 999"/>
              <a:gd name="T2" fmla="*/ 340 w 450"/>
              <a:gd name="T3" fmla="*/ 585 h 999"/>
              <a:gd name="T4" fmla="*/ 176 w 450"/>
              <a:gd name="T5" fmla="*/ 119 h 999"/>
              <a:gd name="T6" fmla="*/ 135 w 450"/>
              <a:gd name="T7" fmla="*/ 0 h 999"/>
              <a:gd name="T8" fmla="*/ 114 w 450"/>
              <a:gd name="T9" fmla="*/ 1 h 999"/>
              <a:gd name="T10" fmla="*/ 92 w 450"/>
              <a:gd name="T11" fmla="*/ 8 h 999"/>
              <a:gd name="T12" fmla="*/ 88 w 450"/>
              <a:gd name="T13" fmla="*/ 28 h 999"/>
              <a:gd name="T14" fmla="*/ 94 w 450"/>
              <a:gd name="T15" fmla="*/ 131 h 999"/>
              <a:gd name="T16" fmla="*/ 98 w 450"/>
              <a:gd name="T17" fmla="*/ 219 h 999"/>
              <a:gd name="T18" fmla="*/ 115 w 450"/>
              <a:gd name="T19" fmla="*/ 296 h 999"/>
              <a:gd name="T20" fmla="*/ 69 w 450"/>
              <a:gd name="T21" fmla="*/ 384 h 999"/>
              <a:gd name="T22" fmla="*/ 58 w 450"/>
              <a:gd name="T23" fmla="*/ 391 h 999"/>
              <a:gd name="T24" fmla="*/ 21 w 450"/>
              <a:gd name="T25" fmla="*/ 431 h 999"/>
              <a:gd name="T26" fmla="*/ 18 w 450"/>
              <a:gd name="T27" fmla="*/ 449 h 999"/>
              <a:gd name="T28" fmla="*/ 19 w 450"/>
              <a:gd name="T29" fmla="*/ 606 h 999"/>
              <a:gd name="T30" fmla="*/ 7 w 450"/>
              <a:gd name="T31" fmla="*/ 670 h 999"/>
              <a:gd name="T32" fmla="*/ 26 w 450"/>
              <a:gd name="T33" fmla="*/ 897 h 999"/>
              <a:gd name="T34" fmla="*/ 28 w 450"/>
              <a:gd name="T35" fmla="*/ 903 h 999"/>
              <a:gd name="T36" fmla="*/ 27 w 450"/>
              <a:gd name="T37" fmla="*/ 932 h 999"/>
              <a:gd name="T38" fmla="*/ 25 w 450"/>
              <a:gd name="T39" fmla="*/ 974 h 999"/>
              <a:gd name="T40" fmla="*/ 31 w 450"/>
              <a:gd name="T41" fmla="*/ 996 h 999"/>
              <a:gd name="T42" fmla="*/ 37 w 450"/>
              <a:gd name="T43" fmla="*/ 999 h 999"/>
              <a:gd name="T44" fmla="*/ 44 w 450"/>
              <a:gd name="T45" fmla="*/ 998 h 999"/>
              <a:gd name="T46" fmla="*/ 175 w 450"/>
              <a:gd name="T47" fmla="*/ 967 h 999"/>
              <a:gd name="T48" fmla="*/ 275 w 450"/>
              <a:gd name="T49" fmla="*/ 944 h 999"/>
              <a:gd name="T50" fmla="*/ 360 w 450"/>
              <a:gd name="T51" fmla="*/ 906 h 999"/>
              <a:gd name="T52" fmla="*/ 367 w 450"/>
              <a:gd name="T53" fmla="*/ 896 h 999"/>
              <a:gd name="T54" fmla="*/ 398 w 450"/>
              <a:gd name="T55" fmla="*/ 852 h 999"/>
              <a:gd name="T56" fmla="*/ 433 w 450"/>
              <a:gd name="T57" fmla="*/ 839 h 999"/>
              <a:gd name="T58" fmla="*/ 439 w 450"/>
              <a:gd name="T59" fmla="*/ 839 h 999"/>
              <a:gd name="T60" fmla="*/ 443 w 450"/>
              <a:gd name="T61" fmla="*/ 821 h 999"/>
              <a:gd name="T62" fmla="*/ 440 w 450"/>
              <a:gd name="T63" fmla="*/ 777 h 999"/>
              <a:gd name="T64" fmla="*/ 410 w 450"/>
              <a:gd name="T65" fmla="*/ 725 h 999"/>
              <a:gd name="T66" fmla="*/ 403 w 450"/>
              <a:gd name="T67" fmla="*/ 712 h 999"/>
              <a:gd name="T68" fmla="*/ 381 w 450"/>
              <a:gd name="T69" fmla="*/ 713 h 999"/>
              <a:gd name="T70" fmla="*/ 387 w 450"/>
              <a:gd name="T71" fmla="*/ 705 h 999"/>
              <a:gd name="T72" fmla="*/ 351 w 450"/>
              <a:gd name="T73" fmla="*/ 64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999">
                <a:moveTo>
                  <a:pt x="351" y="644"/>
                </a:moveTo>
                <a:cubicBezTo>
                  <a:pt x="353" y="623"/>
                  <a:pt x="347" y="603"/>
                  <a:pt x="340" y="585"/>
                </a:cubicBezTo>
                <a:cubicBezTo>
                  <a:pt x="285" y="429"/>
                  <a:pt x="231" y="274"/>
                  <a:pt x="176" y="119"/>
                </a:cubicBezTo>
                <a:cubicBezTo>
                  <a:pt x="135" y="0"/>
                  <a:pt x="135" y="0"/>
                  <a:pt x="135" y="0"/>
                </a:cubicBezTo>
                <a:cubicBezTo>
                  <a:pt x="128" y="1"/>
                  <a:pt x="121" y="2"/>
                  <a:pt x="114" y="1"/>
                </a:cubicBezTo>
                <a:cubicBezTo>
                  <a:pt x="104" y="0"/>
                  <a:pt x="96" y="2"/>
                  <a:pt x="92" y="8"/>
                </a:cubicBezTo>
                <a:cubicBezTo>
                  <a:pt x="88" y="13"/>
                  <a:pt x="86" y="20"/>
                  <a:pt x="88" y="28"/>
                </a:cubicBezTo>
                <a:cubicBezTo>
                  <a:pt x="95" y="63"/>
                  <a:pt x="95" y="98"/>
                  <a:pt x="94" y="131"/>
                </a:cubicBezTo>
                <a:cubicBezTo>
                  <a:pt x="94" y="162"/>
                  <a:pt x="94" y="190"/>
                  <a:pt x="98" y="219"/>
                </a:cubicBezTo>
                <a:cubicBezTo>
                  <a:pt x="113" y="238"/>
                  <a:pt x="119" y="266"/>
                  <a:pt x="115" y="296"/>
                </a:cubicBezTo>
                <a:cubicBezTo>
                  <a:pt x="111" y="332"/>
                  <a:pt x="93" y="365"/>
                  <a:pt x="69" y="384"/>
                </a:cubicBezTo>
                <a:cubicBezTo>
                  <a:pt x="65" y="386"/>
                  <a:pt x="62" y="389"/>
                  <a:pt x="58" y="391"/>
                </a:cubicBezTo>
                <a:cubicBezTo>
                  <a:pt x="41" y="403"/>
                  <a:pt x="27" y="414"/>
                  <a:pt x="21" y="431"/>
                </a:cubicBezTo>
                <a:cubicBezTo>
                  <a:pt x="17" y="445"/>
                  <a:pt x="18" y="448"/>
                  <a:pt x="18" y="449"/>
                </a:cubicBezTo>
                <a:cubicBezTo>
                  <a:pt x="45" y="504"/>
                  <a:pt x="32" y="556"/>
                  <a:pt x="19" y="606"/>
                </a:cubicBezTo>
                <a:cubicBezTo>
                  <a:pt x="14" y="628"/>
                  <a:pt x="9" y="649"/>
                  <a:pt x="7" y="670"/>
                </a:cubicBezTo>
                <a:cubicBezTo>
                  <a:pt x="0" y="751"/>
                  <a:pt x="13" y="830"/>
                  <a:pt x="26" y="897"/>
                </a:cubicBezTo>
                <a:cubicBezTo>
                  <a:pt x="27" y="899"/>
                  <a:pt x="27" y="901"/>
                  <a:pt x="28" y="903"/>
                </a:cubicBezTo>
                <a:cubicBezTo>
                  <a:pt x="31" y="912"/>
                  <a:pt x="35" y="923"/>
                  <a:pt x="27" y="932"/>
                </a:cubicBezTo>
                <a:cubicBezTo>
                  <a:pt x="16" y="944"/>
                  <a:pt x="18" y="955"/>
                  <a:pt x="25" y="974"/>
                </a:cubicBezTo>
                <a:cubicBezTo>
                  <a:pt x="27" y="981"/>
                  <a:pt x="29" y="988"/>
                  <a:pt x="31" y="996"/>
                </a:cubicBezTo>
                <a:cubicBezTo>
                  <a:pt x="33" y="999"/>
                  <a:pt x="35" y="999"/>
                  <a:pt x="37" y="999"/>
                </a:cubicBezTo>
                <a:cubicBezTo>
                  <a:pt x="39" y="999"/>
                  <a:pt x="41" y="998"/>
                  <a:pt x="44" y="998"/>
                </a:cubicBezTo>
                <a:cubicBezTo>
                  <a:pt x="87" y="987"/>
                  <a:pt x="122" y="978"/>
                  <a:pt x="175" y="967"/>
                </a:cubicBezTo>
                <a:cubicBezTo>
                  <a:pt x="192" y="964"/>
                  <a:pt x="259" y="949"/>
                  <a:pt x="275" y="944"/>
                </a:cubicBezTo>
                <a:cubicBezTo>
                  <a:pt x="330" y="926"/>
                  <a:pt x="356" y="912"/>
                  <a:pt x="360" y="906"/>
                </a:cubicBezTo>
                <a:cubicBezTo>
                  <a:pt x="367" y="896"/>
                  <a:pt x="367" y="896"/>
                  <a:pt x="367" y="896"/>
                </a:cubicBezTo>
                <a:cubicBezTo>
                  <a:pt x="371" y="885"/>
                  <a:pt x="380" y="871"/>
                  <a:pt x="398" y="852"/>
                </a:cubicBezTo>
                <a:cubicBezTo>
                  <a:pt x="408" y="840"/>
                  <a:pt x="423" y="839"/>
                  <a:pt x="433" y="839"/>
                </a:cubicBezTo>
                <a:cubicBezTo>
                  <a:pt x="435" y="839"/>
                  <a:pt x="438" y="839"/>
                  <a:pt x="439" y="839"/>
                </a:cubicBezTo>
                <a:cubicBezTo>
                  <a:pt x="440" y="833"/>
                  <a:pt x="442" y="827"/>
                  <a:pt x="443" y="821"/>
                </a:cubicBezTo>
                <a:cubicBezTo>
                  <a:pt x="448" y="802"/>
                  <a:pt x="450" y="790"/>
                  <a:pt x="440" y="777"/>
                </a:cubicBezTo>
                <a:cubicBezTo>
                  <a:pt x="428" y="761"/>
                  <a:pt x="419" y="743"/>
                  <a:pt x="410" y="725"/>
                </a:cubicBezTo>
                <a:cubicBezTo>
                  <a:pt x="408" y="721"/>
                  <a:pt x="405" y="716"/>
                  <a:pt x="403" y="712"/>
                </a:cubicBezTo>
                <a:cubicBezTo>
                  <a:pt x="381" y="713"/>
                  <a:pt x="381" y="713"/>
                  <a:pt x="381" y="713"/>
                </a:cubicBezTo>
                <a:cubicBezTo>
                  <a:pt x="387" y="705"/>
                  <a:pt x="387" y="705"/>
                  <a:pt x="387" y="705"/>
                </a:cubicBezTo>
                <a:cubicBezTo>
                  <a:pt x="362" y="695"/>
                  <a:pt x="349" y="674"/>
                  <a:pt x="351" y="6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5" name="Freeform 39">
            <a:extLst>
              <a:ext uri="{FF2B5EF4-FFF2-40B4-BE49-F238E27FC236}">
                <a16:creationId xmlns:a16="http://schemas.microsoft.com/office/drawing/2014/main" id="{47345294-865F-E347-B06F-4FD13AFA4EB4}"/>
              </a:ext>
            </a:extLst>
          </p:cNvPr>
          <p:cNvSpPr>
            <a:spLocks/>
          </p:cNvSpPr>
          <p:nvPr/>
        </p:nvSpPr>
        <p:spPr bwMode="auto">
          <a:xfrm>
            <a:off x="8787812" y="2445118"/>
            <a:ext cx="415902" cy="198511"/>
          </a:xfrm>
          <a:custGeom>
            <a:avLst/>
            <a:gdLst>
              <a:gd name="T0" fmla="*/ 133 w 958"/>
              <a:gd name="T1" fmla="*/ 177 h 448"/>
              <a:gd name="T2" fmla="*/ 61 w 958"/>
              <a:gd name="T3" fmla="*/ 193 h 448"/>
              <a:gd name="T4" fmla="*/ 1 w 958"/>
              <a:gd name="T5" fmla="*/ 206 h 448"/>
              <a:gd name="T6" fmla="*/ 0 w 958"/>
              <a:gd name="T7" fmla="*/ 222 h 448"/>
              <a:gd name="T8" fmla="*/ 0 w 958"/>
              <a:gd name="T9" fmla="*/ 232 h 448"/>
              <a:gd name="T10" fmla="*/ 2 w 958"/>
              <a:gd name="T11" fmla="*/ 303 h 448"/>
              <a:gd name="T12" fmla="*/ 1 w 958"/>
              <a:gd name="T13" fmla="*/ 429 h 448"/>
              <a:gd name="T14" fmla="*/ 3 w 958"/>
              <a:gd name="T15" fmla="*/ 429 h 448"/>
              <a:gd name="T16" fmla="*/ 4 w 958"/>
              <a:gd name="T17" fmla="*/ 429 h 448"/>
              <a:gd name="T18" fmla="*/ 33 w 958"/>
              <a:gd name="T19" fmla="*/ 420 h 448"/>
              <a:gd name="T20" fmla="*/ 75 w 958"/>
              <a:gd name="T21" fmla="*/ 409 h 448"/>
              <a:gd name="T22" fmla="*/ 76 w 958"/>
              <a:gd name="T23" fmla="*/ 408 h 448"/>
              <a:gd name="T24" fmla="*/ 77 w 958"/>
              <a:gd name="T25" fmla="*/ 408 h 448"/>
              <a:gd name="T26" fmla="*/ 117 w 958"/>
              <a:gd name="T27" fmla="*/ 398 h 448"/>
              <a:gd name="T28" fmla="*/ 133 w 958"/>
              <a:gd name="T29" fmla="*/ 395 h 448"/>
              <a:gd name="T30" fmla="*/ 146 w 958"/>
              <a:gd name="T31" fmla="*/ 392 h 448"/>
              <a:gd name="T32" fmla="*/ 152 w 958"/>
              <a:gd name="T33" fmla="*/ 390 h 448"/>
              <a:gd name="T34" fmla="*/ 158 w 958"/>
              <a:gd name="T35" fmla="*/ 393 h 448"/>
              <a:gd name="T36" fmla="*/ 172 w 958"/>
              <a:gd name="T37" fmla="*/ 400 h 448"/>
              <a:gd name="T38" fmla="*/ 212 w 958"/>
              <a:gd name="T39" fmla="*/ 382 h 448"/>
              <a:gd name="T40" fmla="*/ 289 w 958"/>
              <a:gd name="T41" fmla="*/ 361 h 448"/>
              <a:gd name="T42" fmla="*/ 561 w 958"/>
              <a:gd name="T43" fmla="*/ 313 h 448"/>
              <a:gd name="T44" fmla="*/ 563 w 958"/>
              <a:gd name="T45" fmla="*/ 313 h 448"/>
              <a:gd name="T46" fmla="*/ 566 w 958"/>
              <a:gd name="T47" fmla="*/ 313 h 448"/>
              <a:gd name="T48" fmla="*/ 585 w 958"/>
              <a:gd name="T49" fmla="*/ 346 h 448"/>
              <a:gd name="T50" fmla="*/ 586 w 958"/>
              <a:gd name="T51" fmla="*/ 346 h 448"/>
              <a:gd name="T52" fmla="*/ 602 w 958"/>
              <a:gd name="T53" fmla="*/ 354 h 448"/>
              <a:gd name="T54" fmla="*/ 615 w 958"/>
              <a:gd name="T55" fmla="*/ 385 h 448"/>
              <a:gd name="T56" fmla="*/ 615 w 958"/>
              <a:gd name="T57" fmla="*/ 388 h 448"/>
              <a:gd name="T58" fmla="*/ 701 w 958"/>
              <a:gd name="T59" fmla="*/ 448 h 448"/>
              <a:gd name="T60" fmla="*/ 745 w 958"/>
              <a:gd name="T61" fmla="*/ 402 h 448"/>
              <a:gd name="T62" fmla="*/ 761 w 958"/>
              <a:gd name="T63" fmla="*/ 388 h 448"/>
              <a:gd name="T64" fmla="*/ 793 w 958"/>
              <a:gd name="T65" fmla="*/ 371 h 448"/>
              <a:gd name="T66" fmla="*/ 824 w 958"/>
              <a:gd name="T67" fmla="*/ 408 h 448"/>
              <a:gd name="T68" fmla="*/ 825 w 958"/>
              <a:gd name="T69" fmla="*/ 414 h 448"/>
              <a:gd name="T70" fmla="*/ 828 w 958"/>
              <a:gd name="T71" fmla="*/ 413 h 448"/>
              <a:gd name="T72" fmla="*/ 853 w 958"/>
              <a:gd name="T73" fmla="*/ 394 h 448"/>
              <a:gd name="T74" fmla="*/ 958 w 958"/>
              <a:gd name="T75" fmla="*/ 351 h 448"/>
              <a:gd name="T76" fmla="*/ 958 w 958"/>
              <a:gd name="T77" fmla="*/ 350 h 448"/>
              <a:gd name="T78" fmla="*/ 953 w 958"/>
              <a:gd name="T79" fmla="*/ 310 h 448"/>
              <a:gd name="T80" fmla="*/ 930 w 958"/>
              <a:gd name="T81" fmla="*/ 337 h 448"/>
              <a:gd name="T82" fmla="*/ 860 w 958"/>
              <a:gd name="T83" fmla="*/ 360 h 448"/>
              <a:gd name="T84" fmla="*/ 771 w 958"/>
              <a:gd name="T85" fmla="*/ 322 h 448"/>
              <a:gd name="T86" fmla="*/ 726 w 958"/>
              <a:gd name="T87" fmla="*/ 256 h 448"/>
              <a:gd name="T88" fmla="*/ 662 w 958"/>
              <a:gd name="T89" fmla="*/ 222 h 448"/>
              <a:gd name="T90" fmla="*/ 643 w 958"/>
              <a:gd name="T91" fmla="*/ 223 h 448"/>
              <a:gd name="T92" fmla="*/ 604 w 958"/>
              <a:gd name="T93" fmla="*/ 209 h 448"/>
              <a:gd name="T94" fmla="*/ 605 w 958"/>
              <a:gd name="T95" fmla="*/ 147 h 448"/>
              <a:gd name="T96" fmla="*/ 607 w 958"/>
              <a:gd name="T97" fmla="*/ 141 h 448"/>
              <a:gd name="T98" fmla="*/ 616 w 958"/>
              <a:gd name="T99" fmla="*/ 119 h 448"/>
              <a:gd name="T100" fmla="*/ 618 w 958"/>
              <a:gd name="T101" fmla="*/ 24 h 448"/>
              <a:gd name="T102" fmla="*/ 608 w 958"/>
              <a:gd name="T103" fmla="*/ 15 h 448"/>
              <a:gd name="T104" fmla="*/ 587 w 958"/>
              <a:gd name="T105" fmla="*/ 0 h 448"/>
              <a:gd name="T106" fmla="*/ 576 w 958"/>
              <a:gd name="T107" fmla="*/ 11 h 448"/>
              <a:gd name="T108" fmla="*/ 567 w 958"/>
              <a:gd name="T109" fmla="*/ 34 h 448"/>
              <a:gd name="T110" fmla="*/ 565 w 958"/>
              <a:gd name="T111" fmla="*/ 51 h 448"/>
              <a:gd name="T112" fmla="*/ 544 w 958"/>
              <a:gd name="T113" fmla="*/ 61 h 448"/>
              <a:gd name="T114" fmla="*/ 236 w 958"/>
              <a:gd name="T115" fmla="*/ 155 h 448"/>
              <a:gd name="T116" fmla="*/ 203 w 958"/>
              <a:gd name="T117" fmla="*/ 162 h 448"/>
              <a:gd name="T118" fmla="*/ 172 w 958"/>
              <a:gd name="T119" fmla="*/ 169 h 448"/>
              <a:gd name="T120" fmla="*/ 133 w 958"/>
              <a:gd name="T121" fmla="*/ 17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8" h="448">
                <a:moveTo>
                  <a:pt x="133" y="177"/>
                </a:moveTo>
                <a:cubicBezTo>
                  <a:pt x="116" y="181"/>
                  <a:pt x="88" y="187"/>
                  <a:pt x="61" y="193"/>
                </a:cubicBezTo>
                <a:cubicBezTo>
                  <a:pt x="39" y="197"/>
                  <a:pt x="13" y="203"/>
                  <a:pt x="1" y="206"/>
                </a:cubicBezTo>
                <a:cubicBezTo>
                  <a:pt x="0" y="210"/>
                  <a:pt x="0" y="215"/>
                  <a:pt x="0" y="222"/>
                </a:cubicBezTo>
                <a:cubicBezTo>
                  <a:pt x="0" y="225"/>
                  <a:pt x="0" y="229"/>
                  <a:pt x="0" y="232"/>
                </a:cubicBezTo>
                <a:cubicBezTo>
                  <a:pt x="0" y="255"/>
                  <a:pt x="1" y="280"/>
                  <a:pt x="2" y="303"/>
                </a:cubicBezTo>
                <a:cubicBezTo>
                  <a:pt x="5" y="344"/>
                  <a:pt x="7" y="387"/>
                  <a:pt x="1" y="429"/>
                </a:cubicBezTo>
                <a:cubicBezTo>
                  <a:pt x="2" y="429"/>
                  <a:pt x="2" y="429"/>
                  <a:pt x="3" y="429"/>
                </a:cubicBezTo>
                <a:cubicBezTo>
                  <a:pt x="4" y="429"/>
                  <a:pt x="4" y="429"/>
                  <a:pt x="4" y="429"/>
                </a:cubicBezTo>
                <a:cubicBezTo>
                  <a:pt x="7" y="429"/>
                  <a:pt x="22" y="424"/>
                  <a:pt x="33" y="420"/>
                </a:cubicBezTo>
                <a:cubicBezTo>
                  <a:pt x="55" y="414"/>
                  <a:pt x="68" y="409"/>
                  <a:pt x="75" y="409"/>
                </a:cubicBezTo>
                <a:cubicBezTo>
                  <a:pt x="76" y="408"/>
                  <a:pt x="76" y="408"/>
                  <a:pt x="76" y="408"/>
                </a:cubicBezTo>
                <a:cubicBezTo>
                  <a:pt x="77" y="408"/>
                  <a:pt x="77" y="408"/>
                  <a:pt x="77" y="408"/>
                </a:cubicBezTo>
                <a:cubicBezTo>
                  <a:pt x="78" y="408"/>
                  <a:pt x="85" y="407"/>
                  <a:pt x="117" y="398"/>
                </a:cubicBezTo>
                <a:cubicBezTo>
                  <a:pt x="120" y="397"/>
                  <a:pt x="127" y="396"/>
                  <a:pt x="133" y="395"/>
                </a:cubicBezTo>
                <a:cubicBezTo>
                  <a:pt x="139" y="394"/>
                  <a:pt x="144" y="393"/>
                  <a:pt x="146" y="392"/>
                </a:cubicBezTo>
                <a:cubicBezTo>
                  <a:pt x="152" y="390"/>
                  <a:pt x="152" y="390"/>
                  <a:pt x="152" y="390"/>
                </a:cubicBezTo>
                <a:cubicBezTo>
                  <a:pt x="158" y="393"/>
                  <a:pt x="158" y="393"/>
                  <a:pt x="158" y="393"/>
                </a:cubicBezTo>
                <a:cubicBezTo>
                  <a:pt x="166" y="397"/>
                  <a:pt x="170" y="399"/>
                  <a:pt x="172" y="400"/>
                </a:cubicBezTo>
                <a:cubicBezTo>
                  <a:pt x="180" y="394"/>
                  <a:pt x="189" y="387"/>
                  <a:pt x="212" y="382"/>
                </a:cubicBezTo>
                <a:cubicBezTo>
                  <a:pt x="289" y="361"/>
                  <a:pt x="289" y="361"/>
                  <a:pt x="289" y="361"/>
                </a:cubicBezTo>
                <a:cubicBezTo>
                  <a:pt x="384" y="338"/>
                  <a:pt x="460" y="325"/>
                  <a:pt x="561" y="313"/>
                </a:cubicBezTo>
                <a:cubicBezTo>
                  <a:pt x="563" y="313"/>
                  <a:pt x="563" y="313"/>
                  <a:pt x="563" y="313"/>
                </a:cubicBezTo>
                <a:cubicBezTo>
                  <a:pt x="566" y="313"/>
                  <a:pt x="566" y="313"/>
                  <a:pt x="566" y="313"/>
                </a:cubicBezTo>
                <a:cubicBezTo>
                  <a:pt x="585" y="317"/>
                  <a:pt x="585" y="333"/>
                  <a:pt x="585" y="346"/>
                </a:cubicBezTo>
                <a:cubicBezTo>
                  <a:pt x="586" y="346"/>
                  <a:pt x="586" y="346"/>
                  <a:pt x="586" y="346"/>
                </a:cubicBezTo>
                <a:cubicBezTo>
                  <a:pt x="590" y="348"/>
                  <a:pt x="596" y="349"/>
                  <a:pt x="602" y="354"/>
                </a:cubicBezTo>
                <a:cubicBezTo>
                  <a:pt x="614" y="363"/>
                  <a:pt x="614" y="376"/>
                  <a:pt x="615" y="385"/>
                </a:cubicBezTo>
                <a:cubicBezTo>
                  <a:pt x="615" y="386"/>
                  <a:pt x="615" y="387"/>
                  <a:pt x="615" y="388"/>
                </a:cubicBezTo>
                <a:cubicBezTo>
                  <a:pt x="675" y="392"/>
                  <a:pt x="689" y="418"/>
                  <a:pt x="701" y="448"/>
                </a:cubicBezTo>
                <a:cubicBezTo>
                  <a:pt x="714" y="432"/>
                  <a:pt x="730" y="417"/>
                  <a:pt x="745" y="402"/>
                </a:cubicBezTo>
                <a:cubicBezTo>
                  <a:pt x="750" y="397"/>
                  <a:pt x="756" y="393"/>
                  <a:pt x="761" y="388"/>
                </a:cubicBezTo>
                <a:cubicBezTo>
                  <a:pt x="772" y="377"/>
                  <a:pt x="783" y="371"/>
                  <a:pt x="793" y="371"/>
                </a:cubicBezTo>
                <a:cubicBezTo>
                  <a:pt x="800" y="371"/>
                  <a:pt x="821" y="374"/>
                  <a:pt x="824" y="408"/>
                </a:cubicBezTo>
                <a:cubicBezTo>
                  <a:pt x="824" y="411"/>
                  <a:pt x="825" y="413"/>
                  <a:pt x="825" y="414"/>
                </a:cubicBezTo>
                <a:cubicBezTo>
                  <a:pt x="826" y="414"/>
                  <a:pt x="827" y="413"/>
                  <a:pt x="828" y="413"/>
                </a:cubicBezTo>
                <a:cubicBezTo>
                  <a:pt x="832" y="407"/>
                  <a:pt x="839" y="397"/>
                  <a:pt x="853" y="394"/>
                </a:cubicBezTo>
                <a:cubicBezTo>
                  <a:pt x="882" y="370"/>
                  <a:pt x="915" y="347"/>
                  <a:pt x="958" y="351"/>
                </a:cubicBezTo>
                <a:cubicBezTo>
                  <a:pt x="958" y="350"/>
                  <a:pt x="958" y="350"/>
                  <a:pt x="958" y="350"/>
                </a:cubicBezTo>
                <a:cubicBezTo>
                  <a:pt x="958" y="336"/>
                  <a:pt x="957" y="323"/>
                  <a:pt x="953" y="310"/>
                </a:cubicBezTo>
                <a:cubicBezTo>
                  <a:pt x="948" y="321"/>
                  <a:pt x="938" y="330"/>
                  <a:pt x="930" y="337"/>
                </a:cubicBezTo>
                <a:cubicBezTo>
                  <a:pt x="912" y="352"/>
                  <a:pt x="888" y="360"/>
                  <a:pt x="860" y="360"/>
                </a:cubicBezTo>
                <a:cubicBezTo>
                  <a:pt x="823" y="360"/>
                  <a:pt x="789" y="345"/>
                  <a:pt x="771" y="322"/>
                </a:cubicBezTo>
                <a:cubicBezTo>
                  <a:pt x="756" y="302"/>
                  <a:pt x="740" y="280"/>
                  <a:pt x="726" y="256"/>
                </a:cubicBezTo>
                <a:cubicBezTo>
                  <a:pt x="709" y="229"/>
                  <a:pt x="691" y="220"/>
                  <a:pt x="662" y="222"/>
                </a:cubicBezTo>
                <a:cubicBezTo>
                  <a:pt x="655" y="223"/>
                  <a:pt x="649" y="223"/>
                  <a:pt x="643" y="223"/>
                </a:cubicBezTo>
                <a:cubicBezTo>
                  <a:pt x="630" y="223"/>
                  <a:pt x="613" y="222"/>
                  <a:pt x="604" y="209"/>
                </a:cubicBezTo>
                <a:cubicBezTo>
                  <a:pt x="594" y="195"/>
                  <a:pt x="597" y="176"/>
                  <a:pt x="605" y="147"/>
                </a:cubicBezTo>
                <a:cubicBezTo>
                  <a:pt x="606" y="145"/>
                  <a:pt x="607" y="143"/>
                  <a:pt x="607" y="141"/>
                </a:cubicBezTo>
                <a:cubicBezTo>
                  <a:pt x="609" y="134"/>
                  <a:pt x="611" y="126"/>
                  <a:pt x="616" y="119"/>
                </a:cubicBezTo>
                <a:cubicBezTo>
                  <a:pt x="644" y="80"/>
                  <a:pt x="651" y="57"/>
                  <a:pt x="618" y="24"/>
                </a:cubicBezTo>
                <a:cubicBezTo>
                  <a:pt x="614" y="21"/>
                  <a:pt x="611" y="18"/>
                  <a:pt x="608" y="15"/>
                </a:cubicBezTo>
                <a:cubicBezTo>
                  <a:pt x="599" y="4"/>
                  <a:pt x="594" y="0"/>
                  <a:pt x="587" y="0"/>
                </a:cubicBezTo>
                <a:cubicBezTo>
                  <a:pt x="584" y="4"/>
                  <a:pt x="580" y="8"/>
                  <a:pt x="576" y="11"/>
                </a:cubicBezTo>
                <a:cubicBezTo>
                  <a:pt x="565" y="22"/>
                  <a:pt x="563" y="25"/>
                  <a:pt x="567" y="34"/>
                </a:cubicBezTo>
                <a:cubicBezTo>
                  <a:pt x="569" y="39"/>
                  <a:pt x="568" y="46"/>
                  <a:pt x="565" y="51"/>
                </a:cubicBezTo>
                <a:cubicBezTo>
                  <a:pt x="559" y="59"/>
                  <a:pt x="549" y="61"/>
                  <a:pt x="544" y="61"/>
                </a:cubicBezTo>
                <a:cubicBezTo>
                  <a:pt x="509" y="91"/>
                  <a:pt x="396" y="121"/>
                  <a:pt x="236" y="155"/>
                </a:cubicBezTo>
                <a:cubicBezTo>
                  <a:pt x="223" y="158"/>
                  <a:pt x="212" y="161"/>
                  <a:pt x="203" y="162"/>
                </a:cubicBezTo>
                <a:cubicBezTo>
                  <a:pt x="198" y="164"/>
                  <a:pt x="186" y="166"/>
                  <a:pt x="172" y="169"/>
                </a:cubicBezTo>
                <a:cubicBezTo>
                  <a:pt x="157" y="172"/>
                  <a:pt x="140" y="176"/>
                  <a:pt x="133" y="177"/>
                </a:cubicBezTo>
                <a:close/>
              </a:path>
            </a:pathLst>
          </a:custGeom>
          <a:solidFill>
            <a:schemeClr val="accent6">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7" name="Freeform 40">
            <a:extLst>
              <a:ext uri="{FF2B5EF4-FFF2-40B4-BE49-F238E27FC236}">
                <a16:creationId xmlns:a16="http://schemas.microsoft.com/office/drawing/2014/main" id="{B8C74248-1EBA-AF4C-BFE4-CB6594A68053}"/>
              </a:ext>
            </a:extLst>
          </p:cNvPr>
          <p:cNvSpPr>
            <a:spLocks/>
          </p:cNvSpPr>
          <p:nvPr/>
        </p:nvSpPr>
        <p:spPr bwMode="auto">
          <a:xfrm>
            <a:off x="8619446" y="2812467"/>
            <a:ext cx="167363" cy="370419"/>
          </a:xfrm>
          <a:custGeom>
            <a:avLst/>
            <a:gdLst>
              <a:gd name="T0" fmla="*/ 205 w 386"/>
              <a:gd name="T1" fmla="*/ 427 h 833"/>
              <a:gd name="T2" fmla="*/ 205 w 386"/>
              <a:gd name="T3" fmla="*/ 431 h 833"/>
              <a:gd name="T4" fmla="*/ 178 w 386"/>
              <a:gd name="T5" fmla="*/ 457 h 833"/>
              <a:gd name="T6" fmla="*/ 97 w 386"/>
              <a:gd name="T7" fmla="*/ 542 h 833"/>
              <a:gd name="T8" fmla="*/ 63 w 386"/>
              <a:gd name="T9" fmla="*/ 580 h 833"/>
              <a:gd name="T10" fmla="*/ 54 w 386"/>
              <a:gd name="T11" fmla="*/ 584 h 833"/>
              <a:gd name="T12" fmla="*/ 11 w 386"/>
              <a:gd name="T13" fmla="*/ 608 h 833"/>
              <a:gd name="T14" fmla="*/ 1 w 386"/>
              <a:gd name="T15" fmla="*/ 614 h 833"/>
              <a:gd name="T16" fmla="*/ 23 w 386"/>
              <a:gd name="T17" fmla="*/ 681 h 833"/>
              <a:gd name="T18" fmla="*/ 142 w 386"/>
              <a:gd name="T19" fmla="*/ 769 h 833"/>
              <a:gd name="T20" fmla="*/ 245 w 386"/>
              <a:gd name="T21" fmla="*/ 833 h 833"/>
              <a:gd name="T22" fmla="*/ 246 w 386"/>
              <a:gd name="T23" fmla="*/ 826 h 833"/>
              <a:gd name="T24" fmla="*/ 289 w 386"/>
              <a:gd name="T25" fmla="*/ 722 h 833"/>
              <a:gd name="T26" fmla="*/ 382 w 386"/>
              <a:gd name="T27" fmla="*/ 506 h 833"/>
              <a:gd name="T28" fmla="*/ 379 w 386"/>
              <a:gd name="T29" fmla="*/ 483 h 833"/>
              <a:gd name="T30" fmla="*/ 367 w 386"/>
              <a:gd name="T31" fmla="*/ 318 h 833"/>
              <a:gd name="T32" fmla="*/ 363 w 386"/>
              <a:gd name="T33" fmla="*/ 286 h 833"/>
              <a:gd name="T34" fmla="*/ 361 w 386"/>
              <a:gd name="T35" fmla="*/ 286 h 833"/>
              <a:gd name="T36" fmla="*/ 331 w 386"/>
              <a:gd name="T37" fmla="*/ 297 h 833"/>
              <a:gd name="T38" fmla="*/ 261 w 386"/>
              <a:gd name="T39" fmla="*/ 301 h 833"/>
              <a:gd name="T40" fmla="*/ 250 w 386"/>
              <a:gd name="T41" fmla="*/ 241 h 833"/>
              <a:gd name="T42" fmla="*/ 252 w 386"/>
              <a:gd name="T43" fmla="*/ 233 h 833"/>
              <a:gd name="T44" fmla="*/ 284 w 386"/>
              <a:gd name="T45" fmla="*/ 186 h 833"/>
              <a:gd name="T46" fmla="*/ 302 w 386"/>
              <a:gd name="T47" fmla="*/ 167 h 833"/>
              <a:gd name="T48" fmla="*/ 292 w 386"/>
              <a:gd name="T49" fmla="*/ 151 h 833"/>
              <a:gd name="T50" fmla="*/ 305 w 386"/>
              <a:gd name="T51" fmla="*/ 112 h 833"/>
              <a:gd name="T52" fmla="*/ 315 w 386"/>
              <a:gd name="T53" fmla="*/ 87 h 833"/>
              <a:gd name="T54" fmla="*/ 293 w 386"/>
              <a:gd name="T55" fmla="*/ 72 h 833"/>
              <a:gd name="T56" fmla="*/ 100 w 386"/>
              <a:gd name="T57" fmla="*/ 4 h 833"/>
              <a:gd name="T58" fmla="*/ 83 w 386"/>
              <a:gd name="T59" fmla="*/ 0 h 833"/>
              <a:gd name="T60" fmla="*/ 69 w 386"/>
              <a:gd name="T61" fmla="*/ 23 h 833"/>
              <a:gd name="T62" fmla="*/ 66 w 386"/>
              <a:gd name="T63" fmla="*/ 38 h 833"/>
              <a:gd name="T64" fmla="*/ 13 w 386"/>
              <a:gd name="T65" fmla="*/ 129 h 833"/>
              <a:gd name="T66" fmla="*/ 15 w 386"/>
              <a:gd name="T67" fmla="*/ 131 h 833"/>
              <a:gd name="T68" fmla="*/ 33 w 386"/>
              <a:gd name="T69" fmla="*/ 217 h 833"/>
              <a:gd name="T70" fmla="*/ 33 w 386"/>
              <a:gd name="T71" fmla="*/ 257 h 833"/>
              <a:gd name="T72" fmla="*/ 36 w 386"/>
              <a:gd name="T73" fmla="*/ 266 h 833"/>
              <a:gd name="T74" fmla="*/ 81 w 386"/>
              <a:gd name="T75" fmla="*/ 303 h 833"/>
              <a:gd name="T76" fmla="*/ 100 w 386"/>
              <a:gd name="T77" fmla="*/ 326 h 833"/>
              <a:gd name="T78" fmla="*/ 152 w 386"/>
              <a:gd name="T79" fmla="*/ 367 h 833"/>
              <a:gd name="T80" fmla="*/ 190 w 386"/>
              <a:gd name="T81" fmla="*/ 398 h 833"/>
              <a:gd name="T82" fmla="*/ 203 w 386"/>
              <a:gd name="T83" fmla="*/ 416 h 833"/>
              <a:gd name="T84" fmla="*/ 219 w 386"/>
              <a:gd name="T85" fmla="*/ 422 h 833"/>
              <a:gd name="T86" fmla="*/ 205 w 386"/>
              <a:gd name="T87" fmla="*/ 427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833">
                <a:moveTo>
                  <a:pt x="205" y="427"/>
                </a:moveTo>
                <a:cubicBezTo>
                  <a:pt x="205" y="428"/>
                  <a:pt x="205" y="429"/>
                  <a:pt x="205" y="431"/>
                </a:cubicBezTo>
                <a:cubicBezTo>
                  <a:pt x="202" y="443"/>
                  <a:pt x="192" y="454"/>
                  <a:pt x="178" y="457"/>
                </a:cubicBezTo>
                <a:cubicBezTo>
                  <a:pt x="139" y="468"/>
                  <a:pt x="115" y="493"/>
                  <a:pt x="97" y="542"/>
                </a:cubicBezTo>
                <a:cubicBezTo>
                  <a:pt x="95" y="567"/>
                  <a:pt x="75" y="575"/>
                  <a:pt x="63" y="580"/>
                </a:cubicBezTo>
                <a:cubicBezTo>
                  <a:pt x="60" y="581"/>
                  <a:pt x="57" y="583"/>
                  <a:pt x="54" y="584"/>
                </a:cubicBezTo>
                <a:cubicBezTo>
                  <a:pt x="40" y="593"/>
                  <a:pt x="25" y="600"/>
                  <a:pt x="11" y="608"/>
                </a:cubicBezTo>
                <a:cubicBezTo>
                  <a:pt x="1" y="614"/>
                  <a:pt x="1" y="614"/>
                  <a:pt x="1" y="614"/>
                </a:cubicBezTo>
                <a:cubicBezTo>
                  <a:pt x="0" y="636"/>
                  <a:pt x="9" y="656"/>
                  <a:pt x="23" y="681"/>
                </a:cubicBezTo>
                <a:cubicBezTo>
                  <a:pt x="51" y="734"/>
                  <a:pt x="88" y="761"/>
                  <a:pt x="142" y="769"/>
                </a:cubicBezTo>
                <a:cubicBezTo>
                  <a:pt x="203" y="779"/>
                  <a:pt x="232" y="796"/>
                  <a:pt x="245" y="833"/>
                </a:cubicBezTo>
                <a:cubicBezTo>
                  <a:pt x="246" y="831"/>
                  <a:pt x="246" y="828"/>
                  <a:pt x="246" y="826"/>
                </a:cubicBezTo>
                <a:cubicBezTo>
                  <a:pt x="243" y="780"/>
                  <a:pt x="267" y="749"/>
                  <a:pt x="289" y="722"/>
                </a:cubicBezTo>
                <a:cubicBezTo>
                  <a:pt x="349" y="648"/>
                  <a:pt x="386" y="586"/>
                  <a:pt x="382" y="506"/>
                </a:cubicBezTo>
                <a:cubicBezTo>
                  <a:pt x="377" y="499"/>
                  <a:pt x="376" y="491"/>
                  <a:pt x="379" y="483"/>
                </a:cubicBezTo>
                <a:cubicBezTo>
                  <a:pt x="370" y="429"/>
                  <a:pt x="366" y="374"/>
                  <a:pt x="367" y="318"/>
                </a:cubicBezTo>
                <a:cubicBezTo>
                  <a:pt x="367" y="291"/>
                  <a:pt x="363" y="287"/>
                  <a:pt x="363" y="286"/>
                </a:cubicBezTo>
                <a:cubicBezTo>
                  <a:pt x="363" y="286"/>
                  <a:pt x="362" y="286"/>
                  <a:pt x="361" y="286"/>
                </a:cubicBezTo>
                <a:cubicBezTo>
                  <a:pt x="357" y="286"/>
                  <a:pt x="348" y="288"/>
                  <a:pt x="331" y="297"/>
                </a:cubicBezTo>
                <a:cubicBezTo>
                  <a:pt x="305" y="311"/>
                  <a:pt x="278" y="312"/>
                  <a:pt x="261" y="301"/>
                </a:cubicBezTo>
                <a:cubicBezTo>
                  <a:pt x="239" y="285"/>
                  <a:pt x="246" y="259"/>
                  <a:pt x="250" y="241"/>
                </a:cubicBezTo>
                <a:cubicBezTo>
                  <a:pt x="251" y="238"/>
                  <a:pt x="251" y="236"/>
                  <a:pt x="252" y="233"/>
                </a:cubicBezTo>
                <a:cubicBezTo>
                  <a:pt x="256" y="211"/>
                  <a:pt x="271" y="198"/>
                  <a:pt x="284" y="186"/>
                </a:cubicBezTo>
                <a:cubicBezTo>
                  <a:pt x="291" y="180"/>
                  <a:pt x="298" y="174"/>
                  <a:pt x="302" y="167"/>
                </a:cubicBezTo>
                <a:cubicBezTo>
                  <a:pt x="297" y="162"/>
                  <a:pt x="293" y="157"/>
                  <a:pt x="292" y="151"/>
                </a:cubicBezTo>
                <a:cubicBezTo>
                  <a:pt x="288" y="135"/>
                  <a:pt x="297" y="122"/>
                  <a:pt x="305" y="112"/>
                </a:cubicBezTo>
                <a:cubicBezTo>
                  <a:pt x="313" y="100"/>
                  <a:pt x="317" y="92"/>
                  <a:pt x="315" y="87"/>
                </a:cubicBezTo>
                <a:cubicBezTo>
                  <a:pt x="314" y="82"/>
                  <a:pt x="306" y="76"/>
                  <a:pt x="293" y="72"/>
                </a:cubicBezTo>
                <a:cubicBezTo>
                  <a:pt x="229" y="49"/>
                  <a:pt x="164" y="26"/>
                  <a:pt x="100" y="4"/>
                </a:cubicBezTo>
                <a:cubicBezTo>
                  <a:pt x="93" y="1"/>
                  <a:pt x="87" y="0"/>
                  <a:pt x="83" y="0"/>
                </a:cubicBezTo>
                <a:cubicBezTo>
                  <a:pt x="79" y="0"/>
                  <a:pt x="73" y="0"/>
                  <a:pt x="69" y="23"/>
                </a:cubicBezTo>
                <a:cubicBezTo>
                  <a:pt x="68" y="28"/>
                  <a:pt x="67" y="33"/>
                  <a:pt x="66" y="38"/>
                </a:cubicBezTo>
                <a:cubicBezTo>
                  <a:pt x="60" y="71"/>
                  <a:pt x="54" y="108"/>
                  <a:pt x="13" y="129"/>
                </a:cubicBezTo>
                <a:cubicBezTo>
                  <a:pt x="14" y="129"/>
                  <a:pt x="14" y="130"/>
                  <a:pt x="15" y="131"/>
                </a:cubicBezTo>
                <a:cubicBezTo>
                  <a:pt x="46" y="155"/>
                  <a:pt x="46" y="192"/>
                  <a:pt x="33" y="217"/>
                </a:cubicBezTo>
                <a:cubicBezTo>
                  <a:pt x="26" y="231"/>
                  <a:pt x="29" y="242"/>
                  <a:pt x="33" y="257"/>
                </a:cubicBezTo>
                <a:cubicBezTo>
                  <a:pt x="34" y="260"/>
                  <a:pt x="35" y="263"/>
                  <a:pt x="36" y="266"/>
                </a:cubicBezTo>
                <a:cubicBezTo>
                  <a:pt x="60" y="270"/>
                  <a:pt x="72" y="289"/>
                  <a:pt x="81" y="303"/>
                </a:cubicBezTo>
                <a:cubicBezTo>
                  <a:pt x="87" y="313"/>
                  <a:pt x="93" y="321"/>
                  <a:pt x="100" y="326"/>
                </a:cubicBezTo>
                <a:cubicBezTo>
                  <a:pt x="119" y="337"/>
                  <a:pt x="136" y="352"/>
                  <a:pt x="152" y="367"/>
                </a:cubicBezTo>
                <a:cubicBezTo>
                  <a:pt x="165" y="378"/>
                  <a:pt x="177" y="389"/>
                  <a:pt x="190" y="398"/>
                </a:cubicBezTo>
                <a:cubicBezTo>
                  <a:pt x="197" y="403"/>
                  <a:pt x="201" y="409"/>
                  <a:pt x="203" y="416"/>
                </a:cubicBezTo>
                <a:cubicBezTo>
                  <a:pt x="219" y="422"/>
                  <a:pt x="219" y="422"/>
                  <a:pt x="219" y="422"/>
                </a:cubicBezTo>
                <a:lnTo>
                  <a:pt x="205" y="42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8" name="Freeform 41">
            <a:extLst>
              <a:ext uri="{FF2B5EF4-FFF2-40B4-BE49-F238E27FC236}">
                <a16:creationId xmlns:a16="http://schemas.microsoft.com/office/drawing/2014/main" id="{1843F0C9-881A-3D41-BE81-30EC788DB865}"/>
              </a:ext>
            </a:extLst>
          </p:cNvPr>
          <p:cNvSpPr>
            <a:spLocks/>
          </p:cNvSpPr>
          <p:nvPr/>
        </p:nvSpPr>
        <p:spPr bwMode="auto">
          <a:xfrm>
            <a:off x="8793825" y="2612932"/>
            <a:ext cx="203441" cy="204652"/>
          </a:xfrm>
          <a:custGeom>
            <a:avLst/>
            <a:gdLst>
              <a:gd name="T0" fmla="*/ 355 w 468"/>
              <a:gd name="T1" fmla="*/ 10 h 460"/>
              <a:gd name="T2" fmla="*/ 312 w 468"/>
              <a:gd name="T3" fmla="*/ 20 h 460"/>
              <a:gd name="T4" fmla="*/ 253 w 468"/>
              <a:gd name="T5" fmla="*/ 33 h 460"/>
              <a:gd name="T6" fmla="*/ 223 w 468"/>
              <a:gd name="T7" fmla="*/ 41 h 460"/>
              <a:gd name="T8" fmla="*/ 181 w 468"/>
              <a:gd name="T9" fmla="*/ 60 h 460"/>
              <a:gd name="T10" fmla="*/ 161 w 468"/>
              <a:gd name="T11" fmla="*/ 70 h 460"/>
              <a:gd name="T12" fmla="*/ 138 w 468"/>
              <a:gd name="T13" fmla="*/ 61 h 460"/>
              <a:gd name="T14" fmla="*/ 129 w 468"/>
              <a:gd name="T15" fmla="*/ 56 h 460"/>
              <a:gd name="T16" fmla="*/ 127 w 468"/>
              <a:gd name="T17" fmla="*/ 56 h 460"/>
              <a:gd name="T18" fmla="*/ 81 w 468"/>
              <a:gd name="T19" fmla="*/ 68 h 460"/>
              <a:gd name="T20" fmla="*/ 54 w 468"/>
              <a:gd name="T21" fmla="*/ 77 h 460"/>
              <a:gd name="T22" fmla="*/ 45 w 468"/>
              <a:gd name="T23" fmla="*/ 79 h 460"/>
              <a:gd name="T24" fmla="*/ 1 w 468"/>
              <a:gd name="T25" fmla="*/ 91 h 460"/>
              <a:gd name="T26" fmla="*/ 1 w 468"/>
              <a:gd name="T27" fmla="*/ 101 h 460"/>
              <a:gd name="T28" fmla="*/ 1 w 468"/>
              <a:gd name="T29" fmla="*/ 120 h 460"/>
              <a:gd name="T30" fmla="*/ 7 w 468"/>
              <a:gd name="T31" fmla="*/ 172 h 460"/>
              <a:gd name="T32" fmla="*/ 25 w 468"/>
              <a:gd name="T33" fmla="*/ 329 h 460"/>
              <a:gd name="T34" fmla="*/ 25 w 468"/>
              <a:gd name="T35" fmla="*/ 333 h 460"/>
              <a:gd name="T36" fmla="*/ 33 w 468"/>
              <a:gd name="T37" fmla="*/ 355 h 460"/>
              <a:gd name="T38" fmla="*/ 57 w 468"/>
              <a:gd name="T39" fmla="*/ 399 h 460"/>
              <a:gd name="T40" fmla="*/ 23 w 468"/>
              <a:gd name="T41" fmla="*/ 441 h 460"/>
              <a:gd name="T42" fmla="*/ 8 w 468"/>
              <a:gd name="T43" fmla="*/ 455 h 460"/>
              <a:gd name="T44" fmla="*/ 9 w 468"/>
              <a:gd name="T45" fmla="*/ 460 h 460"/>
              <a:gd name="T46" fmla="*/ 53 w 468"/>
              <a:gd name="T47" fmla="*/ 431 h 460"/>
              <a:gd name="T48" fmla="*/ 58 w 468"/>
              <a:gd name="T49" fmla="*/ 426 h 460"/>
              <a:gd name="T50" fmla="*/ 93 w 468"/>
              <a:gd name="T51" fmla="*/ 395 h 460"/>
              <a:gd name="T52" fmla="*/ 259 w 468"/>
              <a:gd name="T53" fmla="*/ 293 h 460"/>
              <a:gd name="T54" fmla="*/ 417 w 468"/>
              <a:gd name="T55" fmla="*/ 231 h 460"/>
              <a:gd name="T56" fmla="*/ 442 w 468"/>
              <a:gd name="T57" fmla="*/ 223 h 460"/>
              <a:gd name="T58" fmla="*/ 466 w 468"/>
              <a:gd name="T59" fmla="*/ 214 h 460"/>
              <a:gd name="T60" fmla="*/ 464 w 468"/>
              <a:gd name="T61" fmla="*/ 195 h 460"/>
              <a:gd name="T62" fmla="*/ 425 w 468"/>
              <a:gd name="T63" fmla="*/ 61 h 460"/>
              <a:gd name="T64" fmla="*/ 409 w 468"/>
              <a:gd name="T65" fmla="*/ 0 h 460"/>
              <a:gd name="T66" fmla="*/ 355 w 468"/>
              <a:gd name="T67" fmla="*/ 1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8" h="460">
                <a:moveTo>
                  <a:pt x="355" y="10"/>
                </a:moveTo>
                <a:cubicBezTo>
                  <a:pt x="341" y="14"/>
                  <a:pt x="327" y="18"/>
                  <a:pt x="312" y="20"/>
                </a:cubicBezTo>
                <a:cubicBezTo>
                  <a:pt x="298" y="22"/>
                  <a:pt x="259" y="31"/>
                  <a:pt x="253" y="33"/>
                </a:cubicBezTo>
                <a:cubicBezTo>
                  <a:pt x="243" y="37"/>
                  <a:pt x="233" y="39"/>
                  <a:pt x="223" y="41"/>
                </a:cubicBezTo>
                <a:cubicBezTo>
                  <a:pt x="206" y="44"/>
                  <a:pt x="192" y="47"/>
                  <a:pt x="181" y="60"/>
                </a:cubicBezTo>
                <a:cubicBezTo>
                  <a:pt x="174" y="68"/>
                  <a:pt x="166" y="70"/>
                  <a:pt x="161" y="70"/>
                </a:cubicBezTo>
                <a:cubicBezTo>
                  <a:pt x="152" y="70"/>
                  <a:pt x="145" y="65"/>
                  <a:pt x="138" y="61"/>
                </a:cubicBezTo>
                <a:cubicBezTo>
                  <a:pt x="136" y="59"/>
                  <a:pt x="131" y="56"/>
                  <a:pt x="129" y="56"/>
                </a:cubicBezTo>
                <a:cubicBezTo>
                  <a:pt x="127" y="56"/>
                  <a:pt x="127" y="56"/>
                  <a:pt x="127" y="56"/>
                </a:cubicBezTo>
                <a:cubicBezTo>
                  <a:pt x="81" y="68"/>
                  <a:pt x="81" y="68"/>
                  <a:pt x="81" y="68"/>
                </a:cubicBezTo>
                <a:cubicBezTo>
                  <a:pt x="72" y="75"/>
                  <a:pt x="62" y="76"/>
                  <a:pt x="54" y="77"/>
                </a:cubicBezTo>
                <a:cubicBezTo>
                  <a:pt x="51" y="78"/>
                  <a:pt x="48" y="78"/>
                  <a:pt x="45" y="79"/>
                </a:cubicBezTo>
                <a:cubicBezTo>
                  <a:pt x="1" y="91"/>
                  <a:pt x="1" y="91"/>
                  <a:pt x="1" y="91"/>
                </a:cubicBezTo>
                <a:cubicBezTo>
                  <a:pt x="0" y="94"/>
                  <a:pt x="1" y="97"/>
                  <a:pt x="1" y="101"/>
                </a:cubicBezTo>
                <a:cubicBezTo>
                  <a:pt x="1" y="107"/>
                  <a:pt x="2" y="114"/>
                  <a:pt x="1" y="120"/>
                </a:cubicBezTo>
                <a:cubicBezTo>
                  <a:pt x="7" y="172"/>
                  <a:pt x="7" y="172"/>
                  <a:pt x="7" y="172"/>
                </a:cubicBezTo>
                <a:cubicBezTo>
                  <a:pt x="13" y="224"/>
                  <a:pt x="19" y="276"/>
                  <a:pt x="25" y="329"/>
                </a:cubicBezTo>
                <a:cubicBezTo>
                  <a:pt x="25" y="333"/>
                  <a:pt x="25" y="333"/>
                  <a:pt x="25" y="333"/>
                </a:cubicBezTo>
                <a:cubicBezTo>
                  <a:pt x="27" y="345"/>
                  <a:pt x="27" y="351"/>
                  <a:pt x="33" y="355"/>
                </a:cubicBezTo>
                <a:cubicBezTo>
                  <a:pt x="50" y="369"/>
                  <a:pt x="58" y="384"/>
                  <a:pt x="57" y="399"/>
                </a:cubicBezTo>
                <a:cubicBezTo>
                  <a:pt x="55" y="415"/>
                  <a:pt x="44" y="429"/>
                  <a:pt x="23" y="441"/>
                </a:cubicBezTo>
                <a:cubicBezTo>
                  <a:pt x="11" y="448"/>
                  <a:pt x="9" y="453"/>
                  <a:pt x="8" y="455"/>
                </a:cubicBezTo>
                <a:cubicBezTo>
                  <a:pt x="8" y="456"/>
                  <a:pt x="8" y="458"/>
                  <a:pt x="9" y="460"/>
                </a:cubicBezTo>
                <a:cubicBezTo>
                  <a:pt x="25" y="454"/>
                  <a:pt x="39" y="443"/>
                  <a:pt x="53" y="431"/>
                </a:cubicBezTo>
                <a:cubicBezTo>
                  <a:pt x="58" y="426"/>
                  <a:pt x="58" y="426"/>
                  <a:pt x="58" y="426"/>
                </a:cubicBezTo>
                <a:cubicBezTo>
                  <a:pt x="70" y="416"/>
                  <a:pt x="82" y="406"/>
                  <a:pt x="93" y="395"/>
                </a:cubicBezTo>
                <a:cubicBezTo>
                  <a:pt x="140" y="353"/>
                  <a:pt x="189" y="309"/>
                  <a:pt x="259" y="293"/>
                </a:cubicBezTo>
                <a:cubicBezTo>
                  <a:pt x="314" y="281"/>
                  <a:pt x="368" y="256"/>
                  <a:pt x="417" y="231"/>
                </a:cubicBezTo>
                <a:cubicBezTo>
                  <a:pt x="424" y="227"/>
                  <a:pt x="433" y="225"/>
                  <a:pt x="442" y="223"/>
                </a:cubicBezTo>
                <a:cubicBezTo>
                  <a:pt x="451" y="221"/>
                  <a:pt x="463" y="219"/>
                  <a:pt x="466" y="214"/>
                </a:cubicBezTo>
                <a:cubicBezTo>
                  <a:pt x="468" y="211"/>
                  <a:pt x="467" y="204"/>
                  <a:pt x="464" y="195"/>
                </a:cubicBezTo>
                <a:cubicBezTo>
                  <a:pt x="448" y="151"/>
                  <a:pt x="436" y="105"/>
                  <a:pt x="425" y="61"/>
                </a:cubicBezTo>
                <a:cubicBezTo>
                  <a:pt x="420" y="41"/>
                  <a:pt x="415" y="20"/>
                  <a:pt x="409" y="0"/>
                </a:cubicBezTo>
                <a:cubicBezTo>
                  <a:pt x="391" y="0"/>
                  <a:pt x="374" y="5"/>
                  <a:pt x="355" y="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39" name="Freeform 42">
            <a:extLst>
              <a:ext uri="{FF2B5EF4-FFF2-40B4-BE49-F238E27FC236}">
                <a16:creationId xmlns:a16="http://schemas.microsoft.com/office/drawing/2014/main" id="{53AE5E3A-BF9A-5A48-A068-8E7D5D769533}"/>
              </a:ext>
            </a:extLst>
          </p:cNvPr>
          <p:cNvSpPr>
            <a:spLocks/>
          </p:cNvSpPr>
          <p:nvPr/>
        </p:nvSpPr>
        <p:spPr bwMode="auto">
          <a:xfrm>
            <a:off x="8583369" y="3088746"/>
            <a:ext cx="125271" cy="208745"/>
          </a:xfrm>
          <a:custGeom>
            <a:avLst/>
            <a:gdLst>
              <a:gd name="T0" fmla="*/ 7 w 287"/>
              <a:gd name="T1" fmla="*/ 70 h 468"/>
              <a:gd name="T2" fmla="*/ 70 w 287"/>
              <a:gd name="T3" fmla="*/ 277 h 468"/>
              <a:gd name="T4" fmla="*/ 123 w 287"/>
              <a:gd name="T5" fmla="*/ 454 h 468"/>
              <a:gd name="T6" fmla="*/ 135 w 287"/>
              <a:gd name="T7" fmla="*/ 468 h 468"/>
              <a:gd name="T8" fmla="*/ 143 w 287"/>
              <a:gd name="T9" fmla="*/ 467 h 468"/>
              <a:gd name="T10" fmla="*/ 204 w 287"/>
              <a:gd name="T11" fmla="*/ 454 h 468"/>
              <a:gd name="T12" fmla="*/ 284 w 287"/>
              <a:gd name="T13" fmla="*/ 437 h 468"/>
              <a:gd name="T14" fmla="*/ 287 w 287"/>
              <a:gd name="T15" fmla="*/ 436 h 468"/>
              <a:gd name="T16" fmla="*/ 266 w 287"/>
              <a:gd name="T17" fmla="*/ 398 h 468"/>
              <a:gd name="T18" fmla="*/ 197 w 287"/>
              <a:gd name="T19" fmla="*/ 325 h 468"/>
              <a:gd name="T20" fmla="*/ 169 w 287"/>
              <a:gd name="T21" fmla="*/ 303 h 468"/>
              <a:gd name="T22" fmla="*/ 162 w 287"/>
              <a:gd name="T23" fmla="*/ 294 h 468"/>
              <a:gd name="T24" fmla="*/ 160 w 287"/>
              <a:gd name="T25" fmla="*/ 292 h 468"/>
              <a:gd name="T26" fmla="*/ 158 w 287"/>
              <a:gd name="T27" fmla="*/ 289 h 468"/>
              <a:gd name="T28" fmla="*/ 149 w 287"/>
              <a:gd name="T29" fmla="*/ 266 h 468"/>
              <a:gd name="T30" fmla="*/ 128 w 287"/>
              <a:gd name="T31" fmla="*/ 224 h 468"/>
              <a:gd name="T32" fmla="*/ 43 w 287"/>
              <a:gd name="T33" fmla="*/ 0 h 468"/>
              <a:gd name="T34" fmla="*/ 10 w 287"/>
              <a:gd name="T35" fmla="*/ 16 h 468"/>
              <a:gd name="T36" fmla="*/ 7 w 287"/>
              <a:gd name="T37" fmla="*/ 7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468">
                <a:moveTo>
                  <a:pt x="7" y="70"/>
                </a:moveTo>
                <a:cubicBezTo>
                  <a:pt x="27" y="139"/>
                  <a:pt x="49" y="209"/>
                  <a:pt x="70" y="277"/>
                </a:cubicBezTo>
                <a:cubicBezTo>
                  <a:pt x="88" y="336"/>
                  <a:pt x="106" y="395"/>
                  <a:pt x="123" y="454"/>
                </a:cubicBezTo>
                <a:cubicBezTo>
                  <a:pt x="127" y="468"/>
                  <a:pt x="131" y="468"/>
                  <a:pt x="135" y="468"/>
                </a:cubicBezTo>
                <a:cubicBezTo>
                  <a:pt x="137" y="468"/>
                  <a:pt x="140" y="468"/>
                  <a:pt x="143" y="467"/>
                </a:cubicBezTo>
                <a:cubicBezTo>
                  <a:pt x="163" y="463"/>
                  <a:pt x="183" y="458"/>
                  <a:pt x="204" y="454"/>
                </a:cubicBezTo>
                <a:cubicBezTo>
                  <a:pt x="230" y="448"/>
                  <a:pt x="257" y="443"/>
                  <a:pt x="284" y="437"/>
                </a:cubicBezTo>
                <a:cubicBezTo>
                  <a:pt x="284" y="437"/>
                  <a:pt x="286" y="436"/>
                  <a:pt x="287" y="436"/>
                </a:cubicBezTo>
                <a:cubicBezTo>
                  <a:pt x="279" y="424"/>
                  <a:pt x="272" y="411"/>
                  <a:pt x="266" y="398"/>
                </a:cubicBezTo>
                <a:cubicBezTo>
                  <a:pt x="249" y="365"/>
                  <a:pt x="235" y="336"/>
                  <a:pt x="197" y="325"/>
                </a:cubicBezTo>
                <a:cubicBezTo>
                  <a:pt x="185" y="322"/>
                  <a:pt x="177" y="312"/>
                  <a:pt x="169" y="303"/>
                </a:cubicBezTo>
                <a:cubicBezTo>
                  <a:pt x="167" y="299"/>
                  <a:pt x="164" y="296"/>
                  <a:pt x="162" y="294"/>
                </a:cubicBezTo>
                <a:cubicBezTo>
                  <a:pt x="160" y="292"/>
                  <a:pt x="160" y="292"/>
                  <a:pt x="160" y="292"/>
                </a:cubicBezTo>
                <a:cubicBezTo>
                  <a:pt x="158" y="289"/>
                  <a:pt x="158" y="289"/>
                  <a:pt x="158" y="289"/>
                </a:cubicBezTo>
                <a:cubicBezTo>
                  <a:pt x="155" y="281"/>
                  <a:pt x="152" y="273"/>
                  <a:pt x="149" y="266"/>
                </a:cubicBezTo>
                <a:cubicBezTo>
                  <a:pt x="143" y="251"/>
                  <a:pt x="138" y="237"/>
                  <a:pt x="128" y="224"/>
                </a:cubicBezTo>
                <a:cubicBezTo>
                  <a:pt x="79" y="161"/>
                  <a:pt x="32" y="91"/>
                  <a:pt x="43" y="0"/>
                </a:cubicBezTo>
                <a:cubicBezTo>
                  <a:pt x="31" y="1"/>
                  <a:pt x="18" y="6"/>
                  <a:pt x="10" y="16"/>
                </a:cubicBezTo>
                <a:cubicBezTo>
                  <a:pt x="1" y="28"/>
                  <a:pt x="0" y="47"/>
                  <a:pt x="7"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40" name="Group 139">
            <a:extLst>
              <a:ext uri="{FF2B5EF4-FFF2-40B4-BE49-F238E27FC236}">
                <a16:creationId xmlns:a16="http://schemas.microsoft.com/office/drawing/2014/main" id="{54059C91-898C-0D4E-82BC-17B6E922C7CA}"/>
              </a:ext>
            </a:extLst>
          </p:cNvPr>
          <p:cNvGrpSpPr/>
          <p:nvPr/>
        </p:nvGrpSpPr>
        <p:grpSpPr>
          <a:xfrm>
            <a:off x="8007119" y="2167816"/>
            <a:ext cx="920997" cy="734697"/>
            <a:chOff x="9085730" y="2033423"/>
            <a:chExt cx="941672" cy="735713"/>
          </a:xfrm>
          <a:solidFill>
            <a:schemeClr val="accent1"/>
          </a:solidFill>
        </p:grpSpPr>
        <p:sp>
          <p:nvSpPr>
            <p:cNvPr id="174" name="Freeform 24">
              <a:extLst>
                <a:ext uri="{FF2B5EF4-FFF2-40B4-BE49-F238E27FC236}">
                  <a16:creationId xmlns:a16="http://schemas.microsoft.com/office/drawing/2014/main" id="{47B990D4-535B-BE42-BF7D-4F787CFAF801}"/>
                </a:ext>
              </a:extLst>
            </p:cNvPr>
            <p:cNvSpPr>
              <a:spLocks/>
            </p:cNvSpPr>
            <p:nvPr/>
          </p:nvSpPr>
          <p:spPr bwMode="auto">
            <a:xfrm>
              <a:off x="9085730" y="2033423"/>
              <a:ext cx="806415" cy="672184"/>
            </a:xfrm>
            <a:custGeom>
              <a:avLst/>
              <a:gdLst>
                <a:gd name="T0" fmla="*/ 1749 w 1815"/>
                <a:gd name="T1" fmla="*/ 934 h 1513"/>
                <a:gd name="T2" fmla="*/ 1746 w 1815"/>
                <a:gd name="T3" fmla="*/ 854 h 1513"/>
                <a:gd name="T4" fmla="*/ 1751 w 1815"/>
                <a:gd name="T5" fmla="*/ 817 h 1513"/>
                <a:gd name="T6" fmla="*/ 1747 w 1815"/>
                <a:gd name="T7" fmla="*/ 810 h 1513"/>
                <a:gd name="T8" fmla="*/ 1723 w 1815"/>
                <a:gd name="T9" fmla="*/ 774 h 1513"/>
                <a:gd name="T10" fmla="*/ 1667 w 1815"/>
                <a:gd name="T11" fmla="*/ 546 h 1513"/>
                <a:gd name="T12" fmla="*/ 1644 w 1815"/>
                <a:gd name="T13" fmla="*/ 516 h 1513"/>
                <a:gd name="T14" fmla="*/ 1622 w 1815"/>
                <a:gd name="T15" fmla="*/ 506 h 1513"/>
                <a:gd name="T16" fmla="*/ 1591 w 1815"/>
                <a:gd name="T17" fmla="*/ 402 h 1513"/>
                <a:gd name="T18" fmla="*/ 1573 w 1815"/>
                <a:gd name="T19" fmla="*/ 257 h 1513"/>
                <a:gd name="T20" fmla="*/ 1518 w 1815"/>
                <a:gd name="T21" fmla="*/ 55 h 1513"/>
                <a:gd name="T22" fmla="*/ 1500 w 1815"/>
                <a:gd name="T23" fmla="*/ 3 h 1513"/>
                <a:gd name="T24" fmla="*/ 1322 w 1815"/>
                <a:gd name="T25" fmla="*/ 46 h 1513"/>
                <a:gd name="T26" fmla="*/ 1179 w 1815"/>
                <a:gd name="T27" fmla="*/ 81 h 1513"/>
                <a:gd name="T28" fmla="*/ 1139 w 1815"/>
                <a:gd name="T29" fmla="*/ 78 h 1513"/>
                <a:gd name="T30" fmla="*/ 1118 w 1815"/>
                <a:gd name="T31" fmla="*/ 85 h 1513"/>
                <a:gd name="T32" fmla="*/ 992 w 1815"/>
                <a:gd name="T33" fmla="*/ 233 h 1513"/>
                <a:gd name="T34" fmla="*/ 945 w 1815"/>
                <a:gd name="T35" fmla="*/ 328 h 1513"/>
                <a:gd name="T36" fmla="*/ 821 w 1815"/>
                <a:gd name="T37" fmla="*/ 493 h 1513"/>
                <a:gd name="T38" fmla="*/ 830 w 1815"/>
                <a:gd name="T39" fmla="*/ 518 h 1513"/>
                <a:gd name="T40" fmla="*/ 865 w 1815"/>
                <a:gd name="T41" fmla="*/ 564 h 1513"/>
                <a:gd name="T42" fmla="*/ 877 w 1815"/>
                <a:gd name="T43" fmla="*/ 637 h 1513"/>
                <a:gd name="T44" fmla="*/ 774 w 1815"/>
                <a:gd name="T45" fmla="*/ 785 h 1513"/>
                <a:gd name="T46" fmla="*/ 707 w 1815"/>
                <a:gd name="T47" fmla="*/ 846 h 1513"/>
                <a:gd name="T48" fmla="*/ 588 w 1815"/>
                <a:gd name="T49" fmla="*/ 878 h 1513"/>
                <a:gd name="T50" fmla="*/ 482 w 1815"/>
                <a:gd name="T51" fmla="*/ 889 h 1513"/>
                <a:gd name="T52" fmla="*/ 434 w 1815"/>
                <a:gd name="T53" fmla="*/ 878 h 1513"/>
                <a:gd name="T54" fmla="*/ 149 w 1815"/>
                <a:gd name="T55" fmla="*/ 986 h 1513"/>
                <a:gd name="T56" fmla="*/ 202 w 1815"/>
                <a:gd name="T57" fmla="*/ 1151 h 1513"/>
                <a:gd name="T58" fmla="*/ 0 w 1815"/>
                <a:gd name="T59" fmla="*/ 1370 h 1513"/>
                <a:gd name="T60" fmla="*/ 11 w 1815"/>
                <a:gd name="T61" fmla="*/ 1394 h 1513"/>
                <a:gd name="T62" fmla="*/ 72 w 1815"/>
                <a:gd name="T63" fmla="*/ 1429 h 1513"/>
                <a:gd name="T64" fmla="*/ 1244 w 1815"/>
                <a:gd name="T65" fmla="*/ 1191 h 1513"/>
                <a:gd name="T66" fmla="*/ 1338 w 1815"/>
                <a:gd name="T67" fmla="*/ 1281 h 1513"/>
                <a:gd name="T68" fmla="*/ 1444 w 1815"/>
                <a:gd name="T69" fmla="*/ 1376 h 1513"/>
                <a:gd name="T70" fmla="*/ 1686 w 1815"/>
                <a:gd name="T71" fmla="*/ 1466 h 1513"/>
                <a:gd name="T72" fmla="*/ 1763 w 1815"/>
                <a:gd name="T73" fmla="*/ 1510 h 1513"/>
                <a:gd name="T74" fmla="*/ 1773 w 1815"/>
                <a:gd name="T75" fmla="*/ 1505 h 1513"/>
                <a:gd name="T76" fmla="*/ 1763 w 1815"/>
                <a:gd name="T77" fmla="*/ 1453 h 1513"/>
                <a:gd name="T78" fmla="*/ 1814 w 1815"/>
                <a:gd name="T79" fmla="*/ 1400 h 1513"/>
                <a:gd name="T80" fmla="*/ 1780 w 1815"/>
                <a:gd name="T81" fmla="*/ 1298 h 1513"/>
                <a:gd name="T82" fmla="*/ 1769 w 1815"/>
                <a:gd name="T83" fmla="*/ 1166 h 1513"/>
                <a:gd name="T84" fmla="*/ 1745 w 1815"/>
                <a:gd name="T85" fmla="*/ 107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5" h="1513">
                  <a:moveTo>
                    <a:pt x="1746" y="1066"/>
                  </a:moveTo>
                  <a:cubicBezTo>
                    <a:pt x="1753" y="1023"/>
                    <a:pt x="1751" y="980"/>
                    <a:pt x="1749" y="934"/>
                  </a:cubicBezTo>
                  <a:cubicBezTo>
                    <a:pt x="1748" y="911"/>
                    <a:pt x="1746" y="886"/>
                    <a:pt x="1747" y="861"/>
                  </a:cubicBezTo>
                  <a:cubicBezTo>
                    <a:pt x="1747" y="859"/>
                    <a:pt x="1746" y="856"/>
                    <a:pt x="1746" y="854"/>
                  </a:cubicBezTo>
                  <a:cubicBezTo>
                    <a:pt x="1746" y="844"/>
                    <a:pt x="1745" y="831"/>
                    <a:pt x="1752" y="820"/>
                  </a:cubicBezTo>
                  <a:cubicBezTo>
                    <a:pt x="1752" y="819"/>
                    <a:pt x="1751" y="818"/>
                    <a:pt x="1751" y="817"/>
                  </a:cubicBezTo>
                  <a:cubicBezTo>
                    <a:pt x="1744" y="818"/>
                    <a:pt x="1744" y="818"/>
                    <a:pt x="1744" y="818"/>
                  </a:cubicBezTo>
                  <a:cubicBezTo>
                    <a:pt x="1747" y="810"/>
                    <a:pt x="1747" y="810"/>
                    <a:pt x="1747" y="810"/>
                  </a:cubicBezTo>
                  <a:cubicBezTo>
                    <a:pt x="1742" y="806"/>
                    <a:pt x="1736" y="801"/>
                    <a:pt x="1732" y="792"/>
                  </a:cubicBezTo>
                  <a:cubicBezTo>
                    <a:pt x="1729" y="786"/>
                    <a:pt x="1726" y="780"/>
                    <a:pt x="1723" y="774"/>
                  </a:cubicBezTo>
                  <a:cubicBezTo>
                    <a:pt x="1703" y="732"/>
                    <a:pt x="1683" y="689"/>
                    <a:pt x="1685" y="637"/>
                  </a:cubicBezTo>
                  <a:cubicBezTo>
                    <a:pt x="1687" y="606"/>
                    <a:pt x="1677" y="573"/>
                    <a:pt x="1667" y="546"/>
                  </a:cubicBezTo>
                  <a:cubicBezTo>
                    <a:pt x="1666" y="543"/>
                    <a:pt x="1665" y="541"/>
                    <a:pt x="1665" y="538"/>
                  </a:cubicBezTo>
                  <a:cubicBezTo>
                    <a:pt x="1659" y="521"/>
                    <a:pt x="1656" y="516"/>
                    <a:pt x="1644" y="516"/>
                  </a:cubicBezTo>
                  <a:cubicBezTo>
                    <a:pt x="1644" y="516"/>
                    <a:pt x="1644" y="516"/>
                    <a:pt x="1644" y="516"/>
                  </a:cubicBezTo>
                  <a:cubicBezTo>
                    <a:pt x="1635" y="516"/>
                    <a:pt x="1628" y="513"/>
                    <a:pt x="1622" y="506"/>
                  </a:cubicBezTo>
                  <a:cubicBezTo>
                    <a:pt x="1614" y="497"/>
                    <a:pt x="1610" y="485"/>
                    <a:pt x="1611" y="473"/>
                  </a:cubicBezTo>
                  <a:cubicBezTo>
                    <a:pt x="1614" y="447"/>
                    <a:pt x="1603" y="425"/>
                    <a:pt x="1591" y="402"/>
                  </a:cubicBezTo>
                  <a:cubicBezTo>
                    <a:pt x="1590" y="398"/>
                    <a:pt x="1588" y="394"/>
                    <a:pt x="1586" y="390"/>
                  </a:cubicBezTo>
                  <a:cubicBezTo>
                    <a:pt x="1565" y="346"/>
                    <a:pt x="1560" y="302"/>
                    <a:pt x="1573" y="257"/>
                  </a:cubicBezTo>
                  <a:cubicBezTo>
                    <a:pt x="1581" y="227"/>
                    <a:pt x="1572" y="198"/>
                    <a:pt x="1560" y="165"/>
                  </a:cubicBezTo>
                  <a:cubicBezTo>
                    <a:pt x="1548" y="128"/>
                    <a:pt x="1535" y="91"/>
                    <a:pt x="1518" y="55"/>
                  </a:cubicBezTo>
                  <a:cubicBezTo>
                    <a:pt x="1511" y="40"/>
                    <a:pt x="1505" y="21"/>
                    <a:pt x="1512" y="0"/>
                  </a:cubicBezTo>
                  <a:cubicBezTo>
                    <a:pt x="1509" y="0"/>
                    <a:pt x="1504" y="2"/>
                    <a:pt x="1500" y="3"/>
                  </a:cubicBezTo>
                  <a:cubicBezTo>
                    <a:pt x="1496" y="5"/>
                    <a:pt x="1492" y="6"/>
                    <a:pt x="1488" y="7"/>
                  </a:cubicBezTo>
                  <a:cubicBezTo>
                    <a:pt x="1432" y="20"/>
                    <a:pt x="1377" y="33"/>
                    <a:pt x="1322" y="46"/>
                  </a:cubicBezTo>
                  <a:cubicBezTo>
                    <a:pt x="1276" y="57"/>
                    <a:pt x="1231" y="68"/>
                    <a:pt x="1185" y="79"/>
                  </a:cubicBezTo>
                  <a:cubicBezTo>
                    <a:pt x="1183" y="79"/>
                    <a:pt x="1181" y="80"/>
                    <a:pt x="1179" y="81"/>
                  </a:cubicBezTo>
                  <a:cubicBezTo>
                    <a:pt x="1174" y="83"/>
                    <a:pt x="1167" y="86"/>
                    <a:pt x="1159" y="86"/>
                  </a:cubicBezTo>
                  <a:cubicBezTo>
                    <a:pt x="1152" y="86"/>
                    <a:pt x="1145" y="84"/>
                    <a:pt x="1139" y="78"/>
                  </a:cubicBezTo>
                  <a:cubicBezTo>
                    <a:pt x="1136" y="75"/>
                    <a:pt x="1133" y="74"/>
                    <a:pt x="1132" y="74"/>
                  </a:cubicBezTo>
                  <a:cubicBezTo>
                    <a:pt x="1129" y="74"/>
                    <a:pt x="1123" y="80"/>
                    <a:pt x="1118" y="85"/>
                  </a:cubicBezTo>
                  <a:cubicBezTo>
                    <a:pt x="1117" y="86"/>
                    <a:pt x="1117" y="86"/>
                    <a:pt x="1117" y="86"/>
                  </a:cubicBezTo>
                  <a:cubicBezTo>
                    <a:pt x="1070" y="131"/>
                    <a:pt x="1030" y="183"/>
                    <a:pt x="992" y="233"/>
                  </a:cubicBezTo>
                  <a:cubicBezTo>
                    <a:pt x="983" y="245"/>
                    <a:pt x="983" y="245"/>
                    <a:pt x="983" y="245"/>
                  </a:cubicBezTo>
                  <a:cubicBezTo>
                    <a:pt x="961" y="273"/>
                    <a:pt x="946" y="296"/>
                    <a:pt x="945" y="328"/>
                  </a:cubicBezTo>
                  <a:cubicBezTo>
                    <a:pt x="944" y="360"/>
                    <a:pt x="928" y="391"/>
                    <a:pt x="899" y="415"/>
                  </a:cubicBezTo>
                  <a:cubicBezTo>
                    <a:pt x="871" y="439"/>
                    <a:pt x="845" y="467"/>
                    <a:pt x="821" y="493"/>
                  </a:cubicBezTo>
                  <a:cubicBezTo>
                    <a:pt x="816" y="499"/>
                    <a:pt x="813" y="506"/>
                    <a:pt x="815" y="510"/>
                  </a:cubicBezTo>
                  <a:cubicBezTo>
                    <a:pt x="817" y="515"/>
                    <a:pt x="822" y="518"/>
                    <a:pt x="830" y="518"/>
                  </a:cubicBezTo>
                  <a:cubicBezTo>
                    <a:pt x="845" y="519"/>
                    <a:pt x="856" y="525"/>
                    <a:pt x="862" y="533"/>
                  </a:cubicBezTo>
                  <a:cubicBezTo>
                    <a:pt x="866" y="539"/>
                    <a:pt x="869" y="549"/>
                    <a:pt x="865" y="564"/>
                  </a:cubicBezTo>
                  <a:cubicBezTo>
                    <a:pt x="860" y="581"/>
                    <a:pt x="865" y="597"/>
                    <a:pt x="871" y="616"/>
                  </a:cubicBezTo>
                  <a:cubicBezTo>
                    <a:pt x="873" y="623"/>
                    <a:pt x="876" y="630"/>
                    <a:pt x="877" y="637"/>
                  </a:cubicBezTo>
                  <a:cubicBezTo>
                    <a:pt x="893" y="698"/>
                    <a:pt x="866" y="722"/>
                    <a:pt x="841" y="731"/>
                  </a:cubicBezTo>
                  <a:cubicBezTo>
                    <a:pt x="812" y="741"/>
                    <a:pt x="793" y="762"/>
                    <a:pt x="774" y="785"/>
                  </a:cubicBezTo>
                  <a:cubicBezTo>
                    <a:pt x="769" y="790"/>
                    <a:pt x="765" y="797"/>
                    <a:pt x="760" y="804"/>
                  </a:cubicBezTo>
                  <a:cubicBezTo>
                    <a:pt x="747" y="823"/>
                    <a:pt x="732" y="846"/>
                    <a:pt x="707" y="846"/>
                  </a:cubicBezTo>
                  <a:cubicBezTo>
                    <a:pt x="703" y="846"/>
                    <a:pt x="701" y="846"/>
                    <a:pt x="700" y="846"/>
                  </a:cubicBezTo>
                  <a:cubicBezTo>
                    <a:pt x="659" y="846"/>
                    <a:pt x="624" y="861"/>
                    <a:pt x="588" y="878"/>
                  </a:cubicBezTo>
                  <a:cubicBezTo>
                    <a:pt x="573" y="884"/>
                    <a:pt x="558" y="891"/>
                    <a:pt x="543" y="896"/>
                  </a:cubicBezTo>
                  <a:cubicBezTo>
                    <a:pt x="519" y="905"/>
                    <a:pt x="498" y="902"/>
                    <a:pt x="482" y="889"/>
                  </a:cubicBezTo>
                  <a:cubicBezTo>
                    <a:pt x="471" y="881"/>
                    <a:pt x="460" y="880"/>
                    <a:pt x="445" y="879"/>
                  </a:cubicBezTo>
                  <a:cubicBezTo>
                    <a:pt x="441" y="879"/>
                    <a:pt x="438" y="878"/>
                    <a:pt x="434" y="878"/>
                  </a:cubicBezTo>
                  <a:cubicBezTo>
                    <a:pt x="352" y="870"/>
                    <a:pt x="274" y="888"/>
                    <a:pt x="183" y="936"/>
                  </a:cubicBezTo>
                  <a:cubicBezTo>
                    <a:pt x="159" y="949"/>
                    <a:pt x="153" y="962"/>
                    <a:pt x="149" y="986"/>
                  </a:cubicBezTo>
                  <a:cubicBezTo>
                    <a:pt x="145" y="1012"/>
                    <a:pt x="156" y="1028"/>
                    <a:pt x="180" y="1047"/>
                  </a:cubicBezTo>
                  <a:cubicBezTo>
                    <a:pt x="221" y="1080"/>
                    <a:pt x="212" y="1122"/>
                    <a:pt x="202" y="1151"/>
                  </a:cubicBezTo>
                  <a:cubicBezTo>
                    <a:pt x="196" y="1168"/>
                    <a:pt x="188" y="1183"/>
                    <a:pt x="178" y="1195"/>
                  </a:cubicBezTo>
                  <a:cubicBezTo>
                    <a:pt x="119" y="1268"/>
                    <a:pt x="61" y="1325"/>
                    <a:pt x="0" y="1370"/>
                  </a:cubicBezTo>
                  <a:cubicBezTo>
                    <a:pt x="3" y="1383"/>
                    <a:pt x="3" y="1383"/>
                    <a:pt x="3" y="1383"/>
                  </a:cubicBezTo>
                  <a:cubicBezTo>
                    <a:pt x="6" y="1385"/>
                    <a:pt x="9" y="1389"/>
                    <a:pt x="11" y="1394"/>
                  </a:cubicBezTo>
                  <a:cubicBezTo>
                    <a:pt x="26" y="1435"/>
                    <a:pt x="27" y="1435"/>
                    <a:pt x="35" y="1435"/>
                  </a:cubicBezTo>
                  <a:cubicBezTo>
                    <a:pt x="43" y="1435"/>
                    <a:pt x="55" y="1432"/>
                    <a:pt x="72" y="1429"/>
                  </a:cubicBezTo>
                  <a:cubicBezTo>
                    <a:pt x="457" y="1351"/>
                    <a:pt x="842" y="1272"/>
                    <a:pt x="1227" y="1193"/>
                  </a:cubicBezTo>
                  <a:cubicBezTo>
                    <a:pt x="1233" y="1192"/>
                    <a:pt x="1239" y="1191"/>
                    <a:pt x="1244" y="1191"/>
                  </a:cubicBezTo>
                  <a:cubicBezTo>
                    <a:pt x="1265" y="1191"/>
                    <a:pt x="1280" y="1201"/>
                    <a:pt x="1291" y="1224"/>
                  </a:cubicBezTo>
                  <a:cubicBezTo>
                    <a:pt x="1302" y="1245"/>
                    <a:pt x="1320" y="1263"/>
                    <a:pt x="1338" y="1281"/>
                  </a:cubicBezTo>
                  <a:cubicBezTo>
                    <a:pt x="1356" y="1297"/>
                    <a:pt x="1374" y="1315"/>
                    <a:pt x="1387" y="1337"/>
                  </a:cubicBezTo>
                  <a:cubicBezTo>
                    <a:pt x="1399" y="1358"/>
                    <a:pt x="1419" y="1366"/>
                    <a:pt x="1444" y="1376"/>
                  </a:cubicBezTo>
                  <a:cubicBezTo>
                    <a:pt x="1449" y="1378"/>
                    <a:pt x="1454" y="1380"/>
                    <a:pt x="1459" y="1382"/>
                  </a:cubicBezTo>
                  <a:cubicBezTo>
                    <a:pt x="1533" y="1414"/>
                    <a:pt x="1611" y="1441"/>
                    <a:pt x="1686" y="1466"/>
                  </a:cubicBezTo>
                  <a:cubicBezTo>
                    <a:pt x="1703" y="1472"/>
                    <a:pt x="1720" y="1478"/>
                    <a:pt x="1737" y="1483"/>
                  </a:cubicBezTo>
                  <a:cubicBezTo>
                    <a:pt x="1753" y="1489"/>
                    <a:pt x="1759" y="1502"/>
                    <a:pt x="1763" y="1510"/>
                  </a:cubicBezTo>
                  <a:cubicBezTo>
                    <a:pt x="1763" y="1511"/>
                    <a:pt x="1764" y="1512"/>
                    <a:pt x="1764" y="1513"/>
                  </a:cubicBezTo>
                  <a:cubicBezTo>
                    <a:pt x="1767" y="1510"/>
                    <a:pt x="1770" y="1508"/>
                    <a:pt x="1773" y="1505"/>
                  </a:cubicBezTo>
                  <a:cubicBezTo>
                    <a:pt x="1781" y="1498"/>
                    <a:pt x="1783" y="1495"/>
                    <a:pt x="1783" y="1491"/>
                  </a:cubicBezTo>
                  <a:cubicBezTo>
                    <a:pt x="1769" y="1479"/>
                    <a:pt x="1762" y="1466"/>
                    <a:pt x="1763" y="1453"/>
                  </a:cubicBezTo>
                  <a:cubicBezTo>
                    <a:pt x="1765" y="1438"/>
                    <a:pt x="1775" y="1425"/>
                    <a:pt x="1796" y="1414"/>
                  </a:cubicBezTo>
                  <a:cubicBezTo>
                    <a:pt x="1810" y="1406"/>
                    <a:pt x="1814" y="1402"/>
                    <a:pt x="1814" y="1400"/>
                  </a:cubicBezTo>
                  <a:cubicBezTo>
                    <a:pt x="1814" y="1400"/>
                    <a:pt x="1815" y="1395"/>
                    <a:pt x="1802" y="1382"/>
                  </a:cubicBezTo>
                  <a:cubicBezTo>
                    <a:pt x="1780" y="1358"/>
                    <a:pt x="1780" y="1326"/>
                    <a:pt x="1780" y="1298"/>
                  </a:cubicBezTo>
                  <a:cubicBezTo>
                    <a:pt x="1780" y="1284"/>
                    <a:pt x="1780" y="1271"/>
                    <a:pt x="1778" y="1260"/>
                  </a:cubicBezTo>
                  <a:cubicBezTo>
                    <a:pt x="1772" y="1229"/>
                    <a:pt x="1771" y="1197"/>
                    <a:pt x="1769" y="1166"/>
                  </a:cubicBezTo>
                  <a:cubicBezTo>
                    <a:pt x="1769" y="1153"/>
                    <a:pt x="1768" y="1141"/>
                    <a:pt x="1767" y="1128"/>
                  </a:cubicBezTo>
                  <a:cubicBezTo>
                    <a:pt x="1745" y="1070"/>
                    <a:pt x="1745" y="1070"/>
                    <a:pt x="1745" y="1070"/>
                  </a:cubicBezTo>
                  <a:lnTo>
                    <a:pt x="1746" y="10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5" name="Freeform 43">
              <a:extLst>
                <a:ext uri="{FF2B5EF4-FFF2-40B4-BE49-F238E27FC236}">
                  <a16:creationId xmlns:a16="http://schemas.microsoft.com/office/drawing/2014/main" id="{4861CBAC-5727-9740-B0C1-ADE8630B44C0}"/>
                </a:ext>
              </a:extLst>
            </p:cNvPr>
            <p:cNvSpPr>
              <a:spLocks/>
            </p:cNvSpPr>
            <p:nvPr/>
          </p:nvSpPr>
          <p:spPr bwMode="auto">
            <a:xfrm>
              <a:off x="9861405" y="2662570"/>
              <a:ext cx="165997" cy="106566"/>
            </a:xfrm>
            <a:custGeom>
              <a:avLst/>
              <a:gdLst>
                <a:gd name="T0" fmla="*/ 14 w 374"/>
                <a:gd name="T1" fmla="*/ 239 h 239"/>
                <a:gd name="T2" fmla="*/ 42 w 374"/>
                <a:gd name="T3" fmla="*/ 237 h 239"/>
                <a:gd name="T4" fmla="*/ 201 w 374"/>
                <a:gd name="T5" fmla="*/ 182 h 239"/>
                <a:gd name="T6" fmla="*/ 262 w 374"/>
                <a:gd name="T7" fmla="*/ 113 h 239"/>
                <a:gd name="T8" fmla="*/ 374 w 374"/>
                <a:gd name="T9" fmla="*/ 44 h 239"/>
                <a:gd name="T10" fmla="*/ 370 w 374"/>
                <a:gd name="T11" fmla="*/ 1 h 239"/>
                <a:gd name="T12" fmla="*/ 370 w 374"/>
                <a:gd name="T13" fmla="*/ 0 h 239"/>
                <a:gd name="T14" fmla="*/ 370 w 374"/>
                <a:gd name="T15" fmla="*/ 1 h 239"/>
                <a:gd name="T16" fmla="*/ 251 w 374"/>
                <a:gd name="T17" fmla="*/ 62 h 239"/>
                <a:gd name="T18" fmla="*/ 207 w 374"/>
                <a:gd name="T19" fmla="*/ 83 h 239"/>
                <a:gd name="T20" fmla="*/ 189 w 374"/>
                <a:gd name="T21" fmla="*/ 91 h 239"/>
                <a:gd name="T22" fmla="*/ 87 w 374"/>
                <a:gd name="T23" fmla="*/ 156 h 239"/>
                <a:gd name="T24" fmla="*/ 46 w 374"/>
                <a:gd name="T25" fmla="*/ 187 h 239"/>
                <a:gd name="T26" fmla="*/ 18 w 374"/>
                <a:gd name="T27" fmla="*/ 165 h 239"/>
                <a:gd name="T28" fmla="*/ 17 w 374"/>
                <a:gd name="T29" fmla="*/ 166 h 239"/>
                <a:gd name="T30" fmla="*/ 1 w 374"/>
                <a:gd name="T31" fmla="*/ 188 h 239"/>
                <a:gd name="T32" fmla="*/ 2 w 374"/>
                <a:gd name="T33" fmla="*/ 189 h 239"/>
                <a:gd name="T34" fmla="*/ 0 w 374"/>
                <a:gd name="T35" fmla="*/ 198 h 239"/>
                <a:gd name="T36" fmla="*/ 5 w 374"/>
                <a:gd name="T37" fmla="*/ 238 h 239"/>
                <a:gd name="T38" fmla="*/ 14 w 374"/>
                <a:gd name="T39"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9">
                  <a:moveTo>
                    <a:pt x="14" y="239"/>
                  </a:moveTo>
                  <a:cubicBezTo>
                    <a:pt x="21" y="239"/>
                    <a:pt x="30" y="238"/>
                    <a:pt x="42" y="237"/>
                  </a:cubicBezTo>
                  <a:cubicBezTo>
                    <a:pt x="97" y="231"/>
                    <a:pt x="149" y="208"/>
                    <a:pt x="201" y="182"/>
                  </a:cubicBezTo>
                  <a:cubicBezTo>
                    <a:pt x="206" y="145"/>
                    <a:pt x="233" y="127"/>
                    <a:pt x="262" y="113"/>
                  </a:cubicBezTo>
                  <a:cubicBezTo>
                    <a:pt x="301" y="94"/>
                    <a:pt x="338" y="69"/>
                    <a:pt x="374" y="44"/>
                  </a:cubicBezTo>
                  <a:cubicBezTo>
                    <a:pt x="358" y="31"/>
                    <a:pt x="366" y="11"/>
                    <a:pt x="370" y="1"/>
                  </a:cubicBezTo>
                  <a:cubicBezTo>
                    <a:pt x="370" y="0"/>
                    <a:pt x="370" y="0"/>
                    <a:pt x="370" y="0"/>
                  </a:cubicBezTo>
                  <a:cubicBezTo>
                    <a:pt x="370" y="0"/>
                    <a:pt x="370" y="1"/>
                    <a:pt x="370" y="1"/>
                  </a:cubicBezTo>
                  <a:cubicBezTo>
                    <a:pt x="332" y="25"/>
                    <a:pt x="290" y="44"/>
                    <a:pt x="251" y="62"/>
                  </a:cubicBezTo>
                  <a:cubicBezTo>
                    <a:pt x="236" y="69"/>
                    <a:pt x="221" y="76"/>
                    <a:pt x="207" y="83"/>
                  </a:cubicBezTo>
                  <a:cubicBezTo>
                    <a:pt x="201" y="85"/>
                    <a:pt x="195" y="88"/>
                    <a:pt x="189" y="91"/>
                  </a:cubicBezTo>
                  <a:cubicBezTo>
                    <a:pt x="152" y="108"/>
                    <a:pt x="114" y="126"/>
                    <a:pt x="87" y="156"/>
                  </a:cubicBezTo>
                  <a:cubicBezTo>
                    <a:pt x="71" y="175"/>
                    <a:pt x="60" y="187"/>
                    <a:pt x="46" y="187"/>
                  </a:cubicBezTo>
                  <a:cubicBezTo>
                    <a:pt x="33" y="187"/>
                    <a:pt x="25" y="178"/>
                    <a:pt x="18" y="165"/>
                  </a:cubicBezTo>
                  <a:cubicBezTo>
                    <a:pt x="18" y="165"/>
                    <a:pt x="17" y="165"/>
                    <a:pt x="17" y="166"/>
                  </a:cubicBezTo>
                  <a:cubicBezTo>
                    <a:pt x="9" y="174"/>
                    <a:pt x="3" y="180"/>
                    <a:pt x="1" y="188"/>
                  </a:cubicBezTo>
                  <a:cubicBezTo>
                    <a:pt x="2" y="189"/>
                    <a:pt x="2" y="189"/>
                    <a:pt x="2" y="189"/>
                  </a:cubicBezTo>
                  <a:cubicBezTo>
                    <a:pt x="0" y="198"/>
                    <a:pt x="0" y="198"/>
                    <a:pt x="0" y="198"/>
                  </a:cubicBezTo>
                  <a:cubicBezTo>
                    <a:pt x="1" y="216"/>
                    <a:pt x="2" y="235"/>
                    <a:pt x="5" y="238"/>
                  </a:cubicBezTo>
                  <a:cubicBezTo>
                    <a:pt x="5" y="238"/>
                    <a:pt x="7" y="239"/>
                    <a:pt x="14"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41" name="Freeform 44">
            <a:extLst>
              <a:ext uri="{FF2B5EF4-FFF2-40B4-BE49-F238E27FC236}">
                <a16:creationId xmlns:a16="http://schemas.microsoft.com/office/drawing/2014/main" id="{05A4E4B0-9F50-F442-B84B-41A722B9EA35}"/>
              </a:ext>
            </a:extLst>
          </p:cNvPr>
          <p:cNvSpPr>
            <a:spLocks/>
          </p:cNvSpPr>
          <p:nvPr/>
        </p:nvSpPr>
        <p:spPr bwMode="auto">
          <a:xfrm>
            <a:off x="8991253" y="2605768"/>
            <a:ext cx="61132" cy="98232"/>
          </a:xfrm>
          <a:custGeom>
            <a:avLst/>
            <a:gdLst>
              <a:gd name="T0" fmla="*/ 48 w 140"/>
              <a:gd name="T1" fmla="*/ 194 h 222"/>
              <a:gd name="T2" fmla="*/ 51 w 140"/>
              <a:gd name="T3" fmla="*/ 209 h 222"/>
              <a:gd name="T4" fmla="*/ 57 w 140"/>
              <a:gd name="T5" fmla="*/ 222 h 222"/>
              <a:gd name="T6" fmla="*/ 72 w 140"/>
              <a:gd name="T7" fmla="*/ 212 h 222"/>
              <a:gd name="T8" fmla="*/ 86 w 140"/>
              <a:gd name="T9" fmla="*/ 201 h 222"/>
              <a:gd name="T10" fmla="*/ 103 w 140"/>
              <a:gd name="T11" fmla="*/ 154 h 222"/>
              <a:gd name="T12" fmla="*/ 109 w 140"/>
              <a:gd name="T13" fmla="*/ 107 h 222"/>
              <a:gd name="T14" fmla="*/ 111 w 140"/>
              <a:gd name="T15" fmla="*/ 103 h 222"/>
              <a:gd name="T16" fmla="*/ 111 w 140"/>
              <a:gd name="T17" fmla="*/ 100 h 222"/>
              <a:gd name="T18" fmla="*/ 140 w 140"/>
              <a:gd name="T19" fmla="*/ 71 h 222"/>
              <a:gd name="T20" fmla="*/ 138 w 140"/>
              <a:gd name="T21" fmla="*/ 71 h 222"/>
              <a:gd name="T22" fmla="*/ 135 w 140"/>
              <a:gd name="T23" fmla="*/ 71 h 222"/>
              <a:gd name="T24" fmla="*/ 135 w 140"/>
              <a:gd name="T25" fmla="*/ 71 h 222"/>
              <a:gd name="T26" fmla="*/ 108 w 140"/>
              <a:gd name="T27" fmla="*/ 62 h 222"/>
              <a:gd name="T28" fmla="*/ 100 w 140"/>
              <a:gd name="T29" fmla="*/ 37 h 222"/>
              <a:gd name="T30" fmla="*/ 100 w 140"/>
              <a:gd name="T31" fmla="*/ 27 h 222"/>
              <a:gd name="T32" fmla="*/ 70 w 140"/>
              <a:gd name="T33" fmla="*/ 0 h 222"/>
              <a:gd name="T34" fmla="*/ 8 w 140"/>
              <a:gd name="T35" fmla="*/ 8 h 222"/>
              <a:gd name="T36" fmla="*/ 0 w 140"/>
              <a:gd name="T37" fmla="*/ 9 h 222"/>
              <a:gd name="T38" fmla="*/ 35 w 140"/>
              <a:gd name="T39" fmla="*/ 148 h 222"/>
              <a:gd name="T40" fmla="*/ 48 w 140"/>
              <a:gd name="T41" fmla="*/ 19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22">
                <a:moveTo>
                  <a:pt x="48" y="194"/>
                </a:moveTo>
                <a:cubicBezTo>
                  <a:pt x="49" y="198"/>
                  <a:pt x="50" y="204"/>
                  <a:pt x="51" y="209"/>
                </a:cubicBezTo>
                <a:cubicBezTo>
                  <a:pt x="54" y="218"/>
                  <a:pt x="54" y="221"/>
                  <a:pt x="57" y="222"/>
                </a:cubicBezTo>
                <a:cubicBezTo>
                  <a:pt x="59" y="222"/>
                  <a:pt x="63" y="220"/>
                  <a:pt x="72" y="212"/>
                </a:cubicBezTo>
                <a:cubicBezTo>
                  <a:pt x="76" y="208"/>
                  <a:pt x="81" y="205"/>
                  <a:pt x="86" y="201"/>
                </a:cubicBezTo>
                <a:cubicBezTo>
                  <a:pt x="108" y="184"/>
                  <a:pt x="117" y="177"/>
                  <a:pt x="103" y="154"/>
                </a:cubicBezTo>
                <a:cubicBezTo>
                  <a:pt x="96" y="142"/>
                  <a:pt x="94" y="121"/>
                  <a:pt x="109" y="107"/>
                </a:cubicBezTo>
                <a:cubicBezTo>
                  <a:pt x="109" y="106"/>
                  <a:pt x="110" y="104"/>
                  <a:pt x="111" y="103"/>
                </a:cubicBezTo>
                <a:cubicBezTo>
                  <a:pt x="111" y="102"/>
                  <a:pt x="111" y="101"/>
                  <a:pt x="111" y="100"/>
                </a:cubicBezTo>
                <a:cubicBezTo>
                  <a:pt x="114" y="91"/>
                  <a:pt x="119" y="73"/>
                  <a:pt x="140" y="71"/>
                </a:cubicBezTo>
                <a:cubicBezTo>
                  <a:pt x="139" y="71"/>
                  <a:pt x="138" y="71"/>
                  <a:pt x="138" y="71"/>
                </a:cubicBezTo>
                <a:cubicBezTo>
                  <a:pt x="135" y="71"/>
                  <a:pt x="135" y="71"/>
                  <a:pt x="135" y="71"/>
                </a:cubicBezTo>
                <a:cubicBezTo>
                  <a:pt x="135" y="71"/>
                  <a:pt x="135" y="71"/>
                  <a:pt x="135" y="71"/>
                </a:cubicBezTo>
                <a:cubicBezTo>
                  <a:pt x="122" y="71"/>
                  <a:pt x="114" y="68"/>
                  <a:pt x="108" y="62"/>
                </a:cubicBezTo>
                <a:cubicBezTo>
                  <a:pt x="102" y="55"/>
                  <a:pt x="99" y="47"/>
                  <a:pt x="100" y="37"/>
                </a:cubicBezTo>
                <a:cubicBezTo>
                  <a:pt x="100" y="27"/>
                  <a:pt x="100" y="27"/>
                  <a:pt x="100" y="27"/>
                </a:cubicBezTo>
                <a:cubicBezTo>
                  <a:pt x="92" y="25"/>
                  <a:pt x="72" y="22"/>
                  <a:pt x="70" y="0"/>
                </a:cubicBezTo>
                <a:cubicBezTo>
                  <a:pt x="50" y="0"/>
                  <a:pt x="30" y="3"/>
                  <a:pt x="8" y="8"/>
                </a:cubicBezTo>
                <a:cubicBezTo>
                  <a:pt x="6" y="8"/>
                  <a:pt x="3" y="9"/>
                  <a:pt x="0" y="9"/>
                </a:cubicBezTo>
                <a:cubicBezTo>
                  <a:pt x="12" y="55"/>
                  <a:pt x="24" y="102"/>
                  <a:pt x="35" y="148"/>
                </a:cubicBezTo>
                <a:lnTo>
                  <a:pt x="48" y="1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42" name="Group 141">
            <a:extLst>
              <a:ext uri="{FF2B5EF4-FFF2-40B4-BE49-F238E27FC236}">
                <a16:creationId xmlns:a16="http://schemas.microsoft.com/office/drawing/2014/main" id="{9693E175-9E46-7848-8B79-7F56127453E8}"/>
              </a:ext>
            </a:extLst>
          </p:cNvPr>
          <p:cNvGrpSpPr/>
          <p:nvPr/>
        </p:nvGrpSpPr>
        <p:grpSpPr>
          <a:xfrm>
            <a:off x="8119362" y="3123536"/>
            <a:ext cx="592284" cy="270140"/>
            <a:chOff x="9200493" y="2990464"/>
            <a:chExt cx="605580" cy="270513"/>
          </a:xfrm>
          <a:solidFill>
            <a:schemeClr val="accent1"/>
          </a:solidFill>
        </p:grpSpPr>
        <p:sp>
          <p:nvSpPr>
            <p:cNvPr id="171" name="Freeform 34">
              <a:extLst>
                <a:ext uri="{FF2B5EF4-FFF2-40B4-BE49-F238E27FC236}">
                  <a16:creationId xmlns:a16="http://schemas.microsoft.com/office/drawing/2014/main" id="{66572B46-818A-2B47-B174-E54D740C4291}"/>
                </a:ext>
              </a:extLst>
            </p:cNvPr>
            <p:cNvSpPr>
              <a:spLocks/>
            </p:cNvSpPr>
            <p:nvPr/>
          </p:nvSpPr>
          <p:spPr bwMode="auto">
            <a:xfrm>
              <a:off x="9403377" y="2990464"/>
              <a:ext cx="258217" cy="257192"/>
            </a:xfrm>
            <a:custGeom>
              <a:avLst/>
              <a:gdLst>
                <a:gd name="T0" fmla="*/ 552 w 582"/>
                <a:gd name="T1" fmla="*/ 0 h 579"/>
                <a:gd name="T2" fmla="*/ 541 w 582"/>
                <a:gd name="T3" fmla="*/ 1 h 579"/>
                <a:gd name="T4" fmla="*/ 69 w 582"/>
                <a:gd name="T5" fmla="*/ 81 h 579"/>
                <a:gd name="T6" fmla="*/ 0 w 582"/>
                <a:gd name="T7" fmla="*/ 95 h 579"/>
                <a:gd name="T8" fmla="*/ 29 w 582"/>
                <a:gd name="T9" fmla="*/ 114 h 579"/>
                <a:gd name="T10" fmla="*/ 50 w 582"/>
                <a:gd name="T11" fmla="*/ 140 h 579"/>
                <a:gd name="T12" fmla="*/ 80 w 582"/>
                <a:gd name="T13" fmla="*/ 185 h 579"/>
                <a:gd name="T14" fmla="*/ 109 w 582"/>
                <a:gd name="T15" fmla="*/ 205 h 579"/>
                <a:gd name="T16" fmla="*/ 162 w 582"/>
                <a:gd name="T17" fmla="*/ 223 h 579"/>
                <a:gd name="T18" fmla="*/ 166 w 582"/>
                <a:gd name="T19" fmla="*/ 269 h 579"/>
                <a:gd name="T20" fmla="*/ 167 w 582"/>
                <a:gd name="T21" fmla="*/ 273 h 579"/>
                <a:gd name="T22" fmla="*/ 175 w 582"/>
                <a:gd name="T23" fmla="*/ 277 h 579"/>
                <a:gd name="T24" fmla="*/ 192 w 582"/>
                <a:gd name="T25" fmla="*/ 276 h 579"/>
                <a:gd name="T26" fmla="*/ 289 w 582"/>
                <a:gd name="T27" fmla="*/ 326 h 579"/>
                <a:gd name="T28" fmla="*/ 313 w 582"/>
                <a:gd name="T29" fmla="*/ 347 h 579"/>
                <a:gd name="T30" fmla="*/ 321 w 582"/>
                <a:gd name="T31" fmla="*/ 426 h 579"/>
                <a:gd name="T32" fmla="*/ 278 w 582"/>
                <a:gd name="T33" fmla="*/ 534 h 579"/>
                <a:gd name="T34" fmla="*/ 279 w 582"/>
                <a:gd name="T35" fmla="*/ 547 h 579"/>
                <a:gd name="T36" fmla="*/ 294 w 582"/>
                <a:gd name="T37" fmla="*/ 546 h 579"/>
                <a:gd name="T38" fmla="*/ 313 w 582"/>
                <a:gd name="T39" fmla="*/ 534 h 579"/>
                <a:gd name="T40" fmla="*/ 378 w 582"/>
                <a:gd name="T41" fmla="*/ 547 h 579"/>
                <a:gd name="T42" fmla="*/ 392 w 582"/>
                <a:gd name="T43" fmla="*/ 560 h 579"/>
                <a:gd name="T44" fmla="*/ 392 w 582"/>
                <a:gd name="T45" fmla="*/ 560 h 579"/>
                <a:gd name="T46" fmla="*/ 405 w 582"/>
                <a:gd name="T47" fmla="*/ 557 h 579"/>
                <a:gd name="T48" fmla="*/ 454 w 582"/>
                <a:gd name="T49" fmla="*/ 546 h 579"/>
                <a:gd name="T50" fmla="*/ 522 w 582"/>
                <a:gd name="T51" fmla="*/ 565 h 579"/>
                <a:gd name="T52" fmla="*/ 534 w 582"/>
                <a:gd name="T53" fmla="*/ 573 h 579"/>
                <a:gd name="T54" fmla="*/ 542 w 582"/>
                <a:gd name="T55" fmla="*/ 579 h 579"/>
                <a:gd name="T56" fmla="*/ 525 w 582"/>
                <a:gd name="T57" fmla="*/ 564 h 579"/>
                <a:gd name="T58" fmla="*/ 493 w 582"/>
                <a:gd name="T59" fmla="*/ 496 h 579"/>
                <a:gd name="T60" fmla="*/ 447 w 582"/>
                <a:gd name="T61" fmla="*/ 416 h 579"/>
                <a:gd name="T62" fmla="*/ 440 w 582"/>
                <a:gd name="T63" fmla="*/ 400 h 579"/>
                <a:gd name="T64" fmla="*/ 430 w 582"/>
                <a:gd name="T65" fmla="*/ 323 h 579"/>
                <a:gd name="T66" fmla="*/ 428 w 582"/>
                <a:gd name="T67" fmla="*/ 276 h 579"/>
                <a:gd name="T68" fmla="*/ 425 w 582"/>
                <a:gd name="T69" fmla="*/ 247 h 579"/>
                <a:gd name="T70" fmla="*/ 418 w 582"/>
                <a:gd name="T71" fmla="*/ 207 h 579"/>
                <a:gd name="T72" fmla="*/ 454 w 582"/>
                <a:gd name="T73" fmla="*/ 119 h 579"/>
                <a:gd name="T74" fmla="*/ 510 w 582"/>
                <a:gd name="T75" fmla="*/ 52 h 579"/>
                <a:gd name="T76" fmla="*/ 573 w 582"/>
                <a:gd name="T77" fmla="*/ 26 h 579"/>
                <a:gd name="T78" fmla="*/ 582 w 582"/>
                <a:gd name="T79" fmla="*/ 29 h 579"/>
                <a:gd name="T80" fmla="*/ 552 w 582"/>
                <a:gd name="T8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79">
                  <a:moveTo>
                    <a:pt x="552" y="0"/>
                  </a:moveTo>
                  <a:cubicBezTo>
                    <a:pt x="549" y="0"/>
                    <a:pt x="545" y="0"/>
                    <a:pt x="541" y="1"/>
                  </a:cubicBezTo>
                  <a:cubicBezTo>
                    <a:pt x="382" y="17"/>
                    <a:pt x="223" y="49"/>
                    <a:pt x="69" y="81"/>
                  </a:cubicBezTo>
                  <a:cubicBezTo>
                    <a:pt x="46" y="85"/>
                    <a:pt x="23" y="90"/>
                    <a:pt x="0" y="95"/>
                  </a:cubicBezTo>
                  <a:cubicBezTo>
                    <a:pt x="14" y="97"/>
                    <a:pt x="24" y="104"/>
                    <a:pt x="29" y="114"/>
                  </a:cubicBezTo>
                  <a:cubicBezTo>
                    <a:pt x="34" y="124"/>
                    <a:pt x="42" y="132"/>
                    <a:pt x="50" y="140"/>
                  </a:cubicBezTo>
                  <a:cubicBezTo>
                    <a:pt x="62" y="152"/>
                    <a:pt x="75" y="165"/>
                    <a:pt x="80" y="185"/>
                  </a:cubicBezTo>
                  <a:cubicBezTo>
                    <a:pt x="83" y="198"/>
                    <a:pt x="89" y="204"/>
                    <a:pt x="109" y="205"/>
                  </a:cubicBezTo>
                  <a:cubicBezTo>
                    <a:pt x="125" y="205"/>
                    <a:pt x="149" y="206"/>
                    <a:pt x="162" y="223"/>
                  </a:cubicBezTo>
                  <a:cubicBezTo>
                    <a:pt x="170" y="235"/>
                    <a:pt x="171" y="250"/>
                    <a:pt x="166" y="269"/>
                  </a:cubicBezTo>
                  <a:cubicBezTo>
                    <a:pt x="165" y="270"/>
                    <a:pt x="166" y="272"/>
                    <a:pt x="167" y="273"/>
                  </a:cubicBezTo>
                  <a:cubicBezTo>
                    <a:pt x="169" y="276"/>
                    <a:pt x="172" y="277"/>
                    <a:pt x="175" y="277"/>
                  </a:cubicBezTo>
                  <a:cubicBezTo>
                    <a:pt x="181" y="276"/>
                    <a:pt x="187" y="276"/>
                    <a:pt x="192" y="276"/>
                  </a:cubicBezTo>
                  <a:cubicBezTo>
                    <a:pt x="236" y="276"/>
                    <a:pt x="264" y="303"/>
                    <a:pt x="289" y="326"/>
                  </a:cubicBezTo>
                  <a:cubicBezTo>
                    <a:pt x="297" y="334"/>
                    <a:pt x="305" y="341"/>
                    <a:pt x="313" y="347"/>
                  </a:cubicBezTo>
                  <a:cubicBezTo>
                    <a:pt x="340" y="369"/>
                    <a:pt x="343" y="396"/>
                    <a:pt x="321" y="426"/>
                  </a:cubicBezTo>
                  <a:cubicBezTo>
                    <a:pt x="296" y="460"/>
                    <a:pt x="282" y="495"/>
                    <a:pt x="278" y="534"/>
                  </a:cubicBezTo>
                  <a:cubicBezTo>
                    <a:pt x="277" y="543"/>
                    <a:pt x="278" y="546"/>
                    <a:pt x="279" y="547"/>
                  </a:cubicBezTo>
                  <a:cubicBezTo>
                    <a:pt x="279" y="547"/>
                    <a:pt x="285" y="548"/>
                    <a:pt x="294" y="546"/>
                  </a:cubicBezTo>
                  <a:cubicBezTo>
                    <a:pt x="300" y="545"/>
                    <a:pt x="306" y="541"/>
                    <a:pt x="313" y="534"/>
                  </a:cubicBezTo>
                  <a:cubicBezTo>
                    <a:pt x="341" y="511"/>
                    <a:pt x="364" y="517"/>
                    <a:pt x="378" y="547"/>
                  </a:cubicBezTo>
                  <a:cubicBezTo>
                    <a:pt x="384" y="560"/>
                    <a:pt x="389" y="560"/>
                    <a:pt x="392" y="560"/>
                  </a:cubicBezTo>
                  <a:cubicBezTo>
                    <a:pt x="392" y="560"/>
                    <a:pt x="392" y="560"/>
                    <a:pt x="392" y="560"/>
                  </a:cubicBezTo>
                  <a:cubicBezTo>
                    <a:pt x="395" y="560"/>
                    <a:pt x="400" y="559"/>
                    <a:pt x="405" y="557"/>
                  </a:cubicBezTo>
                  <a:cubicBezTo>
                    <a:pt x="421" y="550"/>
                    <a:pt x="437" y="546"/>
                    <a:pt x="454" y="546"/>
                  </a:cubicBezTo>
                  <a:cubicBezTo>
                    <a:pt x="476" y="546"/>
                    <a:pt x="499" y="553"/>
                    <a:pt x="522" y="565"/>
                  </a:cubicBezTo>
                  <a:cubicBezTo>
                    <a:pt x="526" y="568"/>
                    <a:pt x="530" y="570"/>
                    <a:pt x="534" y="573"/>
                  </a:cubicBezTo>
                  <a:cubicBezTo>
                    <a:pt x="537" y="575"/>
                    <a:pt x="540" y="577"/>
                    <a:pt x="542" y="579"/>
                  </a:cubicBezTo>
                  <a:cubicBezTo>
                    <a:pt x="539" y="574"/>
                    <a:pt x="533" y="570"/>
                    <a:pt x="525" y="564"/>
                  </a:cubicBezTo>
                  <a:cubicBezTo>
                    <a:pt x="508" y="551"/>
                    <a:pt x="482" y="532"/>
                    <a:pt x="493" y="496"/>
                  </a:cubicBezTo>
                  <a:cubicBezTo>
                    <a:pt x="469" y="473"/>
                    <a:pt x="457" y="444"/>
                    <a:pt x="447" y="416"/>
                  </a:cubicBezTo>
                  <a:cubicBezTo>
                    <a:pt x="445" y="411"/>
                    <a:pt x="443" y="406"/>
                    <a:pt x="440" y="400"/>
                  </a:cubicBezTo>
                  <a:cubicBezTo>
                    <a:pt x="430" y="374"/>
                    <a:pt x="430" y="348"/>
                    <a:pt x="430" y="323"/>
                  </a:cubicBezTo>
                  <a:cubicBezTo>
                    <a:pt x="430" y="306"/>
                    <a:pt x="430" y="291"/>
                    <a:pt x="428" y="276"/>
                  </a:cubicBezTo>
                  <a:cubicBezTo>
                    <a:pt x="426" y="266"/>
                    <a:pt x="425" y="256"/>
                    <a:pt x="425" y="247"/>
                  </a:cubicBezTo>
                  <a:cubicBezTo>
                    <a:pt x="424" y="233"/>
                    <a:pt x="423" y="220"/>
                    <a:pt x="418" y="207"/>
                  </a:cubicBezTo>
                  <a:cubicBezTo>
                    <a:pt x="408" y="178"/>
                    <a:pt x="429" y="136"/>
                    <a:pt x="454" y="119"/>
                  </a:cubicBezTo>
                  <a:cubicBezTo>
                    <a:pt x="481" y="101"/>
                    <a:pt x="497" y="76"/>
                    <a:pt x="510" y="52"/>
                  </a:cubicBezTo>
                  <a:cubicBezTo>
                    <a:pt x="524" y="28"/>
                    <a:pt x="547" y="19"/>
                    <a:pt x="573" y="26"/>
                  </a:cubicBezTo>
                  <a:cubicBezTo>
                    <a:pt x="575" y="27"/>
                    <a:pt x="578" y="28"/>
                    <a:pt x="582" y="29"/>
                  </a:cubicBezTo>
                  <a:cubicBezTo>
                    <a:pt x="574" y="4"/>
                    <a:pt x="571" y="0"/>
                    <a:pt x="5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2" name="Freeform 35">
              <a:extLst>
                <a:ext uri="{FF2B5EF4-FFF2-40B4-BE49-F238E27FC236}">
                  <a16:creationId xmlns:a16="http://schemas.microsoft.com/office/drawing/2014/main" id="{AEAAA75A-324A-BC42-AC29-209F077F7605}"/>
                </a:ext>
              </a:extLst>
            </p:cNvPr>
            <p:cNvSpPr>
              <a:spLocks/>
            </p:cNvSpPr>
            <p:nvPr/>
          </p:nvSpPr>
          <p:spPr bwMode="auto">
            <a:xfrm>
              <a:off x="9200493" y="3044772"/>
              <a:ext cx="141404" cy="81974"/>
            </a:xfrm>
            <a:custGeom>
              <a:avLst/>
              <a:gdLst>
                <a:gd name="T0" fmla="*/ 12 w 317"/>
                <a:gd name="T1" fmla="*/ 60 h 185"/>
                <a:gd name="T2" fmla="*/ 1 w 317"/>
                <a:gd name="T3" fmla="*/ 63 h 185"/>
                <a:gd name="T4" fmla="*/ 1 w 317"/>
                <a:gd name="T5" fmla="*/ 70 h 185"/>
                <a:gd name="T6" fmla="*/ 23 w 317"/>
                <a:gd name="T7" fmla="*/ 165 h 185"/>
                <a:gd name="T8" fmla="*/ 28 w 317"/>
                <a:gd name="T9" fmla="*/ 185 h 185"/>
                <a:gd name="T10" fmla="*/ 72 w 317"/>
                <a:gd name="T11" fmla="*/ 151 h 185"/>
                <a:gd name="T12" fmla="*/ 78 w 317"/>
                <a:gd name="T13" fmla="*/ 145 h 185"/>
                <a:gd name="T14" fmla="*/ 114 w 317"/>
                <a:gd name="T15" fmla="*/ 125 h 185"/>
                <a:gd name="T16" fmla="*/ 120 w 317"/>
                <a:gd name="T17" fmla="*/ 116 h 185"/>
                <a:gd name="T18" fmla="*/ 169 w 317"/>
                <a:gd name="T19" fmla="*/ 75 h 185"/>
                <a:gd name="T20" fmla="*/ 182 w 317"/>
                <a:gd name="T21" fmla="*/ 61 h 185"/>
                <a:gd name="T22" fmla="*/ 213 w 317"/>
                <a:gd name="T23" fmla="*/ 25 h 185"/>
                <a:gd name="T24" fmla="*/ 244 w 317"/>
                <a:gd name="T25" fmla="*/ 38 h 185"/>
                <a:gd name="T26" fmla="*/ 256 w 317"/>
                <a:gd name="T27" fmla="*/ 44 h 185"/>
                <a:gd name="T28" fmla="*/ 261 w 317"/>
                <a:gd name="T29" fmla="*/ 40 h 185"/>
                <a:gd name="T30" fmla="*/ 317 w 317"/>
                <a:gd name="T31" fmla="*/ 0 h 185"/>
                <a:gd name="T32" fmla="*/ 171 w 317"/>
                <a:gd name="T33" fmla="*/ 28 h 185"/>
                <a:gd name="T34" fmla="*/ 12 w 317"/>
                <a:gd name="T35" fmla="*/ 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185">
                  <a:moveTo>
                    <a:pt x="12" y="60"/>
                  </a:moveTo>
                  <a:cubicBezTo>
                    <a:pt x="3" y="61"/>
                    <a:pt x="1" y="63"/>
                    <a:pt x="1" y="63"/>
                  </a:cubicBezTo>
                  <a:cubicBezTo>
                    <a:pt x="1" y="63"/>
                    <a:pt x="0" y="65"/>
                    <a:pt x="1" y="70"/>
                  </a:cubicBezTo>
                  <a:cubicBezTo>
                    <a:pt x="9" y="101"/>
                    <a:pt x="16" y="133"/>
                    <a:pt x="23" y="165"/>
                  </a:cubicBezTo>
                  <a:cubicBezTo>
                    <a:pt x="28" y="185"/>
                    <a:pt x="28" y="185"/>
                    <a:pt x="28" y="185"/>
                  </a:cubicBezTo>
                  <a:cubicBezTo>
                    <a:pt x="45" y="178"/>
                    <a:pt x="58" y="165"/>
                    <a:pt x="72" y="151"/>
                  </a:cubicBezTo>
                  <a:cubicBezTo>
                    <a:pt x="75" y="149"/>
                    <a:pt x="76" y="147"/>
                    <a:pt x="78" y="145"/>
                  </a:cubicBezTo>
                  <a:cubicBezTo>
                    <a:pt x="85" y="137"/>
                    <a:pt x="96" y="124"/>
                    <a:pt x="114" y="125"/>
                  </a:cubicBezTo>
                  <a:cubicBezTo>
                    <a:pt x="116" y="122"/>
                    <a:pt x="118" y="119"/>
                    <a:pt x="120" y="116"/>
                  </a:cubicBezTo>
                  <a:cubicBezTo>
                    <a:pt x="130" y="100"/>
                    <a:pt x="143" y="81"/>
                    <a:pt x="169" y="75"/>
                  </a:cubicBezTo>
                  <a:cubicBezTo>
                    <a:pt x="182" y="61"/>
                    <a:pt x="182" y="61"/>
                    <a:pt x="182" y="61"/>
                  </a:cubicBezTo>
                  <a:cubicBezTo>
                    <a:pt x="186" y="29"/>
                    <a:pt x="205" y="25"/>
                    <a:pt x="213" y="25"/>
                  </a:cubicBezTo>
                  <a:cubicBezTo>
                    <a:pt x="223" y="25"/>
                    <a:pt x="233" y="30"/>
                    <a:pt x="244" y="38"/>
                  </a:cubicBezTo>
                  <a:cubicBezTo>
                    <a:pt x="251" y="44"/>
                    <a:pt x="255" y="44"/>
                    <a:pt x="256" y="44"/>
                  </a:cubicBezTo>
                  <a:cubicBezTo>
                    <a:pt x="258" y="44"/>
                    <a:pt x="260" y="42"/>
                    <a:pt x="261" y="40"/>
                  </a:cubicBezTo>
                  <a:cubicBezTo>
                    <a:pt x="277" y="20"/>
                    <a:pt x="297" y="8"/>
                    <a:pt x="317" y="0"/>
                  </a:cubicBezTo>
                  <a:cubicBezTo>
                    <a:pt x="268" y="9"/>
                    <a:pt x="220" y="19"/>
                    <a:pt x="171" y="28"/>
                  </a:cubicBezTo>
                  <a:cubicBezTo>
                    <a:pt x="118" y="39"/>
                    <a:pt x="65" y="50"/>
                    <a:pt x="1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3" name="Freeform 36">
              <a:extLst>
                <a:ext uri="{FF2B5EF4-FFF2-40B4-BE49-F238E27FC236}">
                  <a16:creationId xmlns:a16="http://schemas.microsoft.com/office/drawing/2014/main" id="{E544FA8C-37D1-E343-B174-83E94CB65A3B}"/>
                </a:ext>
              </a:extLst>
            </p:cNvPr>
            <p:cNvSpPr>
              <a:spLocks/>
            </p:cNvSpPr>
            <p:nvPr/>
          </p:nvSpPr>
          <p:spPr bwMode="auto">
            <a:xfrm>
              <a:off x="9638027" y="3026328"/>
              <a:ext cx="168046" cy="234649"/>
            </a:xfrm>
            <a:custGeom>
              <a:avLst/>
              <a:gdLst>
                <a:gd name="T0" fmla="*/ 11 w 378"/>
                <a:gd name="T1" fmla="*/ 91 h 526"/>
                <a:gd name="T2" fmla="*/ 1 w 378"/>
                <a:gd name="T3" fmla="*/ 113 h 526"/>
                <a:gd name="T4" fmla="*/ 17 w 378"/>
                <a:gd name="T5" fmla="*/ 126 h 526"/>
                <a:gd name="T6" fmla="*/ 38 w 378"/>
                <a:gd name="T7" fmla="*/ 168 h 526"/>
                <a:gd name="T8" fmla="*/ 41 w 378"/>
                <a:gd name="T9" fmla="*/ 184 h 526"/>
                <a:gd name="T10" fmla="*/ 43 w 378"/>
                <a:gd name="T11" fmla="*/ 243 h 526"/>
                <a:gd name="T12" fmla="*/ 30 w 378"/>
                <a:gd name="T13" fmla="*/ 260 h 526"/>
                <a:gd name="T14" fmla="*/ 52 w 378"/>
                <a:gd name="T15" fmla="*/ 331 h 526"/>
                <a:gd name="T16" fmla="*/ 63 w 378"/>
                <a:gd name="T17" fmla="*/ 359 h 526"/>
                <a:gd name="T18" fmla="*/ 72 w 378"/>
                <a:gd name="T19" fmla="*/ 398 h 526"/>
                <a:gd name="T20" fmla="*/ 127 w 378"/>
                <a:gd name="T21" fmla="*/ 410 h 526"/>
                <a:gd name="T22" fmla="*/ 132 w 378"/>
                <a:gd name="T23" fmla="*/ 408 h 526"/>
                <a:gd name="T24" fmla="*/ 160 w 378"/>
                <a:gd name="T25" fmla="*/ 402 h 526"/>
                <a:gd name="T26" fmla="*/ 196 w 378"/>
                <a:gd name="T27" fmla="*/ 432 h 526"/>
                <a:gd name="T28" fmla="*/ 208 w 378"/>
                <a:gd name="T29" fmla="*/ 501 h 526"/>
                <a:gd name="T30" fmla="*/ 210 w 378"/>
                <a:gd name="T31" fmla="*/ 524 h 526"/>
                <a:gd name="T32" fmla="*/ 232 w 378"/>
                <a:gd name="T33" fmla="*/ 524 h 526"/>
                <a:gd name="T34" fmla="*/ 245 w 378"/>
                <a:gd name="T35" fmla="*/ 522 h 526"/>
                <a:gd name="T36" fmla="*/ 289 w 378"/>
                <a:gd name="T37" fmla="*/ 488 h 526"/>
                <a:gd name="T38" fmla="*/ 311 w 378"/>
                <a:gd name="T39" fmla="*/ 493 h 526"/>
                <a:gd name="T40" fmla="*/ 330 w 378"/>
                <a:gd name="T41" fmla="*/ 487 h 526"/>
                <a:gd name="T42" fmla="*/ 378 w 378"/>
                <a:gd name="T43" fmla="*/ 322 h 526"/>
                <a:gd name="T44" fmla="*/ 349 w 378"/>
                <a:gd name="T45" fmla="*/ 328 h 526"/>
                <a:gd name="T46" fmla="*/ 227 w 378"/>
                <a:gd name="T47" fmla="*/ 356 h 526"/>
                <a:gd name="T48" fmla="*/ 207 w 378"/>
                <a:gd name="T49" fmla="*/ 359 h 526"/>
                <a:gd name="T50" fmla="*/ 165 w 378"/>
                <a:gd name="T51" fmla="*/ 318 h 526"/>
                <a:gd name="T52" fmla="*/ 110 w 378"/>
                <a:gd name="T53" fmla="*/ 134 h 526"/>
                <a:gd name="T54" fmla="*/ 69 w 378"/>
                <a:gd name="T55" fmla="*/ 0 h 526"/>
                <a:gd name="T56" fmla="*/ 67 w 378"/>
                <a:gd name="T57" fmla="*/ 3 h 526"/>
                <a:gd name="T58" fmla="*/ 42 w 378"/>
                <a:gd name="T59" fmla="*/ 44 h 526"/>
                <a:gd name="T60" fmla="*/ 11 w 378"/>
                <a:gd name="T61" fmla="*/ 91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8" h="526">
                  <a:moveTo>
                    <a:pt x="11" y="91"/>
                  </a:moveTo>
                  <a:cubicBezTo>
                    <a:pt x="4" y="100"/>
                    <a:pt x="0" y="108"/>
                    <a:pt x="1" y="113"/>
                  </a:cubicBezTo>
                  <a:cubicBezTo>
                    <a:pt x="2" y="117"/>
                    <a:pt x="8" y="122"/>
                    <a:pt x="17" y="126"/>
                  </a:cubicBezTo>
                  <a:cubicBezTo>
                    <a:pt x="35" y="134"/>
                    <a:pt x="37" y="154"/>
                    <a:pt x="38" y="168"/>
                  </a:cubicBezTo>
                  <a:cubicBezTo>
                    <a:pt x="39" y="174"/>
                    <a:pt x="39" y="180"/>
                    <a:pt x="41" y="184"/>
                  </a:cubicBezTo>
                  <a:cubicBezTo>
                    <a:pt x="50" y="208"/>
                    <a:pt x="50" y="228"/>
                    <a:pt x="43" y="243"/>
                  </a:cubicBezTo>
                  <a:cubicBezTo>
                    <a:pt x="40" y="250"/>
                    <a:pt x="35" y="255"/>
                    <a:pt x="30" y="260"/>
                  </a:cubicBezTo>
                  <a:cubicBezTo>
                    <a:pt x="60" y="278"/>
                    <a:pt x="64" y="291"/>
                    <a:pt x="52" y="331"/>
                  </a:cubicBezTo>
                  <a:cubicBezTo>
                    <a:pt x="59" y="337"/>
                    <a:pt x="65" y="345"/>
                    <a:pt x="63" y="359"/>
                  </a:cubicBezTo>
                  <a:cubicBezTo>
                    <a:pt x="60" y="375"/>
                    <a:pt x="64" y="388"/>
                    <a:pt x="72" y="398"/>
                  </a:cubicBezTo>
                  <a:cubicBezTo>
                    <a:pt x="84" y="412"/>
                    <a:pt x="105" y="417"/>
                    <a:pt x="127" y="410"/>
                  </a:cubicBezTo>
                  <a:cubicBezTo>
                    <a:pt x="132" y="408"/>
                    <a:pt x="132" y="408"/>
                    <a:pt x="132" y="408"/>
                  </a:cubicBezTo>
                  <a:cubicBezTo>
                    <a:pt x="140" y="405"/>
                    <a:pt x="150" y="402"/>
                    <a:pt x="160" y="402"/>
                  </a:cubicBezTo>
                  <a:cubicBezTo>
                    <a:pt x="178" y="402"/>
                    <a:pt x="191" y="413"/>
                    <a:pt x="196" y="432"/>
                  </a:cubicBezTo>
                  <a:cubicBezTo>
                    <a:pt x="202" y="455"/>
                    <a:pt x="205" y="478"/>
                    <a:pt x="208" y="501"/>
                  </a:cubicBezTo>
                  <a:cubicBezTo>
                    <a:pt x="209" y="509"/>
                    <a:pt x="209" y="516"/>
                    <a:pt x="210" y="524"/>
                  </a:cubicBezTo>
                  <a:cubicBezTo>
                    <a:pt x="216" y="526"/>
                    <a:pt x="223" y="525"/>
                    <a:pt x="232" y="524"/>
                  </a:cubicBezTo>
                  <a:cubicBezTo>
                    <a:pt x="236" y="523"/>
                    <a:pt x="241" y="522"/>
                    <a:pt x="245" y="522"/>
                  </a:cubicBezTo>
                  <a:cubicBezTo>
                    <a:pt x="256" y="493"/>
                    <a:pt x="277" y="488"/>
                    <a:pt x="289" y="488"/>
                  </a:cubicBezTo>
                  <a:cubicBezTo>
                    <a:pt x="296" y="488"/>
                    <a:pt x="303" y="490"/>
                    <a:pt x="311" y="493"/>
                  </a:cubicBezTo>
                  <a:cubicBezTo>
                    <a:pt x="317" y="489"/>
                    <a:pt x="324" y="488"/>
                    <a:pt x="330" y="487"/>
                  </a:cubicBezTo>
                  <a:cubicBezTo>
                    <a:pt x="355" y="437"/>
                    <a:pt x="367" y="384"/>
                    <a:pt x="378" y="322"/>
                  </a:cubicBezTo>
                  <a:cubicBezTo>
                    <a:pt x="368" y="324"/>
                    <a:pt x="359" y="326"/>
                    <a:pt x="349" y="328"/>
                  </a:cubicBezTo>
                  <a:cubicBezTo>
                    <a:pt x="309" y="336"/>
                    <a:pt x="267" y="345"/>
                    <a:pt x="227" y="356"/>
                  </a:cubicBezTo>
                  <a:cubicBezTo>
                    <a:pt x="219" y="358"/>
                    <a:pt x="213" y="359"/>
                    <a:pt x="207" y="359"/>
                  </a:cubicBezTo>
                  <a:cubicBezTo>
                    <a:pt x="177" y="359"/>
                    <a:pt x="169" y="332"/>
                    <a:pt x="165" y="318"/>
                  </a:cubicBezTo>
                  <a:cubicBezTo>
                    <a:pt x="147" y="256"/>
                    <a:pt x="128" y="195"/>
                    <a:pt x="110" y="134"/>
                  </a:cubicBezTo>
                  <a:cubicBezTo>
                    <a:pt x="96" y="89"/>
                    <a:pt x="83" y="45"/>
                    <a:pt x="69" y="0"/>
                  </a:cubicBezTo>
                  <a:cubicBezTo>
                    <a:pt x="69" y="1"/>
                    <a:pt x="68" y="2"/>
                    <a:pt x="67" y="3"/>
                  </a:cubicBezTo>
                  <a:cubicBezTo>
                    <a:pt x="57" y="15"/>
                    <a:pt x="50" y="29"/>
                    <a:pt x="42" y="44"/>
                  </a:cubicBezTo>
                  <a:cubicBezTo>
                    <a:pt x="33" y="60"/>
                    <a:pt x="24" y="76"/>
                    <a:pt x="1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143" name="Group 142">
            <a:extLst>
              <a:ext uri="{FF2B5EF4-FFF2-40B4-BE49-F238E27FC236}">
                <a16:creationId xmlns:a16="http://schemas.microsoft.com/office/drawing/2014/main" id="{660C60FA-DBB9-6547-A094-AB12744622F9}"/>
              </a:ext>
            </a:extLst>
          </p:cNvPr>
          <p:cNvGrpSpPr/>
          <p:nvPr/>
        </p:nvGrpSpPr>
        <p:grpSpPr>
          <a:xfrm>
            <a:off x="7701457" y="3232002"/>
            <a:ext cx="976116" cy="558697"/>
            <a:chOff x="8773205" y="3099080"/>
            <a:chExt cx="998029" cy="559470"/>
          </a:xfrm>
          <a:solidFill>
            <a:schemeClr val="accent1"/>
          </a:solidFill>
        </p:grpSpPr>
        <p:sp>
          <p:nvSpPr>
            <p:cNvPr id="169" name="Freeform 29">
              <a:extLst>
                <a:ext uri="{FF2B5EF4-FFF2-40B4-BE49-F238E27FC236}">
                  <a16:creationId xmlns:a16="http://schemas.microsoft.com/office/drawing/2014/main" id="{7F459289-F89A-644C-9132-E41408E90201}"/>
                </a:ext>
              </a:extLst>
            </p:cNvPr>
            <p:cNvSpPr>
              <a:spLocks/>
            </p:cNvSpPr>
            <p:nvPr/>
          </p:nvSpPr>
          <p:spPr bwMode="auto">
            <a:xfrm>
              <a:off x="8773205" y="3099080"/>
              <a:ext cx="983683" cy="559470"/>
            </a:xfrm>
            <a:custGeom>
              <a:avLst/>
              <a:gdLst>
                <a:gd name="T0" fmla="*/ 1389 w 2213"/>
                <a:gd name="T1" fmla="*/ 48 h 1258"/>
                <a:gd name="T2" fmla="*/ 1319 w 2213"/>
                <a:gd name="T3" fmla="*/ 0 h 1258"/>
                <a:gd name="T4" fmla="*/ 1311 w 2213"/>
                <a:gd name="T5" fmla="*/ 52 h 1258"/>
                <a:gd name="T6" fmla="*/ 1299 w 2213"/>
                <a:gd name="T7" fmla="*/ 107 h 1258"/>
                <a:gd name="T8" fmla="*/ 1275 w 2213"/>
                <a:gd name="T9" fmla="*/ 172 h 1258"/>
                <a:gd name="T10" fmla="*/ 1164 w 2213"/>
                <a:gd name="T11" fmla="*/ 262 h 1258"/>
                <a:gd name="T12" fmla="*/ 1113 w 2213"/>
                <a:gd name="T13" fmla="*/ 391 h 1258"/>
                <a:gd name="T14" fmla="*/ 992 w 2213"/>
                <a:gd name="T15" fmla="*/ 400 h 1258"/>
                <a:gd name="T16" fmla="*/ 959 w 2213"/>
                <a:gd name="T17" fmla="*/ 474 h 1258"/>
                <a:gd name="T18" fmla="*/ 796 w 2213"/>
                <a:gd name="T19" fmla="*/ 857 h 1258"/>
                <a:gd name="T20" fmla="*/ 697 w 2213"/>
                <a:gd name="T21" fmla="*/ 928 h 1258"/>
                <a:gd name="T22" fmla="*/ 608 w 2213"/>
                <a:gd name="T23" fmla="*/ 967 h 1258"/>
                <a:gd name="T24" fmla="*/ 569 w 2213"/>
                <a:gd name="T25" fmla="*/ 967 h 1258"/>
                <a:gd name="T26" fmla="*/ 529 w 2213"/>
                <a:gd name="T27" fmla="*/ 981 h 1258"/>
                <a:gd name="T28" fmla="*/ 387 w 2213"/>
                <a:gd name="T29" fmla="*/ 978 h 1258"/>
                <a:gd name="T30" fmla="*/ 332 w 2213"/>
                <a:gd name="T31" fmla="*/ 929 h 1258"/>
                <a:gd name="T32" fmla="*/ 264 w 2213"/>
                <a:gd name="T33" fmla="*/ 984 h 1258"/>
                <a:gd name="T34" fmla="*/ 35 w 2213"/>
                <a:gd name="T35" fmla="*/ 1239 h 1258"/>
                <a:gd name="T36" fmla="*/ 0 w 2213"/>
                <a:gd name="T37" fmla="*/ 1258 h 1258"/>
                <a:gd name="T38" fmla="*/ 314 w 2213"/>
                <a:gd name="T39" fmla="*/ 1224 h 1258"/>
                <a:gd name="T40" fmla="*/ 491 w 2213"/>
                <a:gd name="T41" fmla="*/ 1186 h 1258"/>
                <a:gd name="T42" fmla="*/ 1061 w 2213"/>
                <a:gd name="T43" fmla="*/ 1117 h 1258"/>
                <a:gd name="T44" fmla="*/ 1838 w 2213"/>
                <a:gd name="T45" fmla="*/ 977 h 1258"/>
                <a:gd name="T46" fmla="*/ 2211 w 2213"/>
                <a:gd name="T47" fmla="*/ 889 h 1258"/>
                <a:gd name="T48" fmla="*/ 2194 w 2213"/>
                <a:gd name="T49" fmla="*/ 827 h 1258"/>
                <a:gd name="T50" fmla="*/ 2104 w 2213"/>
                <a:gd name="T51" fmla="*/ 813 h 1258"/>
                <a:gd name="T52" fmla="*/ 2010 w 2213"/>
                <a:gd name="T53" fmla="*/ 813 h 1258"/>
                <a:gd name="T54" fmla="*/ 1964 w 2213"/>
                <a:gd name="T55" fmla="*/ 769 h 1258"/>
                <a:gd name="T56" fmla="*/ 2020 w 2213"/>
                <a:gd name="T57" fmla="*/ 747 h 1258"/>
                <a:gd name="T58" fmla="*/ 2023 w 2213"/>
                <a:gd name="T59" fmla="*/ 736 h 1258"/>
                <a:gd name="T60" fmla="*/ 1989 w 2213"/>
                <a:gd name="T61" fmla="*/ 665 h 1258"/>
                <a:gd name="T62" fmla="*/ 2001 w 2213"/>
                <a:gd name="T63" fmla="*/ 639 h 1258"/>
                <a:gd name="T64" fmla="*/ 2046 w 2213"/>
                <a:gd name="T65" fmla="*/ 616 h 1258"/>
                <a:gd name="T66" fmla="*/ 2045 w 2213"/>
                <a:gd name="T67" fmla="*/ 607 h 1258"/>
                <a:gd name="T68" fmla="*/ 2007 w 2213"/>
                <a:gd name="T69" fmla="*/ 580 h 1258"/>
                <a:gd name="T70" fmla="*/ 2007 w 2213"/>
                <a:gd name="T71" fmla="*/ 453 h 1258"/>
                <a:gd name="T72" fmla="*/ 1859 w 2213"/>
                <a:gd name="T73" fmla="*/ 401 h 1258"/>
                <a:gd name="T74" fmla="*/ 1755 w 2213"/>
                <a:gd name="T75" fmla="*/ 333 h 1258"/>
                <a:gd name="T76" fmla="*/ 1649 w 2213"/>
                <a:gd name="T77" fmla="*/ 287 h 1258"/>
                <a:gd name="T78" fmla="*/ 1706 w 2213"/>
                <a:gd name="T79" fmla="*/ 148 h 1258"/>
                <a:gd name="T80" fmla="*/ 1601 w 2213"/>
                <a:gd name="T81" fmla="*/ 80 h 1258"/>
                <a:gd name="T82" fmla="*/ 1520 w 2213"/>
                <a:gd name="T83" fmla="*/ 4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3" h="1258">
                  <a:moveTo>
                    <a:pt x="1461" y="83"/>
                  </a:moveTo>
                  <a:cubicBezTo>
                    <a:pt x="1448" y="83"/>
                    <a:pt x="1435" y="78"/>
                    <a:pt x="1417" y="67"/>
                  </a:cubicBezTo>
                  <a:cubicBezTo>
                    <a:pt x="1408" y="61"/>
                    <a:pt x="1398" y="55"/>
                    <a:pt x="1389" y="48"/>
                  </a:cubicBezTo>
                  <a:cubicBezTo>
                    <a:pt x="1375" y="39"/>
                    <a:pt x="1363" y="30"/>
                    <a:pt x="1349" y="23"/>
                  </a:cubicBezTo>
                  <a:cubicBezTo>
                    <a:pt x="1343" y="19"/>
                    <a:pt x="1338" y="15"/>
                    <a:pt x="1333" y="10"/>
                  </a:cubicBezTo>
                  <a:cubicBezTo>
                    <a:pt x="1329" y="6"/>
                    <a:pt x="1322" y="0"/>
                    <a:pt x="1319" y="0"/>
                  </a:cubicBezTo>
                  <a:cubicBezTo>
                    <a:pt x="1314" y="3"/>
                    <a:pt x="1313" y="13"/>
                    <a:pt x="1312" y="23"/>
                  </a:cubicBezTo>
                  <a:cubicBezTo>
                    <a:pt x="1311" y="31"/>
                    <a:pt x="1310" y="39"/>
                    <a:pt x="1308" y="48"/>
                  </a:cubicBezTo>
                  <a:cubicBezTo>
                    <a:pt x="1308" y="48"/>
                    <a:pt x="1310" y="50"/>
                    <a:pt x="1311" y="52"/>
                  </a:cubicBezTo>
                  <a:cubicBezTo>
                    <a:pt x="1312" y="54"/>
                    <a:pt x="1314" y="57"/>
                    <a:pt x="1315" y="59"/>
                  </a:cubicBezTo>
                  <a:cubicBezTo>
                    <a:pt x="1320" y="69"/>
                    <a:pt x="1324" y="84"/>
                    <a:pt x="1318" y="95"/>
                  </a:cubicBezTo>
                  <a:cubicBezTo>
                    <a:pt x="1314" y="102"/>
                    <a:pt x="1307" y="106"/>
                    <a:pt x="1299" y="107"/>
                  </a:cubicBezTo>
                  <a:cubicBezTo>
                    <a:pt x="1289" y="109"/>
                    <a:pt x="1289" y="109"/>
                    <a:pt x="1290" y="123"/>
                  </a:cubicBezTo>
                  <a:cubicBezTo>
                    <a:pt x="1291" y="127"/>
                    <a:pt x="1291" y="130"/>
                    <a:pt x="1291" y="134"/>
                  </a:cubicBezTo>
                  <a:cubicBezTo>
                    <a:pt x="1290" y="147"/>
                    <a:pt x="1288" y="161"/>
                    <a:pt x="1275" y="172"/>
                  </a:cubicBezTo>
                  <a:cubicBezTo>
                    <a:pt x="1251" y="193"/>
                    <a:pt x="1233" y="217"/>
                    <a:pt x="1220" y="247"/>
                  </a:cubicBezTo>
                  <a:cubicBezTo>
                    <a:pt x="1211" y="268"/>
                    <a:pt x="1197" y="273"/>
                    <a:pt x="1188" y="273"/>
                  </a:cubicBezTo>
                  <a:cubicBezTo>
                    <a:pt x="1180" y="273"/>
                    <a:pt x="1172" y="269"/>
                    <a:pt x="1164" y="262"/>
                  </a:cubicBezTo>
                  <a:cubicBezTo>
                    <a:pt x="1159" y="258"/>
                    <a:pt x="1156" y="257"/>
                    <a:pt x="1154" y="256"/>
                  </a:cubicBezTo>
                  <a:cubicBezTo>
                    <a:pt x="1153" y="258"/>
                    <a:pt x="1151" y="263"/>
                    <a:pt x="1148" y="273"/>
                  </a:cubicBezTo>
                  <a:cubicBezTo>
                    <a:pt x="1136" y="317"/>
                    <a:pt x="1125" y="356"/>
                    <a:pt x="1113" y="391"/>
                  </a:cubicBezTo>
                  <a:cubicBezTo>
                    <a:pt x="1104" y="419"/>
                    <a:pt x="1072" y="438"/>
                    <a:pt x="1048" y="438"/>
                  </a:cubicBezTo>
                  <a:cubicBezTo>
                    <a:pt x="1035" y="438"/>
                    <a:pt x="1025" y="433"/>
                    <a:pt x="1019" y="424"/>
                  </a:cubicBezTo>
                  <a:cubicBezTo>
                    <a:pt x="1012" y="414"/>
                    <a:pt x="1003" y="408"/>
                    <a:pt x="992" y="400"/>
                  </a:cubicBezTo>
                  <a:cubicBezTo>
                    <a:pt x="988" y="398"/>
                    <a:pt x="984" y="395"/>
                    <a:pt x="980" y="392"/>
                  </a:cubicBezTo>
                  <a:cubicBezTo>
                    <a:pt x="979" y="395"/>
                    <a:pt x="979" y="398"/>
                    <a:pt x="978" y="400"/>
                  </a:cubicBezTo>
                  <a:cubicBezTo>
                    <a:pt x="971" y="424"/>
                    <a:pt x="965" y="450"/>
                    <a:pt x="959" y="474"/>
                  </a:cubicBezTo>
                  <a:cubicBezTo>
                    <a:pt x="941" y="551"/>
                    <a:pt x="922" y="632"/>
                    <a:pt x="871" y="701"/>
                  </a:cubicBezTo>
                  <a:cubicBezTo>
                    <a:pt x="866" y="708"/>
                    <a:pt x="867" y="715"/>
                    <a:pt x="870" y="731"/>
                  </a:cubicBezTo>
                  <a:cubicBezTo>
                    <a:pt x="886" y="800"/>
                    <a:pt x="865" y="836"/>
                    <a:pt x="796" y="857"/>
                  </a:cubicBezTo>
                  <a:cubicBezTo>
                    <a:pt x="790" y="859"/>
                    <a:pt x="784" y="862"/>
                    <a:pt x="782" y="865"/>
                  </a:cubicBezTo>
                  <a:cubicBezTo>
                    <a:pt x="769" y="880"/>
                    <a:pt x="751" y="886"/>
                    <a:pt x="735" y="891"/>
                  </a:cubicBezTo>
                  <a:cubicBezTo>
                    <a:pt x="710" y="900"/>
                    <a:pt x="698" y="905"/>
                    <a:pt x="697" y="928"/>
                  </a:cubicBezTo>
                  <a:cubicBezTo>
                    <a:pt x="696" y="941"/>
                    <a:pt x="684" y="948"/>
                    <a:pt x="657" y="952"/>
                  </a:cubicBezTo>
                  <a:cubicBezTo>
                    <a:pt x="648" y="954"/>
                    <a:pt x="648" y="954"/>
                    <a:pt x="648" y="954"/>
                  </a:cubicBezTo>
                  <a:cubicBezTo>
                    <a:pt x="632" y="956"/>
                    <a:pt x="619" y="959"/>
                    <a:pt x="608" y="967"/>
                  </a:cubicBezTo>
                  <a:cubicBezTo>
                    <a:pt x="605" y="969"/>
                    <a:pt x="597" y="975"/>
                    <a:pt x="588" y="975"/>
                  </a:cubicBezTo>
                  <a:cubicBezTo>
                    <a:pt x="582" y="975"/>
                    <a:pt x="577" y="973"/>
                    <a:pt x="572" y="969"/>
                  </a:cubicBezTo>
                  <a:cubicBezTo>
                    <a:pt x="569" y="967"/>
                    <a:pt x="569" y="967"/>
                    <a:pt x="569" y="967"/>
                  </a:cubicBezTo>
                  <a:cubicBezTo>
                    <a:pt x="563" y="962"/>
                    <a:pt x="552" y="954"/>
                    <a:pt x="548" y="954"/>
                  </a:cubicBezTo>
                  <a:cubicBezTo>
                    <a:pt x="548" y="954"/>
                    <a:pt x="544" y="956"/>
                    <a:pt x="540" y="969"/>
                  </a:cubicBezTo>
                  <a:cubicBezTo>
                    <a:pt x="538" y="977"/>
                    <a:pt x="532" y="980"/>
                    <a:pt x="529" y="981"/>
                  </a:cubicBezTo>
                  <a:cubicBezTo>
                    <a:pt x="529" y="981"/>
                    <a:pt x="529" y="981"/>
                    <a:pt x="529" y="981"/>
                  </a:cubicBezTo>
                  <a:cubicBezTo>
                    <a:pt x="510" y="998"/>
                    <a:pt x="490" y="1006"/>
                    <a:pt x="468" y="1006"/>
                  </a:cubicBezTo>
                  <a:cubicBezTo>
                    <a:pt x="439" y="1006"/>
                    <a:pt x="413" y="992"/>
                    <a:pt x="387" y="978"/>
                  </a:cubicBezTo>
                  <a:cubicBezTo>
                    <a:pt x="383" y="976"/>
                    <a:pt x="383" y="976"/>
                    <a:pt x="383" y="976"/>
                  </a:cubicBezTo>
                  <a:cubicBezTo>
                    <a:pt x="370" y="969"/>
                    <a:pt x="361" y="958"/>
                    <a:pt x="353" y="948"/>
                  </a:cubicBezTo>
                  <a:cubicBezTo>
                    <a:pt x="345" y="938"/>
                    <a:pt x="338" y="929"/>
                    <a:pt x="332" y="929"/>
                  </a:cubicBezTo>
                  <a:cubicBezTo>
                    <a:pt x="330" y="929"/>
                    <a:pt x="329" y="929"/>
                    <a:pt x="328" y="930"/>
                  </a:cubicBezTo>
                  <a:cubicBezTo>
                    <a:pt x="315" y="934"/>
                    <a:pt x="304" y="945"/>
                    <a:pt x="292" y="958"/>
                  </a:cubicBezTo>
                  <a:cubicBezTo>
                    <a:pt x="284" y="967"/>
                    <a:pt x="275" y="977"/>
                    <a:pt x="264" y="984"/>
                  </a:cubicBezTo>
                  <a:cubicBezTo>
                    <a:pt x="228" y="1012"/>
                    <a:pt x="199" y="1046"/>
                    <a:pt x="168" y="1082"/>
                  </a:cubicBezTo>
                  <a:cubicBezTo>
                    <a:pt x="151" y="1103"/>
                    <a:pt x="133" y="1124"/>
                    <a:pt x="113" y="1143"/>
                  </a:cubicBezTo>
                  <a:cubicBezTo>
                    <a:pt x="108" y="1196"/>
                    <a:pt x="69" y="1219"/>
                    <a:pt x="35" y="1239"/>
                  </a:cubicBezTo>
                  <a:cubicBezTo>
                    <a:pt x="27" y="1243"/>
                    <a:pt x="27" y="1243"/>
                    <a:pt x="27" y="1243"/>
                  </a:cubicBezTo>
                  <a:cubicBezTo>
                    <a:pt x="18" y="1248"/>
                    <a:pt x="10" y="1253"/>
                    <a:pt x="1" y="1257"/>
                  </a:cubicBezTo>
                  <a:cubicBezTo>
                    <a:pt x="1" y="1258"/>
                    <a:pt x="0" y="1258"/>
                    <a:pt x="0" y="1258"/>
                  </a:cubicBezTo>
                  <a:cubicBezTo>
                    <a:pt x="11" y="1257"/>
                    <a:pt x="22" y="1256"/>
                    <a:pt x="33" y="1255"/>
                  </a:cubicBezTo>
                  <a:cubicBezTo>
                    <a:pt x="117" y="1246"/>
                    <a:pt x="197" y="1238"/>
                    <a:pt x="277" y="1227"/>
                  </a:cubicBezTo>
                  <a:cubicBezTo>
                    <a:pt x="290" y="1225"/>
                    <a:pt x="302" y="1225"/>
                    <a:pt x="314" y="1224"/>
                  </a:cubicBezTo>
                  <a:cubicBezTo>
                    <a:pt x="341" y="1223"/>
                    <a:pt x="366" y="1222"/>
                    <a:pt x="387" y="1209"/>
                  </a:cubicBezTo>
                  <a:cubicBezTo>
                    <a:pt x="422" y="1188"/>
                    <a:pt x="459" y="1186"/>
                    <a:pt x="483" y="1186"/>
                  </a:cubicBezTo>
                  <a:cubicBezTo>
                    <a:pt x="486" y="1186"/>
                    <a:pt x="489" y="1186"/>
                    <a:pt x="491" y="1186"/>
                  </a:cubicBezTo>
                  <a:cubicBezTo>
                    <a:pt x="550" y="1187"/>
                    <a:pt x="610" y="1183"/>
                    <a:pt x="676" y="1174"/>
                  </a:cubicBezTo>
                  <a:cubicBezTo>
                    <a:pt x="796" y="1156"/>
                    <a:pt x="917" y="1138"/>
                    <a:pt x="1037" y="1121"/>
                  </a:cubicBezTo>
                  <a:cubicBezTo>
                    <a:pt x="1061" y="1117"/>
                    <a:pt x="1061" y="1117"/>
                    <a:pt x="1061" y="1117"/>
                  </a:cubicBezTo>
                  <a:cubicBezTo>
                    <a:pt x="1099" y="1111"/>
                    <a:pt x="1137" y="1106"/>
                    <a:pt x="1175" y="1101"/>
                  </a:cubicBezTo>
                  <a:cubicBezTo>
                    <a:pt x="1262" y="1089"/>
                    <a:pt x="1351" y="1076"/>
                    <a:pt x="1439" y="1060"/>
                  </a:cubicBezTo>
                  <a:cubicBezTo>
                    <a:pt x="1572" y="1034"/>
                    <a:pt x="1707" y="1005"/>
                    <a:pt x="1838" y="977"/>
                  </a:cubicBezTo>
                  <a:cubicBezTo>
                    <a:pt x="1888" y="966"/>
                    <a:pt x="1937" y="955"/>
                    <a:pt x="1987" y="945"/>
                  </a:cubicBezTo>
                  <a:cubicBezTo>
                    <a:pt x="2045" y="932"/>
                    <a:pt x="2117" y="917"/>
                    <a:pt x="2186" y="900"/>
                  </a:cubicBezTo>
                  <a:cubicBezTo>
                    <a:pt x="2204" y="896"/>
                    <a:pt x="2210" y="892"/>
                    <a:pt x="2211" y="889"/>
                  </a:cubicBezTo>
                  <a:cubicBezTo>
                    <a:pt x="2212" y="886"/>
                    <a:pt x="2213" y="879"/>
                    <a:pt x="2206" y="862"/>
                  </a:cubicBezTo>
                  <a:cubicBezTo>
                    <a:pt x="2202" y="853"/>
                    <a:pt x="2200" y="844"/>
                    <a:pt x="2197" y="836"/>
                  </a:cubicBezTo>
                  <a:cubicBezTo>
                    <a:pt x="2196" y="833"/>
                    <a:pt x="2195" y="830"/>
                    <a:pt x="2194" y="827"/>
                  </a:cubicBezTo>
                  <a:cubicBezTo>
                    <a:pt x="2185" y="812"/>
                    <a:pt x="2177" y="810"/>
                    <a:pt x="2166" y="811"/>
                  </a:cubicBezTo>
                  <a:cubicBezTo>
                    <a:pt x="2154" y="813"/>
                    <a:pt x="2141" y="813"/>
                    <a:pt x="2132" y="813"/>
                  </a:cubicBezTo>
                  <a:cubicBezTo>
                    <a:pt x="2104" y="813"/>
                    <a:pt x="2104" y="813"/>
                    <a:pt x="2104" y="813"/>
                  </a:cubicBezTo>
                  <a:cubicBezTo>
                    <a:pt x="2103" y="813"/>
                    <a:pt x="2103" y="813"/>
                    <a:pt x="2103" y="813"/>
                  </a:cubicBezTo>
                  <a:cubicBezTo>
                    <a:pt x="2088" y="823"/>
                    <a:pt x="2072" y="834"/>
                    <a:pt x="2053" y="834"/>
                  </a:cubicBezTo>
                  <a:cubicBezTo>
                    <a:pt x="2037" y="834"/>
                    <a:pt x="2023" y="827"/>
                    <a:pt x="2010" y="813"/>
                  </a:cubicBezTo>
                  <a:cubicBezTo>
                    <a:pt x="2009" y="812"/>
                    <a:pt x="2008" y="812"/>
                    <a:pt x="2007" y="812"/>
                  </a:cubicBezTo>
                  <a:cubicBezTo>
                    <a:pt x="1996" y="812"/>
                    <a:pt x="1980" y="811"/>
                    <a:pt x="1970" y="799"/>
                  </a:cubicBezTo>
                  <a:cubicBezTo>
                    <a:pt x="1965" y="794"/>
                    <a:pt x="1961" y="784"/>
                    <a:pt x="1964" y="769"/>
                  </a:cubicBezTo>
                  <a:cubicBezTo>
                    <a:pt x="1969" y="744"/>
                    <a:pt x="1987" y="741"/>
                    <a:pt x="1994" y="741"/>
                  </a:cubicBezTo>
                  <a:cubicBezTo>
                    <a:pt x="2002" y="741"/>
                    <a:pt x="2010" y="744"/>
                    <a:pt x="2016" y="746"/>
                  </a:cubicBezTo>
                  <a:cubicBezTo>
                    <a:pt x="2020" y="747"/>
                    <a:pt x="2020" y="747"/>
                    <a:pt x="2020" y="747"/>
                  </a:cubicBezTo>
                  <a:cubicBezTo>
                    <a:pt x="2026" y="749"/>
                    <a:pt x="2031" y="750"/>
                    <a:pt x="2035" y="750"/>
                  </a:cubicBezTo>
                  <a:cubicBezTo>
                    <a:pt x="2040" y="750"/>
                    <a:pt x="2046" y="749"/>
                    <a:pt x="2053" y="744"/>
                  </a:cubicBezTo>
                  <a:cubicBezTo>
                    <a:pt x="2043" y="740"/>
                    <a:pt x="2034" y="737"/>
                    <a:pt x="2023" y="736"/>
                  </a:cubicBezTo>
                  <a:cubicBezTo>
                    <a:pt x="1995" y="731"/>
                    <a:pt x="1975" y="710"/>
                    <a:pt x="1972" y="682"/>
                  </a:cubicBezTo>
                  <a:cubicBezTo>
                    <a:pt x="1970" y="664"/>
                    <a:pt x="1970" y="664"/>
                    <a:pt x="1970" y="664"/>
                  </a:cubicBezTo>
                  <a:cubicBezTo>
                    <a:pt x="1989" y="665"/>
                    <a:pt x="1989" y="665"/>
                    <a:pt x="1989" y="665"/>
                  </a:cubicBezTo>
                  <a:cubicBezTo>
                    <a:pt x="1996" y="666"/>
                    <a:pt x="2000" y="664"/>
                    <a:pt x="2000" y="664"/>
                  </a:cubicBezTo>
                  <a:cubicBezTo>
                    <a:pt x="2002" y="662"/>
                    <a:pt x="2002" y="651"/>
                    <a:pt x="2001" y="646"/>
                  </a:cubicBezTo>
                  <a:cubicBezTo>
                    <a:pt x="2001" y="644"/>
                    <a:pt x="2001" y="641"/>
                    <a:pt x="2001" y="639"/>
                  </a:cubicBezTo>
                  <a:cubicBezTo>
                    <a:pt x="2001" y="629"/>
                    <a:pt x="2007" y="617"/>
                    <a:pt x="2031" y="617"/>
                  </a:cubicBezTo>
                  <a:cubicBezTo>
                    <a:pt x="2032" y="617"/>
                    <a:pt x="2034" y="617"/>
                    <a:pt x="2035" y="617"/>
                  </a:cubicBezTo>
                  <a:cubicBezTo>
                    <a:pt x="2038" y="616"/>
                    <a:pt x="2042" y="616"/>
                    <a:pt x="2046" y="616"/>
                  </a:cubicBezTo>
                  <a:cubicBezTo>
                    <a:pt x="2051" y="617"/>
                    <a:pt x="2051" y="617"/>
                    <a:pt x="2051" y="617"/>
                  </a:cubicBezTo>
                  <a:cubicBezTo>
                    <a:pt x="2055" y="617"/>
                    <a:pt x="2056" y="616"/>
                    <a:pt x="2056" y="616"/>
                  </a:cubicBezTo>
                  <a:cubicBezTo>
                    <a:pt x="2055" y="614"/>
                    <a:pt x="2049" y="609"/>
                    <a:pt x="2045" y="607"/>
                  </a:cubicBezTo>
                  <a:cubicBezTo>
                    <a:pt x="2042" y="605"/>
                    <a:pt x="2039" y="603"/>
                    <a:pt x="2037" y="600"/>
                  </a:cubicBezTo>
                  <a:cubicBezTo>
                    <a:pt x="2032" y="597"/>
                    <a:pt x="2027" y="593"/>
                    <a:pt x="2021" y="589"/>
                  </a:cubicBezTo>
                  <a:cubicBezTo>
                    <a:pt x="2016" y="586"/>
                    <a:pt x="2012" y="583"/>
                    <a:pt x="2007" y="580"/>
                  </a:cubicBezTo>
                  <a:cubicBezTo>
                    <a:pt x="1979" y="559"/>
                    <a:pt x="1988" y="539"/>
                    <a:pt x="1992" y="531"/>
                  </a:cubicBezTo>
                  <a:cubicBezTo>
                    <a:pt x="1998" y="522"/>
                    <a:pt x="1998" y="511"/>
                    <a:pt x="1998" y="498"/>
                  </a:cubicBezTo>
                  <a:cubicBezTo>
                    <a:pt x="1998" y="484"/>
                    <a:pt x="1999" y="468"/>
                    <a:pt x="2007" y="453"/>
                  </a:cubicBezTo>
                  <a:cubicBezTo>
                    <a:pt x="2006" y="452"/>
                    <a:pt x="2004" y="451"/>
                    <a:pt x="2001" y="448"/>
                  </a:cubicBezTo>
                  <a:cubicBezTo>
                    <a:pt x="1975" y="430"/>
                    <a:pt x="1931" y="419"/>
                    <a:pt x="1892" y="410"/>
                  </a:cubicBezTo>
                  <a:cubicBezTo>
                    <a:pt x="1881" y="407"/>
                    <a:pt x="1869" y="404"/>
                    <a:pt x="1859" y="401"/>
                  </a:cubicBezTo>
                  <a:cubicBezTo>
                    <a:pt x="1853" y="400"/>
                    <a:pt x="1853" y="400"/>
                    <a:pt x="1853" y="400"/>
                  </a:cubicBezTo>
                  <a:cubicBezTo>
                    <a:pt x="1828" y="393"/>
                    <a:pt x="1790" y="383"/>
                    <a:pt x="1771" y="351"/>
                  </a:cubicBezTo>
                  <a:cubicBezTo>
                    <a:pt x="1762" y="336"/>
                    <a:pt x="1758" y="333"/>
                    <a:pt x="1755" y="333"/>
                  </a:cubicBezTo>
                  <a:cubicBezTo>
                    <a:pt x="1752" y="333"/>
                    <a:pt x="1746" y="335"/>
                    <a:pt x="1736" y="341"/>
                  </a:cubicBezTo>
                  <a:cubicBezTo>
                    <a:pt x="1708" y="359"/>
                    <a:pt x="1682" y="358"/>
                    <a:pt x="1665" y="341"/>
                  </a:cubicBezTo>
                  <a:cubicBezTo>
                    <a:pt x="1654" y="329"/>
                    <a:pt x="1648" y="310"/>
                    <a:pt x="1649" y="287"/>
                  </a:cubicBezTo>
                  <a:cubicBezTo>
                    <a:pt x="1651" y="247"/>
                    <a:pt x="1665" y="208"/>
                    <a:pt x="1693" y="165"/>
                  </a:cubicBezTo>
                  <a:cubicBezTo>
                    <a:pt x="1695" y="162"/>
                    <a:pt x="1697" y="159"/>
                    <a:pt x="1699" y="156"/>
                  </a:cubicBezTo>
                  <a:cubicBezTo>
                    <a:pt x="1701" y="154"/>
                    <a:pt x="1704" y="151"/>
                    <a:pt x="1706" y="148"/>
                  </a:cubicBezTo>
                  <a:cubicBezTo>
                    <a:pt x="1698" y="141"/>
                    <a:pt x="1691" y="134"/>
                    <a:pt x="1685" y="127"/>
                  </a:cubicBezTo>
                  <a:cubicBezTo>
                    <a:pt x="1661" y="102"/>
                    <a:pt x="1641" y="80"/>
                    <a:pt x="1606" y="80"/>
                  </a:cubicBezTo>
                  <a:cubicBezTo>
                    <a:pt x="1601" y="80"/>
                    <a:pt x="1601" y="80"/>
                    <a:pt x="1601" y="80"/>
                  </a:cubicBezTo>
                  <a:cubicBezTo>
                    <a:pt x="1557" y="80"/>
                    <a:pt x="1537" y="59"/>
                    <a:pt x="1535" y="10"/>
                  </a:cubicBezTo>
                  <a:cubicBezTo>
                    <a:pt x="1535" y="10"/>
                    <a:pt x="1533" y="9"/>
                    <a:pt x="1532" y="8"/>
                  </a:cubicBezTo>
                  <a:cubicBezTo>
                    <a:pt x="1525" y="5"/>
                    <a:pt x="1522" y="4"/>
                    <a:pt x="1520" y="4"/>
                  </a:cubicBezTo>
                  <a:cubicBezTo>
                    <a:pt x="1513" y="4"/>
                    <a:pt x="1509" y="21"/>
                    <a:pt x="1508" y="28"/>
                  </a:cubicBezTo>
                  <a:cubicBezTo>
                    <a:pt x="1505" y="42"/>
                    <a:pt x="1497" y="83"/>
                    <a:pt x="146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0" name="Freeform 45">
              <a:extLst>
                <a:ext uri="{FF2B5EF4-FFF2-40B4-BE49-F238E27FC236}">
                  <a16:creationId xmlns:a16="http://schemas.microsoft.com/office/drawing/2014/main" id="{58C7EE0E-8FC8-0F4D-9F7B-40CBDDA542DC}"/>
                </a:ext>
              </a:extLst>
            </p:cNvPr>
            <p:cNvSpPr>
              <a:spLocks/>
            </p:cNvSpPr>
            <p:nvPr/>
          </p:nvSpPr>
          <p:spPr bwMode="auto">
            <a:xfrm>
              <a:off x="9746642" y="3265076"/>
              <a:ext cx="24592" cy="90171"/>
            </a:xfrm>
            <a:custGeom>
              <a:avLst/>
              <a:gdLst>
                <a:gd name="T0" fmla="*/ 7 w 57"/>
                <a:gd name="T1" fmla="*/ 194 h 201"/>
                <a:gd name="T2" fmla="*/ 7 w 57"/>
                <a:gd name="T3" fmla="*/ 201 h 201"/>
                <a:gd name="T4" fmla="*/ 47 w 57"/>
                <a:gd name="T5" fmla="*/ 86 h 201"/>
                <a:gd name="T6" fmla="*/ 51 w 57"/>
                <a:gd name="T7" fmla="*/ 49 h 201"/>
                <a:gd name="T8" fmla="*/ 57 w 57"/>
                <a:gd name="T9" fmla="*/ 2 h 201"/>
                <a:gd name="T10" fmla="*/ 48 w 57"/>
                <a:gd name="T11" fmla="*/ 1 h 201"/>
                <a:gd name="T12" fmla="*/ 43 w 57"/>
                <a:gd name="T13" fmla="*/ 0 h 201"/>
                <a:gd name="T14" fmla="*/ 37 w 57"/>
                <a:gd name="T15" fmla="*/ 13 h 201"/>
                <a:gd name="T16" fmla="*/ 34 w 57"/>
                <a:gd name="T17" fmla="*/ 23 h 201"/>
                <a:gd name="T18" fmla="*/ 35 w 57"/>
                <a:gd name="T19" fmla="*/ 28 h 201"/>
                <a:gd name="T20" fmla="*/ 37 w 57"/>
                <a:gd name="T21" fmla="*/ 34 h 201"/>
                <a:gd name="T22" fmla="*/ 34 w 57"/>
                <a:gd name="T23" fmla="*/ 75 h 201"/>
                <a:gd name="T24" fmla="*/ 7 w 57"/>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01">
                  <a:moveTo>
                    <a:pt x="7" y="194"/>
                  </a:moveTo>
                  <a:cubicBezTo>
                    <a:pt x="7" y="197"/>
                    <a:pt x="7" y="199"/>
                    <a:pt x="7" y="201"/>
                  </a:cubicBezTo>
                  <a:cubicBezTo>
                    <a:pt x="27" y="165"/>
                    <a:pt x="38" y="125"/>
                    <a:pt x="47" y="86"/>
                  </a:cubicBezTo>
                  <a:cubicBezTo>
                    <a:pt x="50" y="73"/>
                    <a:pt x="50" y="61"/>
                    <a:pt x="51" y="49"/>
                  </a:cubicBezTo>
                  <a:cubicBezTo>
                    <a:pt x="51" y="34"/>
                    <a:pt x="52" y="18"/>
                    <a:pt x="57" y="2"/>
                  </a:cubicBezTo>
                  <a:cubicBezTo>
                    <a:pt x="54" y="2"/>
                    <a:pt x="51" y="1"/>
                    <a:pt x="48" y="1"/>
                  </a:cubicBezTo>
                  <a:cubicBezTo>
                    <a:pt x="46" y="0"/>
                    <a:pt x="44" y="0"/>
                    <a:pt x="43" y="0"/>
                  </a:cubicBezTo>
                  <a:cubicBezTo>
                    <a:pt x="43" y="0"/>
                    <a:pt x="40" y="3"/>
                    <a:pt x="37" y="13"/>
                  </a:cubicBezTo>
                  <a:cubicBezTo>
                    <a:pt x="34" y="23"/>
                    <a:pt x="34" y="23"/>
                    <a:pt x="34" y="23"/>
                  </a:cubicBezTo>
                  <a:cubicBezTo>
                    <a:pt x="34" y="24"/>
                    <a:pt x="34" y="26"/>
                    <a:pt x="35" y="28"/>
                  </a:cubicBezTo>
                  <a:cubicBezTo>
                    <a:pt x="35" y="29"/>
                    <a:pt x="36" y="32"/>
                    <a:pt x="37" y="34"/>
                  </a:cubicBezTo>
                  <a:cubicBezTo>
                    <a:pt x="41" y="42"/>
                    <a:pt x="49" y="59"/>
                    <a:pt x="34" y="75"/>
                  </a:cubicBezTo>
                  <a:cubicBezTo>
                    <a:pt x="0" y="109"/>
                    <a:pt x="3" y="149"/>
                    <a:pt x="7"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44" name="Freeform 46">
            <a:extLst>
              <a:ext uri="{FF2B5EF4-FFF2-40B4-BE49-F238E27FC236}">
                <a16:creationId xmlns:a16="http://schemas.microsoft.com/office/drawing/2014/main" id="{FB29D879-427E-F943-91E0-F4E3F927AA43}"/>
              </a:ext>
            </a:extLst>
          </p:cNvPr>
          <p:cNvSpPr>
            <a:spLocks/>
          </p:cNvSpPr>
          <p:nvPr/>
        </p:nvSpPr>
        <p:spPr bwMode="auto">
          <a:xfrm>
            <a:off x="2909067" y="2633396"/>
            <a:ext cx="828797" cy="1290325"/>
          </a:xfrm>
          <a:custGeom>
            <a:avLst/>
            <a:gdLst>
              <a:gd name="T0" fmla="*/ 1617 w 1906"/>
              <a:gd name="T1" fmla="*/ 1822 h 2905"/>
              <a:gd name="T2" fmla="*/ 1767 w 1906"/>
              <a:gd name="T3" fmla="*/ 1063 h 2905"/>
              <a:gd name="T4" fmla="*/ 1825 w 1906"/>
              <a:gd name="T5" fmla="*/ 764 h 2905"/>
              <a:gd name="T6" fmla="*/ 1851 w 1906"/>
              <a:gd name="T7" fmla="*/ 631 h 2905"/>
              <a:gd name="T8" fmla="*/ 1905 w 1906"/>
              <a:gd name="T9" fmla="*/ 359 h 2905"/>
              <a:gd name="T10" fmla="*/ 1906 w 1906"/>
              <a:gd name="T11" fmla="*/ 347 h 2905"/>
              <a:gd name="T12" fmla="*/ 1894 w 1906"/>
              <a:gd name="T13" fmla="*/ 344 h 2905"/>
              <a:gd name="T14" fmla="*/ 1802 w 1906"/>
              <a:gd name="T15" fmla="*/ 327 h 2905"/>
              <a:gd name="T16" fmla="*/ 1744 w 1906"/>
              <a:gd name="T17" fmla="*/ 315 h 2905"/>
              <a:gd name="T18" fmla="*/ 557 w 1906"/>
              <a:gd name="T19" fmla="*/ 64 h 2905"/>
              <a:gd name="T20" fmla="*/ 371 w 1906"/>
              <a:gd name="T21" fmla="*/ 20 h 2905"/>
              <a:gd name="T22" fmla="*/ 286 w 1906"/>
              <a:gd name="T23" fmla="*/ 0 h 2905"/>
              <a:gd name="T24" fmla="*/ 282 w 1906"/>
              <a:gd name="T25" fmla="*/ 0 h 2905"/>
              <a:gd name="T26" fmla="*/ 274 w 1906"/>
              <a:gd name="T27" fmla="*/ 15 h 2905"/>
              <a:gd name="T28" fmla="*/ 274 w 1906"/>
              <a:gd name="T29" fmla="*/ 17 h 2905"/>
              <a:gd name="T30" fmla="*/ 4 w 1906"/>
              <a:gd name="T31" fmla="*/ 1085 h 2905"/>
              <a:gd name="T32" fmla="*/ 14 w 1906"/>
              <a:gd name="T33" fmla="*/ 1123 h 2905"/>
              <a:gd name="T34" fmla="*/ 70 w 1906"/>
              <a:gd name="T35" fmla="*/ 1204 h 2905"/>
              <a:gd name="T36" fmla="*/ 263 w 1906"/>
              <a:gd name="T37" fmla="*/ 1486 h 2905"/>
              <a:gd name="T38" fmla="*/ 1134 w 1906"/>
              <a:gd name="T39" fmla="*/ 2760 h 2905"/>
              <a:gd name="T40" fmla="*/ 1231 w 1906"/>
              <a:gd name="T41" fmla="*/ 2901 h 2905"/>
              <a:gd name="T42" fmla="*/ 1233 w 1906"/>
              <a:gd name="T43" fmla="*/ 2905 h 2905"/>
              <a:gd name="T44" fmla="*/ 1256 w 1906"/>
              <a:gd name="T45" fmla="*/ 2835 h 2905"/>
              <a:gd name="T46" fmla="*/ 1240 w 1906"/>
              <a:gd name="T47" fmla="*/ 2765 h 2905"/>
              <a:gd name="T48" fmla="*/ 1243 w 1906"/>
              <a:gd name="T49" fmla="*/ 2750 h 2905"/>
              <a:gd name="T50" fmla="*/ 1250 w 1906"/>
              <a:gd name="T51" fmla="*/ 2705 h 2905"/>
              <a:gd name="T52" fmla="*/ 1251 w 1906"/>
              <a:gd name="T53" fmla="*/ 2570 h 2905"/>
              <a:gd name="T54" fmla="*/ 1254 w 1906"/>
              <a:gd name="T55" fmla="*/ 2529 h 2905"/>
              <a:gd name="T56" fmla="*/ 1280 w 1906"/>
              <a:gd name="T57" fmla="*/ 2506 h 2905"/>
              <a:gd name="T58" fmla="*/ 1331 w 1906"/>
              <a:gd name="T59" fmla="*/ 2499 h 2905"/>
              <a:gd name="T60" fmla="*/ 1369 w 1906"/>
              <a:gd name="T61" fmla="*/ 2501 h 2905"/>
              <a:gd name="T62" fmla="*/ 1386 w 1906"/>
              <a:gd name="T63" fmla="*/ 2502 h 2905"/>
              <a:gd name="T64" fmla="*/ 1422 w 1906"/>
              <a:gd name="T65" fmla="*/ 2538 h 2905"/>
              <a:gd name="T66" fmla="*/ 1426 w 1906"/>
              <a:gd name="T67" fmla="*/ 2550 h 2905"/>
              <a:gd name="T68" fmla="*/ 1427 w 1906"/>
              <a:gd name="T69" fmla="*/ 2552 h 2905"/>
              <a:gd name="T70" fmla="*/ 1450 w 1906"/>
              <a:gd name="T71" fmla="*/ 2574 h 2905"/>
              <a:gd name="T72" fmla="*/ 1452 w 1906"/>
              <a:gd name="T73" fmla="*/ 2574 h 2905"/>
              <a:gd name="T74" fmla="*/ 1454 w 1906"/>
              <a:gd name="T75" fmla="*/ 2563 h 2905"/>
              <a:gd name="T76" fmla="*/ 1456 w 1906"/>
              <a:gd name="T77" fmla="*/ 2551 h 2905"/>
              <a:gd name="T78" fmla="*/ 1586 w 1906"/>
              <a:gd name="T79" fmla="*/ 1981 h 2905"/>
              <a:gd name="T80" fmla="*/ 1617 w 1906"/>
              <a:gd name="T81" fmla="*/ 1822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6" h="2905">
                <a:moveTo>
                  <a:pt x="1617" y="1822"/>
                </a:moveTo>
                <a:cubicBezTo>
                  <a:pt x="1668" y="1569"/>
                  <a:pt x="1718" y="1312"/>
                  <a:pt x="1767" y="1063"/>
                </a:cubicBezTo>
                <a:cubicBezTo>
                  <a:pt x="1786" y="963"/>
                  <a:pt x="1806" y="864"/>
                  <a:pt x="1825" y="764"/>
                </a:cubicBezTo>
                <a:cubicBezTo>
                  <a:pt x="1834" y="720"/>
                  <a:pt x="1842" y="676"/>
                  <a:pt x="1851" y="631"/>
                </a:cubicBezTo>
                <a:cubicBezTo>
                  <a:pt x="1868" y="542"/>
                  <a:pt x="1886" y="450"/>
                  <a:pt x="1905" y="359"/>
                </a:cubicBezTo>
                <a:cubicBezTo>
                  <a:pt x="1906" y="350"/>
                  <a:pt x="1906" y="347"/>
                  <a:pt x="1906" y="347"/>
                </a:cubicBezTo>
                <a:cubicBezTo>
                  <a:pt x="1906" y="347"/>
                  <a:pt x="1903" y="345"/>
                  <a:pt x="1894" y="344"/>
                </a:cubicBezTo>
                <a:cubicBezTo>
                  <a:pt x="1863" y="339"/>
                  <a:pt x="1832" y="333"/>
                  <a:pt x="1802" y="327"/>
                </a:cubicBezTo>
                <a:cubicBezTo>
                  <a:pt x="1783" y="323"/>
                  <a:pt x="1763" y="319"/>
                  <a:pt x="1744" y="315"/>
                </a:cubicBezTo>
                <a:cubicBezTo>
                  <a:pt x="1290" y="231"/>
                  <a:pt x="913" y="152"/>
                  <a:pt x="557" y="64"/>
                </a:cubicBezTo>
                <a:cubicBezTo>
                  <a:pt x="495" y="49"/>
                  <a:pt x="433" y="34"/>
                  <a:pt x="371" y="20"/>
                </a:cubicBezTo>
                <a:cubicBezTo>
                  <a:pt x="343" y="13"/>
                  <a:pt x="314" y="7"/>
                  <a:pt x="286" y="0"/>
                </a:cubicBezTo>
                <a:cubicBezTo>
                  <a:pt x="285" y="0"/>
                  <a:pt x="283" y="0"/>
                  <a:pt x="282" y="0"/>
                </a:cubicBezTo>
                <a:cubicBezTo>
                  <a:pt x="279" y="0"/>
                  <a:pt x="278" y="0"/>
                  <a:pt x="274" y="15"/>
                </a:cubicBezTo>
                <a:cubicBezTo>
                  <a:pt x="274" y="17"/>
                  <a:pt x="274" y="17"/>
                  <a:pt x="274" y="17"/>
                </a:cubicBezTo>
                <a:cubicBezTo>
                  <a:pt x="188" y="361"/>
                  <a:pt x="96" y="727"/>
                  <a:pt x="4" y="1085"/>
                </a:cubicBezTo>
                <a:cubicBezTo>
                  <a:pt x="0" y="1100"/>
                  <a:pt x="5" y="1109"/>
                  <a:pt x="14" y="1123"/>
                </a:cubicBezTo>
                <a:cubicBezTo>
                  <a:pt x="70" y="1204"/>
                  <a:pt x="70" y="1204"/>
                  <a:pt x="70" y="1204"/>
                </a:cubicBezTo>
                <a:cubicBezTo>
                  <a:pt x="135" y="1298"/>
                  <a:pt x="199" y="1392"/>
                  <a:pt x="263" y="1486"/>
                </a:cubicBezTo>
                <a:cubicBezTo>
                  <a:pt x="1134" y="2760"/>
                  <a:pt x="1134" y="2760"/>
                  <a:pt x="1134" y="2760"/>
                </a:cubicBezTo>
                <a:cubicBezTo>
                  <a:pt x="1166" y="2807"/>
                  <a:pt x="1198" y="2854"/>
                  <a:pt x="1231" y="2901"/>
                </a:cubicBezTo>
                <a:cubicBezTo>
                  <a:pt x="1232" y="2903"/>
                  <a:pt x="1232" y="2904"/>
                  <a:pt x="1233" y="2905"/>
                </a:cubicBezTo>
                <a:cubicBezTo>
                  <a:pt x="1241" y="2888"/>
                  <a:pt x="1254" y="2850"/>
                  <a:pt x="1256" y="2835"/>
                </a:cubicBezTo>
                <a:cubicBezTo>
                  <a:pt x="1229" y="2813"/>
                  <a:pt x="1236" y="2784"/>
                  <a:pt x="1240" y="2765"/>
                </a:cubicBezTo>
                <a:cubicBezTo>
                  <a:pt x="1241" y="2760"/>
                  <a:pt x="1242" y="2755"/>
                  <a:pt x="1243" y="2750"/>
                </a:cubicBezTo>
                <a:cubicBezTo>
                  <a:pt x="1245" y="2735"/>
                  <a:pt x="1247" y="2720"/>
                  <a:pt x="1250" y="2705"/>
                </a:cubicBezTo>
                <a:cubicBezTo>
                  <a:pt x="1258" y="2659"/>
                  <a:pt x="1266" y="2614"/>
                  <a:pt x="1251" y="2570"/>
                </a:cubicBezTo>
                <a:cubicBezTo>
                  <a:pt x="1247" y="2556"/>
                  <a:pt x="1248" y="2542"/>
                  <a:pt x="1254" y="2529"/>
                </a:cubicBezTo>
                <a:cubicBezTo>
                  <a:pt x="1260" y="2518"/>
                  <a:pt x="1269" y="2510"/>
                  <a:pt x="1280" y="2506"/>
                </a:cubicBezTo>
                <a:cubicBezTo>
                  <a:pt x="1295" y="2501"/>
                  <a:pt x="1311" y="2499"/>
                  <a:pt x="1331" y="2499"/>
                </a:cubicBezTo>
                <a:cubicBezTo>
                  <a:pt x="1344" y="2499"/>
                  <a:pt x="1357" y="2500"/>
                  <a:pt x="1369" y="2501"/>
                </a:cubicBezTo>
                <a:cubicBezTo>
                  <a:pt x="1375" y="2501"/>
                  <a:pt x="1380" y="2502"/>
                  <a:pt x="1386" y="2502"/>
                </a:cubicBezTo>
                <a:cubicBezTo>
                  <a:pt x="1412" y="2504"/>
                  <a:pt x="1418" y="2526"/>
                  <a:pt x="1422" y="2538"/>
                </a:cubicBezTo>
                <a:cubicBezTo>
                  <a:pt x="1423" y="2542"/>
                  <a:pt x="1424" y="2547"/>
                  <a:pt x="1426" y="2550"/>
                </a:cubicBezTo>
                <a:cubicBezTo>
                  <a:pt x="1427" y="2552"/>
                  <a:pt x="1427" y="2552"/>
                  <a:pt x="1427" y="2552"/>
                </a:cubicBezTo>
                <a:cubicBezTo>
                  <a:pt x="1436" y="2566"/>
                  <a:pt x="1441" y="2574"/>
                  <a:pt x="1450" y="2574"/>
                </a:cubicBezTo>
                <a:cubicBezTo>
                  <a:pt x="1451" y="2574"/>
                  <a:pt x="1452" y="2574"/>
                  <a:pt x="1452" y="2574"/>
                </a:cubicBezTo>
                <a:cubicBezTo>
                  <a:pt x="1452" y="2573"/>
                  <a:pt x="1453" y="2567"/>
                  <a:pt x="1454" y="2563"/>
                </a:cubicBezTo>
                <a:cubicBezTo>
                  <a:pt x="1454" y="2559"/>
                  <a:pt x="1455" y="2555"/>
                  <a:pt x="1456" y="2551"/>
                </a:cubicBezTo>
                <a:cubicBezTo>
                  <a:pt x="1512" y="2364"/>
                  <a:pt x="1550" y="2169"/>
                  <a:pt x="1586" y="1981"/>
                </a:cubicBezTo>
                <a:cubicBezTo>
                  <a:pt x="1596" y="1928"/>
                  <a:pt x="1607" y="1875"/>
                  <a:pt x="1617" y="18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5" name="Freeform 47">
            <a:extLst>
              <a:ext uri="{FF2B5EF4-FFF2-40B4-BE49-F238E27FC236}">
                <a16:creationId xmlns:a16="http://schemas.microsoft.com/office/drawing/2014/main" id="{8B891975-41EE-EF47-87D0-8D3A04A13DCD}"/>
              </a:ext>
            </a:extLst>
          </p:cNvPr>
          <p:cNvSpPr>
            <a:spLocks/>
          </p:cNvSpPr>
          <p:nvPr/>
        </p:nvSpPr>
        <p:spPr bwMode="auto">
          <a:xfrm>
            <a:off x="4259995" y="3063164"/>
            <a:ext cx="953066" cy="760279"/>
          </a:xfrm>
          <a:custGeom>
            <a:avLst/>
            <a:gdLst>
              <a:gd name="T0" fmla="*/ 2130 w 2193"/>
              <a:gd name="T1" fmla="*/ 1355 h 1711"/>
              <a:gd name="T2" fmla="*/ 2139 w 2193"/>
              <a:gd name="T3" fmla="*/ 1199 h 1711"/>
              <a:gd name="T4" fmla="*/ 2155 w 2193"/>
              <a:gd name="T5" fmla="*/ 935 h 1711"/>
              <a:gd name="T6" fmla="*/ 2193 w 2193"/>
              <a:gd name="T7" fmla="*/ 291 h 1711"/>
              <a:gd name="T8" fmla="*/ 2193 w 2193"/>
              <a:gd name="T9" fmla="*/ 269 h 1711"/>
              <a:gd name="T10" fmla="*/ 2193 w 2193"/>
              <a:gd name="T11" fmla="*/ 213 h 1711"/>
              <a:gd name="T12" fmla="*/ 2193 w 2193"/>
              <a:gd name="T13" fmla="*/ 205 h 1711"/>
              <a:gd name="T14" fmla="*/ 2189 w 2193"/>
              <a:gd name="T15" fmla="*/ 205 h 1711"/>
              <a:gd name="T16" fmla="*/ 2085 w 2193"/>
              <a:gd name="T17" fmla="*/ 197 h 1711"/>
              <a:gd name="T18" fmla="*/ 2010 w 2193"/>
              <a:gd name="T19" fmla="*/ 190 h 1711"/>
              <a:gd name="T20" fmla="*/ 1901 w 2193"/>
              <a:gd name="T21" fmla="*/ 183 h 1711"/>
              <a:gd name="T22" fmla="*/ 1683 w 2193"/>
              <a:gd name="T23" fmla="*/ 165 h 1711"/>
              <a:gd name="T24" fmla="*/ 1218 w 2193"/>
              <a:gd name="T25" fmla="*/ 113 h 1711"/>
              <a:gd name="T26" fmla="*/ 924 w 2193"/>
              <a:gd name="T27" fmla="*/ 79 h 1711"/>
              <a:gd name="T28" fmla="*/ 672 w 2193"/>
              <a:gd name="T29" fmla="*/ 51 h 1711"/>
              <a:gd name="T30" fmla="*/ 224 w 2193"/>
              <a:gd name="T31" fmla="*/ 1 h 1711"/>
              <a:gd name="T32" fmla="*/ 214 w 2193"/>
              <a:gd name="T33" fmla="*/ 0 h 1711"/>
              <a:gd name="T34" fmla="*/ 200 w 2193"/>
              <a:gd name="T35" fmla="*/ 19 h 1711"/>
              <a:gd name="T36" fmla="*/ 167 w 2193"/>
              <a:gd name="T37" fmla="*/ 263 h 1711"/>
              <a:gd name="T38" fmla="*/ 148 w 2193"/>
              <a:gd name="T39" fmla="*/ 400 h 1711"/>
              <a:gd name="T40" fmla="*/ 113 w 2193"/>
              <a:gd name="T41" fmla="*/ 659 h 1711"/>
              <a:gd name="T42" fmla="*/ 2 w 2193"/>
              <a:gd name="T43" fmla="*/ 1466 h 1711"/>
              <a:gd name="T44" fmla="*/ 3 w 2193"/>
              <a:gd name="T45" fmla="*/ 1490 h 1711"/>
              <a:gd name="T46" fmla="*/ 26 w 2193"/>
              <a:gd name="T47" fmla="*/ 1495 h 1711"/>
              <a:gd name="T48" fmla="*/ 393 w 2193"/>
              <a:gd name="T49" fmla="*/ 1535 h 1711"/>
              <a:gd name="T50" fmla="*/ 702 w 2193"/>
              <a:gd name="T51" fmla="*/ 1570 h 1711"/>
              <a:gd name="T52" fmla="*/ 1218 w 2193"/>
              <a:gd name="T53" fmla="*/ 1629 h 1711"/>
              <a:gd name="T54" fmla="*/ 1416 w 2193"/>
              <a:gd name="T55" fmla="*/ 1651 h 1711"/>
              <a:gd name="T56" fmla="*/ 2096 w 2193"/>
              <a:gd name="T57" fmla="*/ 1711 h 1711"/>
              <a:gd name="T58" fmla="*/ 2099 w 2193"/>
              <a:gd name="T59" fmla="*/ 1711 h 1711"/>
              <a:gd name="T60" fmla="*/ 2106 w 2193"/>
              <a:gd name="T61" fmla="*/ 1710 h 1711"/>
              <a:gd name="T62" fmla="*/ 2108 w 2193"/>
              <a:gd name="T63" fmla="*/ 1701 h 1711"/>
              <a:gd name="T64" fmla="*/ 2120 w 2193"/>
              <a:gd name="T65" fmla="*/ 1504 h 1711"/>
              <a:gd name="T66" fmla="*/ 2130 w 2193"/>
              <a:gd name="T67" fmla="*/ 1355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3" h="1711">
                <a:moveTo>
                  <a:pt x="2130" y="1355"/>
                </a:moveTo>
                <a:cubicBezTo>
                  <a:pt x="2133" y="1303"/>
                  <a:pt x="2136" y="1251"/>
                  <a:pt x="2139" y="1199"/>
                </a:cubicBezTo>
                <a:cubicBezTo>
                  <a:pt x="2144" y="1112"/>
                  <a:pt x="2149" y="1023"/>
                  <a:pt x="2155" y="935"/>
                </a:cubicBezTo>
                <a:cubicBezTo>
                  <a:pt x="2172" y="694"/>
                  <a:pt x="2184" y="484"/>
                  <a:pt x="2193" y="291"/>
                </a:cubicBezTo>
                <a:cubicBezTo>
                  <a:pt x="2193" y="269"/>
                  <a:pt x="2193" y="269"/>
                  <a:pt x="2193" y="269"/>
                </a:cubicBezTo>
                <a:cubicBezTo>
                  <a:pt x="2193" y="250"/>
                  <a:pt x="2192" y="232"/>
                  <a:pt x="2193" y="213"/>
                </a:cubicBezTo>
                <a:cubicBezTo>
                  <a:pt x="2193" y="208"/>
                  <a:pt x="2193" y="206"/>
                  <a:pt x="2193" y="205"/>
                </a:cubicBezTo>
                <a:cubicBezTo>
                  <a:pt x="2192" y="205"/>
                  <a:pt x="2191" y="205"/>
                  <a:pt x="2189" y="205"/>
                </a:cubicBezTo>
                <a:cubicBezTo>
                  <a:pt x="2154" y="202"/>
                  <a:pt x="2119" y="199"/>
                  <a:pt x="2085" y="197"/>
                </a:cubicBezTo>
                <a:cubicBezTo>
                  <a:pt x="2060" y="194"/>
                  <a:pt x="2035" y="192"/>
                  <a:pt x="2010" y="190"/>
                </a:cubicBezTo>
                <a:cubicBezTo>
                  <a:pt x="1974" y="188"/>
                  <a:pt x="1938" y="185"/>
                  <a:pt x="1901" y="183"/>
                </a:cubicBezTo>
                <a:cubicBezTo>
                  <a:pt x="1830" y="178"/>
                  <a:pt x="1756" y="173"/>
                  <a:pt x="1683" y="165"/>
                </a:cubicBezTo>
                <a:cubicBezTo>
                  <a:pt x="1528" y="149"/>
                  <a:pt x="1371" y="131"/>
                  <a:pt x="1218" y="113"/>
                </a:cubicBezTo>
                <a:cubicBezTo>
                  <a:pt x="1120" y="102"/>
                  <a:pt x="1022" y="90"/>
                  <a:pt x="924" y="79"/>
                </a:cubicBezTo>
                <a:cubicBezTo>
                  <a:pt x="840" y="70"/>
                  <a:pt x="756" y="60"/>
                  <a:pt x="672" y="51"/>
                </a:cubicBezTo>
                <a:cubicBezTo>
                  <a:pt x="525" y="35"/>
                  <a:pt x="374" y="19"/>
                  <a:pt x="224" y="1"/>
                </a:cubicBezTo>
                <a:cubicBezTo>
                  <a:pt x="221" y="0"/>
                  <a:pt x="217" y="0"/>
                  <a:pt x="214" y="0"/>
                </a:cubicBezTo>
                <a:cubicBezTo>
                  <a:pt x="204" y="0"/>
                  <a:pt x="202" y="0"/>
                  <a:pt x="200" y="19"/>
                </a:cubicBezTo>
                <a:cubicBezTo>
                  <a:pt x="189" y="101"/>
                  <a:pt x="178" y="182"/>
                  <a:pt x="167" y="263"/>
                </a:cubicBezTo>
                <a:cubicBezTo>
                  <a:pt x="160" y="308"/>
                  <a:pt x="154" y="354"/>
                  <a:pt x="148" y="400"/>
                </a:cubicBezTo>
                <a:cubicBezTo>
                  <a:pt x="136" y="486"/>
                  <a:pt x="124" y="573"/>
                  <a:pt x="113" y="659"/>
                </a:cubicBezTo>
                <a:cubicBezTo>
                  <a:pt x="77" y="924"/>
                  <a:pt x="40" y="1197"/>
                  <a:pt x="2" y="1466"/>
                </a:cubicBezTo>
                <a:cubicBezTo>
                  <a:pt x="0" y="1483"/>
                  <a:pt x="2" y="1488"/>
                  <a:pt x="3" y="1490"/>
                </a:cubicBezTo>
                <a:cubicBezTo>
                  <a:pt x="6" y="1493"/>
                  <a:pt x="20" y="1495"/>
                  <a:pt x="26" y="1495"/>
                </a:cubicBezTo>
                <a:cubicBezTo>
                  <a:pt x="148" y="1508"/>
                  <a:pt x="271" y="1521"/>
                  <a:pt x="393" y="1535"/>
                </a:cubicBezTo>
                <a:cubicBezTo>
                  <a:pt x="496" y="1546"/>
                  <a:pt x="599" y="1558"/>
                  <a:pt x="702" y="1570"/>
                </a:cubicBezTo>
                <a:cubicBezTo>
                  <a:pt x="871" y="1590"/>
                  <a:pt x="1046" y="1610"/>
                  <a:pt x="1218" y="1629"/>
                </a:cubicBezTo>
                <a:cubicBezTo>
                  <a:pt x="1284" y="1636"/>
                  <a:pt x="1350" y="1644"/>
                  <a:pt x="1416" y="1651"/>
                </a:cubicBezTo>
                <a:cubicBezTo>
                  <a:pt x="1639" y="1677"/>
                  <a:pt x="1869" y="1704"/>
                  <a:pt x="2096" y="1711"/>
                </a:cubicBezTo>
                <a:cubicBezTo>
                  <a:pt x="2099" y="1711"/>
                  <a:pt x="2099" y="1711"/>
                  <a:pt x="2099" y="1711"/>
                </a:cubicBezTo>
                <a:cubicBezTo>
                  <a:pt x="2104" y="1711"/>
                  <a:pt x="2106" y="1710"/>
                  <a:pt x="2106" y="1710"/>
                </a:cubicBezTo>
                <a:cubicBezTo>
                  <a:pt x="2106" y="1710"/>
                  <a:pt x="2107" y="1708"/>
                  <a:pt x="2108" y="1701"/>
                </a:cubicBezTo>
                <a:cubicBezTo>
                  <a:pt x="2111" y="1635"/>
                  <a:pt x="2116" y="1569"/>
                  <a:pt x="2120" y="1504"/>
                </a:cubicBezTo>
                <a:cubicBezTo>
                  <a:pt x="2123" y="1454"/>
                  <a:pt x="2127" y="1405"/>
                  <a:pt x="2130" y="13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6" name="Freeform 48">
            <a:extLst>
              <a:ext uri="{FF2B5EF4-FFF2-40B4-BE49-F238E27FC236}">
                <a16:creationId xmlns:a16="http://schemas.microsoft.com/office/drawing/2014/main" id="{C248664C-85C2-8043-87E8-E8F92109F48E}"/>
              </a:ext>
            </a:extLst>
          </p:cNvPr>
          <p:cNvSpPr>
            <a:spLocks/>
          </p:cNvSpPr>
          <p:nvPr/>
        </p:nvSpPr>
        <p:spPr bwMode="auto">
          <a:xfrm>
            <a:off x="4102654" y="2354049"/>
            <a:ext cx="913981" cy="757210"/>
          </a:xfrm>
          <a:custGeom>
            <a:avLst/>
            <a:gdLst>
              <a:gd name="T0" fmla="*/ 2 w 2102"/>
              <a:gd name="T1" fmla="*/ 1438 h 1705"/>
              <a:gd name="T2" fmla="*/ 3 w 2102"/>
              <a:gd name="T3" fmla="*/ 1459 h 1705"/>
              <a:gd name="T4" fmla="*/ 23 w 2102"/>
              <a:gd name="T5" fmla="*/ 1466 h 1705"/>
              <a:gd name="T6" fmla="*/ 340 w 2102"/>
              <a:gd name="T7" fmla="*/ 1515 h 1705"/>
              <a:gd name="T8" fmla="*/ 767 w 2102"/>
              <a:gd name="T9" fmla="*/ 1570 h 1705"/>
              <a:gd name="T10" fmla="*/ 1055 w 2102"/>
              <a:gd name="T11" fmla="*/ 1602 h 1705"/>
              <a:gd name="T12" fmla="*/ 1369 w 2102"/>
              <a:gd name="T13" fmla="*/ 1637 h 1705"/>
              <a:gd name="T14" fmla="*/ 1493 w 2102"/>
              <a:gd name="T15" fmla="*/ 1652 h 1705"/>
              <a:gd name="T16" fmla="*/ 1664 w 2102"/>
              <a:gd name="T17" fmla="*/ 1672 h 1705"/>
              <a:gd name="T18" fmla="*/ 1873 w 2102"/>
              <a:gd name="T19" fmla="*/ 1695 h 1705"/>
              <a:gd name="T20" fmla="*/ 1962 w 2102"/>
              <a:gd name="T21" fmla="*/ 1704 h 1705"/>
              <a:gd name="T22" fmla="*/ 1967 w 2102"/>
              <a:gd name="T23" fmla="*/ 1704 h 1705"/>
              <a:gd name="T24" fmla="*/ 1977 w 2102"/>
              <a:gd name="T25" fmla="*/ 1705 h 1705"/>
              <a:gd name="T26" fmla="*/ 1985 w 2102"/>
              <a:gd name="T27" fmla="*/ 1705 h 1705"/>
              <a:gd name="T28" fmla="*/ 1986 w 2102"/>
              <a:gd name="T29" fmla="*/ 1698 h 1705"/>
              <a:gd name="T30" fmla="*/ 1998 w 2102"/>
              <a:gd name="T31" fmla="*/ 1556 h 1705"/>
              <a:gd name="T32" fmla="*/ 2008 w 2102"/>
              <a:gd name="T33" fmla="*/ 1438 h 1705"/>
              <a:gd name="T34" fmla="*/ 2019 w 2102"/>
              <a:gd name="T35" fmla="*/ 1281 h 1705"/>
              <a:gd name="T36" fmla="*/ 2032 w 2102"/>
              <a:gd name="T37" fmla="*/ 1093 h 1705"/>
              <a:gd name="T38" fmla="*/ 2054 w 2102"/>
              <a:gd name="T39" fmla="*/ 825 h 1705"/>
              <a:gd name="T40" fmla="*/ 2075 w 2102"/>
              <a:gd name="T41" fmla="*/ 574 h 1705"/>
              <a:gd name="T42" fmla="*/ 2084 w 2102"/>
              <a:gd name="T43" fmla="*/ 451 h 1705"/>
              <a:gd name="T44" fmla="*/ 2101 w 2102"/>
              <a:gd name="T45" fmla="*/ 240 h 1705"/>
              <a:gd name="T46" fmla="*/ 2099 w 2102"/>
              <a:gd name="T47" fmla="*/ 218 h 1705"/>
              <a:gd name="T48" fmla="*/ 2077 w 2102"/>
              <a:gd name="T49" fmla="*/ 212 h 1705"/>
              <a:gd name="T50" fmla="*/ 1722 w 2102"/>
              <a:gd name="T51" fmla="*/ 173 h 1705"/>
              <a:gd name="T52" fmla="*/ 1386 w 2102"/>
              <a:gd name="T53" fmla="*/ 133 h 1705"/>
              <a:gd name="T54" fmla="*/ 990 w 2102"/>
              <a:gd name="T55" fmla="*/ 86 h 1705"/>
              <a:gd name="T56" fmla="*/ 689 w 2102"/>
              <a:gd name="T57" fmla="*/ 51 h 1705"/>
              <a:gd name="T58" fmla="*/ 247 w 2102"/>
              <a:gd name="T59" fmla="*/ 0 h 1705"/>
              <a:gd name="T60" fmla="*/ 240 w 2102"/>
              <a:gd name="T61" fmla="*/ 0 h 1705"/>
              <a:gd name="T62" fmla="*/ 234 w 2102"/>
              <a:gd name="T63" fmla="*/ 0 h 1705"/>
              <a:gd name="T64" fmla="*/ 231 w 2102"/>
              <a:gd name="T65" fmla="*/ 15 h 1705"/>
              <a:gd name="T66" fmla="*/ 217 w 2102"/>
              <a:gd name="T67" fmla="*/ 123 h 1705"/>
              <a:gd name="T68" fmla="*/ 169 w 2102"/>
              <a:gd name="T69" fmla="*/ 440 h 1705"/>
              <a:gd name="T70" fmla="*/ 130 w 2102"/>
              <a:gd name="T71" fmla="*/ 714 h 1705"/>
              <a:gd name="T72" fmla="*/ 48 w 2102"/>
              <a:gd name="T73" fmla="*/ 1176 h 1705"/>
              <a:gd name="T74" fmla="*/ 16 w 2102"/>
              <a:gd name="T75" fmla="*/ 1346 h 1705"/>
              <a:gd name="T76" fmla="*/ 2 w 2102"/>
              <a:gd name="T77" fmla="*/ 1438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2" h="1705">
                <a:moveTo>
                  <a:pt x="2" y="1438"/>
                </a:moveTo>
                <a:cubicBezTo>
                  <a:pt x="0" y="1448"/>
                  <a:pt x="1" y="1455"/>
                  <a:pt x="3" y="1459"/>
                </a:cubicBezTo>
                <a:cubicBezTo>
                  <a:pt x="5" y="1461"/>
                  <a:pt x="10" y="1464"/>
                  <a:pt x="23" y="1466"/>
                </a:cubicBezTo>
                <a:cubicBezTo>
                  <a:pt x="122" y="1480"/>
                  <a:pt x="226" y="1496"/>
                  <a:pt x="340" y="1515"/>
                </a:cubicBezTo>
                <a:cubicBezTo>
                  <a:pt x="482" y="1539"/>
                  <a:pt x="623" y="1555"/>
                  <a:pt x="767" y="1570"/>
                </a:cubicBezTo>
                <a:cubicBezTo>
                  <a:pt x="863" y="1580"/>
                  <a:pt x="959" y="1591"/>
                  <a:pt x="1055" y="1602"/>
                </a:cubicBezTo>
                <a:cubicBezTo>
                  <a:pt x="1159" y="1613"/>
                  <a:pt x="1264" y="1625"/>
                  <a:pt x="1369" y="1637"/>
                </a:cubicBezTo>
                <a:cubicBezTo>
                  <a:pt x="1410" y="1642"/>
                  <a:pt x="1451" y="1647"/>
                  <a:pt x="1493" y="1652"/>
                </a:cubicBezTo>
                <a:cubicBezTo>
                  <a:pt x="1550" y="1658"/>
                  <a:pt x="1607" y="1665"/>
                  <a:pt x="1664" y="1672"/>
                </a:cubicBezTo>
                <a:cubicBezTo>
                  <a:pt x="1733" y="1679"/>
                  <a:pt x="1803" y="1687"/>
                  <a:pt x="1873" y="1695"/>
                </a:cubicBezTo>
                <a:cubicBezTo>
                  <a:pt x="1962" y="1704"/>
                  <a:pt x="1962" y="1704"/>
                  <a:pt x="1962" y="1704"/>
                </a:cubicBezTo>
                <a:cubicBezTo>
                  <a:pt x="1964" y="1704"/>
                  <a:pt x="1965" y="1704"/>
                  <a:pt x="1967" y="1704"/>
                </a:cubicBezTo>
                <a:cubicBezTo>
                  <a:pt x="1970" y="1704"/>
                  <a:pt x="1974" y="1704"/>
                  <a:pt x="1977" y="1705"/>
                </a:cubicBezTo>
                <a:cubicBezTo>
                  <a:pt x="1980" y="1705"/>
                  <a:pt x="1984" y="1705"/>
                  <a:pt x="1985" y="1705"/>
                </a:cubicBezTo>
                <a:cubicBezTo>
                  <a:pt x="1985" y="1705"/>
                  <a:pt x="1986" y="1702"/>
                  <a:pt x="1986" y="1698"/>
                </a:cubicBezTo>
                <a:cubicBezTo>
                  <a:pt x="1990" y="1650"/>
                  <a:pt x="1994" y="1602"/>
                  <a:pt x="1998" y="1556"/>
                </a:cubicBezTo>
                <a:cubicBezTo>
                  <a:pt x="2001" y="1517"/>
                  <a:pt x="2005" y="1477"/>
                  <a:pt x="2008" y="1438"/>
                </a:cubicBezTo>
                <a:cubicBezTo>
                  <a:pt x="2012" y="1386"/>
                  <a:pt x="2015" y="1334"/>
                  <a:pt x="2019" y="1281"/>
                </a:cubicBezTo>
                <a:cubicBezTo>
                  <a:pt x="2023" y="1220"/>
                  <a:pt x="2027" y="1156"/>
                  <a:pt x="2032" y="1093"/>
                </a:cubicBezTo>
                <a:cubicBezTo>
                  <a:pt x="2039" y="1004"/>
                  <a:pt x="2047" y="914"/>
                  <a:pt x="2054" y="825"/>
                </a:cubicBezTo>
                <a:cubicBezTo>
                  <a:pt x="2061" y="742"/>
                  <a:pt x="2069" y="658"/>
                  <a:pt x="2075" y="574"/>
                </a:cubicBezTo>
                <a:cubicBezTo>
                  <a:pt x="2079" y="533"/>
                  <a:pt x="2081" y="492"/>
                  <a:pt x="2084" y="451"/>
                </a:cubicBezTo>
                <a:cubicBezTo>
                  <a:pt x="2088" y="381"/>
                  <a:pt x="2093" y="310"/>
                  <a:pt x="2101" y="240"/>
                </a:cubicBezTo>
                <a:cubicBezTo>
                  <a:pt x="2102" y="224"/>
                  <a:pt x="2100" y="219"/>
                  <a:pt x="2099" y="218"/>
                </a:cubicBezTo>
                <a:cubicBezTo>
                  <a:pt x="2096" y="214"/>
                  <a:pt x="2083" y="213"/>
                  <a:pt x="2077" y="212"/>
                </a:cubicBezTo>
                <a:cubicBezTo>
                  <a:pt x="1979" y="202"/>
                  <a:pt x="1850" y="188"/>
                  <a:pt x="1722" y="173"/>
                </a:cubicBezTo>
                <a:cubicBezTo>
                  <a:pt x="1610" y="160"/>
                  <a:pt x="1498" y="146"/>
                  <a:pt x="1386" y="133"/>
                </a:cubicBezTo>
                <a:cubicBezTo>
                  <a:pt x="1254" y="117"/>
                  <a:pt x="1122" y="101"/>
                  <a:pt x="990" y="86"/>
                </a:cubicBezTo>
                <a:cubicBezTo>
                  <a:pt x="890" y="74"/>
                  <a:pt x="789" y="63"/>
                  <a:pt x="689" y="51"/>
                </a:cubicBezTo>
                <a:cubicBezTo>
                  <a:pt x="544" y="35"/>
                  <a:pt x="394" y="18"/>
                  <a:pt x="247" y="0"/>
                </a:cubicBezTo>
                <a:cubicBezTo>
                  <a:pt x="245" y="0"/>
                  <a:pt x="242" y="0"/>
                  <a:pt x="240" y="0"/>
                </a:cubicBezTo>
                <a:cubicBezTo>
                  <a:pt x="236" y="0"/>
                  <a:pt x="234" y="0"/>
                  <a:pt x="234" y="0"/>
                </a:cubicBezTo>
                <a:cubicBezTo>
                  <a:pt x="233" y="2"/>
                  <a:pt x="232" y="11"/>
                  <a:pt x="231" y="15"/>
                </a:cubicBezTo>
                <a:cubicBezTo>
                  <a:pt x="226" y="51"/>
                  <a:pt x="221" y="87"/>
                  <a:pt x="217" y="123"/>
                </a:cubicBezTo>
                <a:cubicBezTo>
                  <a:pt x="202" y="227"/>
                  <a:pt x="188" y="334"/>
                  <a:pt x="169" y="440"/>
                </a:cubicBezTo>
                <a:cubicBezTo>
                  <a:pt x="153" y="530"/>
                  <a:pt x="141" y="624"/>
                  <a:pt x="130" y="714"/>
                </a:cubicBezTo>
                <a:cubicBezTo>
                  <a:pt x="111" y="866"/>
                  <a:pt x="91" y="1024"/>
                  <a:pt x="48" y="1176"/>
                </a:cubicBezTo>
                <a:cubicBezTo>
                  <a:pt x="33" y="1231"/>
                  <a:pt x="24" y="1290"/>
                  <a:pt x="16" y="1346"/>
                </a:cubicBezTo>
                <a:cubicBezTo>
                  <a:pt x="12" y="1376"/>
                  <a:pt x="8" y="1408"/>
                  <a:pt x="2" y="143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7" name="Freeform 49">
            <a:extLst>
              <a:ext uri="{FF2B5EF4-FFF2-40B4-BE49-F238E27FC236}">
                <a16:creationId xmlns:a16="http://schemas.microsoft.com/office/drawing/2014/main" id="{7FF9F006-BD24-154A-B82F-057DA41CF156}"/>
              </a:ext>
            </a:extLst>
          </p:cNvPr>
          <p:cNvSpPr>
            <a:spLocks/>
          </p:cNvSpPr>
          <p:nvPr/>
        </p:nvSpPr>
        <p:spPr bwMode="auto">
          <a:xfrm>
            <a:off x="3599563" y="2793024"/>
            <a:ext cx="728579" cy="931162"/>
          </a:xfrm>
          <a:custGeom>
            <a:avLst/>
            <a:gdLst>
              <a:gd name="T0" fmla="*/ 1655 w 1676"/>
              <a:gd name="T1" fmla="*/ 598 h 2096"/>
              <a:gd name="T2" fmla="*/ 1623 w 1676"/>
              <a:gd name="T3" fmla="*/ 593 h 2096"/>
              <a:gd name="T4" fmla="*/ 1597 w 1676"/>
              <a:gd name="T5" fmla="*/ 589 h 2096"/>
              <a:gd name="T6" fmla="*/ 1149 w 1676"/>
              <a:gd name="T7" fmla="*/ 520 h 2096"/>
              <a:gd name="T8" fmla="*/ 1115 w 1676"/>
              <a:gd name="T9" fmla="*/ 503 h 2096"/>
              <a:gd name="T10" fmla="*/ 1110 w 1676"/>
              <a:gd name="T11" fmla="*/ 461 h 2096"/>
              <a:gd name="T12" fmla="*/ 1140 w 1676"/>
              <a:gd name="T13" fmla="*/ 287 h 2096"/>
              <a:gd name="T14" fmla="*/ 1160 w 1676"/>
              <a:gd name="T15" fmla="*/ 165 h 2096"/>
              <a:gd name="T16" fmla="*/ 1161 w 1676"/>
              <a:gd name="T17" fmla="*/ 151 h 2096"/>
              <a:gd name="T18" fmla="*/ 1161 w 1676"/>
              <a:gd name="T19" fmla="*/ 151 h 2096"/>
              <a:gd name="T20" fmla="*/ 1150 w 1676"/>
              <a:gd name="T21" fmla="*/ 148 h 2096"/>
              <a:gd name="T22" fmla="*/ 656 w 1676"/>
              <a:gd name="T23" fmla="*/ 53 h 2096"/>
              <a:gd name="T24" fmla="*/ 416 w 1676"/>
              <a:gd name="T25" fmla="*/ 6 h 2096"/>
              <a:gd name="T26" fmla="*/ 376 w 1676"/>
              <a:gd name="T27" fmla="*/ 0 h 2096"/>
              <a:gd name="T28" fmla="*/ 357 w 1676"/>
              <a:gd name="T29" fmla="*/ 45 h 2096"/>
              <a:gd name="T30" fmla="*/ 269 w 1676"/>
              <a:gd name="T31" fmla="*/ 491 h 2096"/>
              <a:gd name="T32" fmla="*/ 188 w 1676"/>
              <a:gd name="T33" fmla="*/ 904 h 2096"/>
              <a:gd name="T34" fmla="*/ 88 w 1676"/>
              <a:gd name="T35" fmla="*/ 1410 h 2096"/>
              <a:gd name="T36" fmla="*/ 39 w 1676"/>
              <a:gd name="T37" fmla="*/ 1658 h 2096"/>
              <a:gd name="T38" fmla="*/ 2 w 1676"/>
              <a:gd name="T39" fmla="*/ 1843 h 2096"/>
              <a:gd name="T40" fmla="*/ 2 w 1676"/>
              <a:gd name="T41" fmla="*/ 1860 h 2096"/>
              <a:gd name="T42" fmla="*/ 17 w 1676"/>
              <a:gd name="T43" fmla="*/ 1865 h 2096"/>
              <a:gd name="T44" fmla="*/ 660 w 1676"/>
              <a:gd name="T45" fmla="*/ 1964 h 2096"/>
              <a:gd name="T46" fmla="*/ 1094 w 1676"/>
              <a:gd name="T47" fmla="*/ 2033 h 2096"/>
              <a:gd name="T48" fmla="*/ 1391 w 1676"/>
              <a:gd name="T49" fmla="*/ 2081 h 2096"/>
              <a:gd name="T50" fmla="*/ 1419 w 1676"/>
              <a:gd name="T51" fmla="*/ 2087 h 2096"/>
              <a:gd name="T52" fmla="*/ 1471 w 1676"/>
              <a:gd name="T53" fmla="*/ 2091 h 2096"/>
              <a:gd name="T54" fmla="*/ 1479 w 1676"/>
              <a:gd name="T55" fmla="*/ 2054 h 2096"/>
              <a:gd name="T56" fmla="*/ 1484 w 1676"/>
              <a:gd name="T57" fmla="*/ 2014 h 2096"/>
              <a:gd name="T58" fmla="*/ 1485 w 1676"/>
              <a:gd name="T59" fmla="*/ 2005 h 2096"/>
              <a:gd name="T60" fmla="*/ 1486 w 1676"/>
              <a:gd name="T61" fmla="*/ 1998 h 2096"/>
              <a:gd name="T62" fmla="*/ 1500 w 1676"/>
              <a:gd name="T63" fmla="*/ 1890 h 2096"/>
              <a:gd name="T64" fmla="*/ 1534 w 1676"/>
              <a:gd name="T65" fmla="*/ 1637 h 2096"/>
              <a:gd name="T66" fmla="*/ 1568 w 1676"/>
              <a:gd name="T67" fmla="*/ 1391 h 2096"/>
              <a:gd name="T68" fmla="*/ 1591 w 1676"/>
              <a:gd name="T69" fmla="*/ 1226 h 2096"/>
              <a:gd name="T70" fmla="*/ 1632 w 1676"/>
              <a:gd name="T71" fmla="*/ 923 h 2096"/>
              <a:gd name="T72" fmla="*/ 1641 w 1676"/>
              <a:gd name="T73" fmla="*/ 862 h 2096"/>
              <a:gd name="T74" fmla="*/ 1663 w 1676"/>
              <a:gd name="T75" fmla="*/ 696 h 2096"/>
              <a:gd name="T76" fmla="*/ 1675 w 1676"/>
              <a:gd name="T77" fmla="*/ 610 h 2096"/>
              <a:gd name="T78" fmla="*/ 1676 w 1676"/>
              <a:gd name="T79" fmla="*/ 605 h 2096"/>
              <a:gd name="T80" fmla="*/ 1655 w 1676"/>
              <a:gd name="T81" fmla="*/ 598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6" h="2096">
                <a:moveTo>
                  <a:pt x="1655" y="598"/>
                </a:moveTo>
                <a:cubicBezTo>
                  <a:pt x="1645" y="596"/>
                  <a:pt x="1634" y="594"/>
                  <a:pt x="1623" y="593"/>
                </a:cubicBezTo>
                <a:cubicBezTo>
                  <a:pt x="1615" y="592"/>
                  <a:pt x="1606" y="591"/>
                  <a:pt x="1597" y="589"/>
                </a:cubicBezTo>
                <a:cubicBezTo>
                  <a:pt x="1448" y="566"/>
                  <a:pt x="1298" y="543"/>
                  <a:pt x="1149" y="520"/>
                </a:cubicBezTo>
                <a:cubicBezTo>
                  <a:pt x="1139" y="519"/>
                  <a:pt x="1124" y="515"/>
                  <a:pt x="1115" y="503"/>
                </a:cubicBezTo>
                <a:cubicBezTo>
                  <a:pt x="1106" y="490"/>
                  <a:pt x="1108" y="473"/>
                  <a:pt x="1110" y="461"/>
                </a:cubicBezTo>
                <a:cubicBezTo>
                  <a:pt x="1121" y="404"/>
                  <a:pt x="1131" y="344"/>
                  <a:pt x="1140" y="287"/>
                </a:cubicBezTo>
                <a:cubicBezTo>
                  <a:pt x="1146" y="246"/>
                  <a:pt x="1153" y="205"/>
                  <a:pt x="1160" y="165"/>
                </a:cubicBezTo>
                <a:cubicBezTo>
                  <a:pt x="1162" y="155"/>
                  <a:pt x="1161" y="152"/>
                  <a:pt x="1161" y="151"/>
                </a:cubicBezTo>
                <a:cubicBezTo>
                  <a:pt x="1161" y="151"/>
                  <a:pt x="1161" y="151"/>
                  <a:pt x="1161" y="151"/>
                </a:cubicBezTo>
                <a:cubicBezTo>
                  <a:pt x="1161" y="151"/>
                  <a:pt x="1159" y="150"/>
                  <a:pt x="1150" y="148"/>
                </a:cubicBezTo>
                <a:cubicBezTo>
                  <a:pt x="985" y="117"/>
                  <a:pt x="818" y="84"/>
                  <a:pt x="656" y="53"/>
                </a:cubicBezTo>
                <a:cubicBezTo>
                  <a:pt x="576" y="37"/>
                  <a:pt x="496" y="22"/>
                  <a:pt x="416" y="6"/>
                </a:cubicBezTo>
                <a:cubicBezTo>
                  <a:pt x="399" y="3"/>
                  <a:pt x="385" y="0"/>
                  <a:pt x="376" y="0"/>
                </a:cubicBezTo>
                <a:cubicBezTo>
                  <a:pt x="367" y="0"/>
                  <a:pt x="366" y="0"/>
                  <a:pt x="357" y="45"/>
                </a:cubicBezTo>
                <a:cubicBezTo>
                  <a:pt x="327" y="193"/>
                  <a:pt x="298" y="342"/>
                  <a:pt x="269" y="491"/>
                </a:cubicBezTo>
                <a:cubicBezTo>
                  <a:pt x="188" y="904"/>
                  <a:pt x="188" y="904"/>
                  <a:pt x="188" y="904"/>
                </a:cubicBezTo>
                <a:cubicBezTo>
                  <a:pt x="155" y="1073"/>
                  <a:pt x="122" y="1241"/>
                  <a:pt x="88" y="1410"/>
                </a:cubicBezTo>
                <a:cubicBezTo>
                  <a:pt x="72" y="1493"/>
                  <a:pt x="55" y="1575"/>
                  <a:pt x="39" y="1658"/>
                </a:cubicBezTo>
                <a:cubicBezTo>
                  <a:pt x="27" y="1720"/>
                  <a:pt x="14" y="1782"/>
                  <a:pt x="2" y="1843"/>
                </a:cubicBezTo>
                <a:cubicBezTo>
                  <a:pt x="0" y="1855"/>
                  <a:pt x="1" y="1859"/>
                  <a:pt x="2" y="1860"/>
                </a:cubicBezTo>
                <a:cubicBezTo>
                  <a:pt x="3" y="1861"/>
                  <a:pt x="6" y="1864"/>
                  <a:pt x="17" y="1865"/>
                </a:cubicBezTo>
                <a:cubicBezTo>
                  <a:pt x="207" y="1894"/>
                  <a:pt x="411" y="1925"/>
                  <a:pt x="660" y="1964"/>
                </a:cubicBezTo>
                <a:cubicBezTo>
                  <a:pt x="805" y="1987"/>
                  <a:pt x="949" y="2010"/>
                  <a:pt x="1094" y="2033"/>
                </a:cubicBezTo>
                <a:cubicBezTo>
                  <a:pt x="1193" y="2049"/>
                  <a:pt x="1292" y="2065"/>
                  <a:pt x="1391" y="2081"/>
                </a:cubicBezTo>
                <a:cubicBezTo>
                  <a:pt x="1400" y="2082"/>
                  <a:pt x="1409" y="2084"/>
                  <a:pt x="1419" y="2087"/>
                </a:cubicBezTo>
                <a:cubicBezTo>
                  <a:pt x="1439" y="2092"/>
                  <a:pt x="1462" y="2096"/>
                  <a:pt x="1471" y="2091"/>
                </a:cubicBezTo>
                <a:cubicBezTo>
                  <a:pt x="1479" y="2087"/>
                  <a:pt x="1479" y="2070"/>
                  <a:pt x="1479" y="2054"/>
                </a:cubicBezTo>
                <a:cubicBezTo>
                  <a:pt x="1480" y="2041"/>
                  <a:pt x="1480" y="2027"/>
                  <a:pt x="1484" y="2014"/>
                </a:cubicBezTo>
                <a:cubicBezTo>
                  <a:pt x="1485" y="2012"/>
                  <a:pt x="1485" y="2009"/>
                  <a:pt x="1485" y="2005"/>
                </a:cubicBezTo>
                <a:cubicBezTo>
                  <a:pt x="1485" y="2003"/>
                  <a:pt x="1486" y="2000"/>
                  <a:pt x="1486" y="1998"/>
                </a:cubicBezTo>
                <a:cubicBezTo>
                  <a:pt x="1500" y="1890"/>
                  <a:pt x="1500" y="1890"/>
                  <a:pt x="1500" y="1890"/>
                </a:cubicBezTo>
                <a:cubicBezTo>
                  <a:pt x="1511" y="1806"/>
                  <a:pt x="1522" y="1721"/>
                  <a:pt x="1534" y="1637"/>
                </a:cubicBezTo>
                <a:cubicBezTo>
                  <a:pt x="1545" y="1555"/>
                  <a:pt x="1556" y="1473"/>
                  <a:pt x="1568" y="1391"/>
                </a:cubicBezTo>
                <a:cubicBezTo>
                  <a:pt x="1576" y="1336"/>
                  <a:pt x="1583" y="1281"/>
                  <a:pt x="1591" y="1226"/>
                </a:cubicBezTo>
                <a:cubicBezTo>
                  <a:pt x="1605" y="1125"/>
                  <a:pt x="1619" y="1024"/>
                  <a:pt x="1632" y="923"/>
                </a:cubicBezTo>
                <a:cubicBezTo>
                  <a:pt x="1641" y="862"/>
                  <a:pt x="1641" y="862"/>
                  <a:pt x="1641" y="862"/>
                </a:cubicBezTo>
                <a:cubicBezTo>
                  <a:pt x="1648" y="807"/>
                  <a:pt x="1656" y="753"/>
                  <a:pt x="1663" y="696"/>
                </a:cubicBezTo>
                <a:cubicBezTo>
                  <a:pt x="1675" y="610"/>
                  <a:pt x="1675" y="610"/>
                  <a:pt x="1675" y="610"/>
                </a:cubicBezTo>
                <a:cubicBezTo>
                  <a:pt x="1676" y="606"/>
                  <a:pt x="1676" y="605"/>
                  <a:pt x="1676" y="605"/>
                </a:cubicBezTo>
                <a:cubicBezTo>
                  <a:pt x="1676" y="605"/>
                  <a:pt x="1673" y="600"/>
                  <a:pt x="1655" y="59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8" name="Freeform 50">
            <a:extLst>
              <a:ext uri="{FF2B5EF4-FFF2-40B4-BE49-F238E27FC236}">
                <a16:creationId xmlns:a16="http://schemas.microsoft.com/office/drawing/2014/main" id="{5666AD62-EBD1-6043-9657-DCF38BFC303B}"/>
              </a:ext>
            </a:extLst>
          </p:cNvPr>
          <p:cNvSpPr>
            <a:spLocks/>
          </p:cNvSpPr>
          <p:nvPr/>
        </p:nvSpPr>
        <p:spPr bwMode="auto">
          <a:xfrm>
            <a:off x="5196024" y="3321025"/>
            <a:ext cx="968099" cy="522883"/>
          </a:xfrm>
          <a:custGeom>
            <a:avLst/>
            <a:gdLst>
              <a:gd name="T0" fmla="*/ 2226 w 2227"/>
              <a:gd name="T1" fmla="*/ 400 h 1178"/>
              <a:gd name="T2" fmla="*/ 2226 w 2227"/>
              <a:gd name="T3" fmla="*/ 396 h 1178"/>
              <a:gd name="T4" fmla="*/ 2223 w 2227"/>
              <a:gd name="T5" fmla="*/ 385 h 1178"/>
              <a:gd name="T6" fmla="*/ 2134 w 2227"/>
              <a:gd name="T7" fmla="*/ 292 h 1178"/>
              <a:gd name="T8" fmla="*/ 2107 w 2227"/>
              <a:gd name="T9" fmla="*/ 267 h 1178"/>
              <a:gd name="T10" fmla="*/ 2084 w 2227"/>
              <a:gd name="T11" fmla="*/ 201 h 1178"/>
              <a:gd name="T12" fmla="*/ 2091 w 2227"/>
              <a:gd name="T13" fmla="*/ 185 h 1178"/>
              <a:gd name="T14" fmla="*/ 2103 w 2227"/>
              <a:gd name="T15" fmla="*/ 158 h 1178"/>
              <a:gd name="T16" fmla="*/ 2111 w 2227"/>
              <a:gd name="T17" fmla="*/ 135 h 1178"/>
              <a:gd name="T18" fmla="*/ 2091 w 2227"/>
              <a:gd name="T19" fmla="*/ 114 h 1178"/>
              <a:gd name="T20" fmla="*/ 2044 w 2227"/>
              <a:gd name="T21" fmla="*/ 80 h 1178"/>
              <a:gd name="T22" fmla="*/ 2033 w 2227"/>
              <a:gd name="T23" fmla="*/ 71 h 1178"/>
              <a:gd name="T24" fmla="*/ 2001 w 2227"/>
              <a:gd name="T25" fmla="*/ 59 h 1178"/>
              <a:gd name="T26" fmla="*/ 1827 w 2227"/>
              <a:gd name="T27" fmla="*/ 53 h 1178"/>
              <a:gd name="T28" fmla="*/ 1547 w 2227"/>
              <a:gd name="T29" fmla="*/ 45 h 1178"/>
              <a:gd name="T30" fmla="*/ 1223 w 2227"/>
              <a:gd name="T31" fmla="*/ 36 h 1178"/>
              <a:gd name="T32" fmla="*/ 1077 w 2227"/>
              <a:gd name="T33" fmla="*/ 31 h 1178"/>
              <a:gd name="T34" fmla="*/ 910 w 2227"/>
              <a:gd name="T35" fmla="*/ 26 h 1178"/>
              <a:gd name="T36" fmla="*/ 560 w 2227"/>
              <a:gd name="T37" fmla="*/ 15 h 1178"/>
              <a:gd name="T38" fmla="*/ 278 w 2227"/>
              <a:gd name="T39" fmla="*/ 9 h 1178"/>
              <a:gd name="T40" fmla="*/ 146 w 2227"/>
              <a:gd name="T41" fmla="*/ 6 h 1178"/>
              <a:gd name="T42" fmla="*/ 115 w 2227"/>
              <a:gd name="T43" fmla="*/ 4 h 1178"/>
              <a:gd name="T44" fmla="*/ 81 w 2227"/>
              <a:gd name="T45" fmla="*/ 0 h 1178"/>
              <a:gd name="T46" fmla="*/ 74 w 2227"/>
              <a:gd name="T47" fmla="*/ 1 h 1178"/>
              <a:gd name="T48" fmla="*/ 69 w 2227"/>
              <a:gd name="T49" fmla="*/ 44 h 1178"/>
              <a:gd name="T50" fmla="*/ 44 w 2227"/>
              <a:gd name="T51" fmla="*/ 457 h 1178"/>
              <a:gd name="T52" fmla="*/ 15 w 2227"/>
              <a:gd name="T53" fmla="*/ 901 h 1178"/>
              <a:gd name="T54" fmla="*/ 2 w 2227"/>
              <a:gd name="T55" fmla="*/ 1092 h 1178"/>
              <a:gd name="T56" fmla="*/ 1 w 2227"/>
              <a:gd name="T57" fmla="*/ 1109 h 1178"/>
              <a:gd name="T58" fmla="*/ 1 w 2227"/>
              <a:gd name="T59" fmla="*/ 1133 h 1178"/>
              <a:gd name="T60" fmla="*/ 12 w 2227"/>
              <a:gd name="T61" fmla="*/ 1133 h 1178"/>
              <a:gd name="T62" fmla="*/ 34 w 2227"/>
              <a:gd name="T63" fmla="*/ 1133 h 1178"/>
              <a:gd name="T64" fmla="*/ 38 w 2227"/>
              <a:gd name="T65" fmla="*/ 1133 h 1178"/>
              <a:gd name="T66" fmla="*/ 307 w 2227"/>
              <a:gd name="T67" fmla="*/ 1139 h 1178"/>
              <a:gd name="T68" fmla="*/ 478 w 2227"/>
              <a:gd name="T69" fmla="*/ 1142 h 1178"/>
              <a:gd name="T70" fmla="*/ 665 w 2227"/>
              <a:gd name="T71" fmla="*/ 1146 h 1178"/>
              <a:gd name="T72" fmla="*/ 893 w 2227"/>
              <a:gd name="T73" fmla="*/ 1151 h 1178"/>
              <a:gd name="T74" fmla="*/ 1064 w 2227"/>
              <a:gd name="T75" fmla="*/ 1154 h 1178"/>
              <a:gd name="T76" fmla="*/ 1533 w 2227"/>
              <a:gd name="T77" fmla="*/ 1162 h 1178"/>
              <a:gd name="T78" fmla="*/ 1731 w 2227"/>
              <a:gd name="T79" fmla="*/ 1164 h 1178"/>
              <a:gd name="T80" fmla="*/ 1738 w 2227"/>
              <a:gd name="T81" fmla="*/ 1164 h 1178"/>
              <a:gd name="T82" fmla="*/ 1758 w 2227"/>
              <a:gd name="T83" fmla="*/ 1165 h 1178"/>
              <a:gd name="T84" fmla="*/ 1941 w 2227"/>
              <a:gd name="T85" fmla="*/ 1171 h 1178"/>
              <a:gd name="T86" fmla="*/ 2026 w 2227"/>
              <a:gd name="T87" fmla="*/ 1171 h 1178"/>
              <a:gd name="T88" fmla="*/ 2216 w 2227"/>
              <a:gd name="T89" fmla="*/ 1178 h 1178"/>
              <a:gd name="T90" fmla="*/ 2225 w 2227"/>
              <a:gd name="T91" fmla="*/ 1177 h 1178"/>
              <a:gd name="T92" fmla="*/ 2227 w 2227"/>
              <a:gd name="T93" fmla="*/ 1165 h 1178"/>
              <a:gd name="T94" fmla="*/ 2226 w 2227"/>
              <a:gd name="T95" fmla="*/ 615 h 1178"/>
              <a:gd name="T96" fmla="*/ 2226 w 2227"/>
              <a:gd name="T97" fmla="*/ 40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7" h="1178">
                <a:moveTo>
                  <a:pt x="2226" y="400"/>
                </a:moveTo>
                <a:cubicBezTo>
                  <a:pt x="2226" y="396"/>
                  <a:pt x="2226" y="396"/>
                  <a:pt x="2226" y="396"/>
                </a:cubicBezTo>
                <a:cubicBezTo>
                  <a:pt x="2227" y="386"/>
                  <a:pt x="2227" y="386"/>
                  <a:pt x="2223" y="385"/>
                </a:cubicBezTo>
                <a:cubicBezTo>
                  <a:pt x="2182" y="369"/>
                  <a:pt x="2153" y="339"/>
                  <a:pt x="2134" y="292"/>
                </a:cubicBezTo>
                <a:cubicBezTo>
                  <a:pt x="2130" y="281"/>
                  <a:pt x="2122" y="275"/>
                  <a:pt x="2107" y="267"/>
                </a:cubicBezTo>
                <a:cubicBezTo>
                  <a:pt x="2079" y="252"/>
                  <a:pt x="2070" y="228"/>
                  <a:pt x="2084" y="201"/>
                </a:cubicBezTo>
                <a:cubicBezTo>
                  <a:pt x="2087" y="196"/>
                  <a:pt x="2089" y="191"/>
                  <a:pt x="2091" y="185"/>
                </a:cubicBezTo>
                <a:cubicBezTo>
                  <a:pt x="2094" y="176"/>
                  <a:pt x="2097" y="167"/>
                  <a:pt x="2103" y="158"/>
                </a:cubicBezTo>
                <a:cubicBezTo>
                  <a:pt x="2110" y="149"/>
                  <a:pt x="2112" y="141"/>
                  <a:pt x="2111" y="135"/>
                </a:cubicBezTo>
                <a:cubicBezTo>
                  <a:pt x="2110" y="129"/>
                  <a:pt x="2103" y="122"/>
                  <a:pt x="2091" y="114"/>
                </a:cubicBezTo>
                <a:cubicBezTo>
                  <a:pt x="2074" y="104"/>
                  <a:pt x="2059" y="92"/>
                  <a:pt x="2044" y="80"/>
                </a:cubicBezTo>
                <a:cubicBezTo>
                  <a:pt x="2033" y="71"/>
                  <a:pt x="2033" y="71"/>
                  <a:pt x="2033" y="71"/>
                </a:cubicBezTo>
                <a:cubicBezTo>
                  <a:pt x="2022" y="63"/>
                  <a:pt x="2013" y="59"/>
                  <a:pt x="2001" y="59"/>
                </a:cubicBezTo>
                <a:cubicBezTo>
                  <a:pt x="1943" y="57"/>
                  <a:pt x="1885" y="55"/>
                  <a:pt x="1827" y="53"/>
                </a:cubicBezTo>
                <a:cubicBezTo>
                  <a:pt x="1735" y="50"/>
                  <a:pt x="1640" y="47"/>
                  <a:pt x="1547" y="45"/>
                </a:cubicBezTo>
                <a:cubicBezTo>
                  <a:pt x="1439" y="43"/>
                  <a:pt x="1329" y="39"/>
                  <a:pt x="1223" y="36"/>
                </a:cubicBezTo>
                <a:cubicBezTo>
                  <a:pt x="1175" y="34"/>
                  <a:pt x="1126" y="33"/>
                  <a:pt x="1077" y="31"/>
                </a:cubicBezTo>
                <a:cubicBezTo>
                  <a:pt x="1022" y="29"/>
                  <a:pt x="966" y="28"/>
                  <a:pt x="910" y="26"/>
                </a:cubicBezTo>
                <a:cubicBezTo>
                  <a:pt x="795" y="23"/>
                  <a:pt x="677" y="20"/>
                  <a:pt x="560" y="15"/>
                </a:cubicBezTo>
                <a:cubicBezTo>
                  <a:pt x="466" y="12"/>
                  <a:pt x="370" y="10"/>
                  <a:pt x="278" y="9"/>
                </a:cubicBezTo>
                <a:cubicBezTo>
                  <a:pt x="234" y="8"/>
                  <a:pt x="190" y="7"/>
                  <a:pt x="146" y="6"/>
                </a:cubicBezTo>
                <a:cubicBezTo>
                  <a:pt x="138" y="6"/>
                  <a:pt x="126" y="5"/>
                  <a:pt x="115" y="4"/>
                </a:cubicBezTo>
                <a:cubicBezTo>
                  <a:pt x="98" y="2"/>
                  <a:pt x="88" y="0"/>
                  <a:pt x="81" y="0"/>
                </a:cubicBezTo>
                <a:cubicBezTo>
                  <a:pt x="75" y="0"/>
                  <a:pt x="74" y="1"/>
                  <a:pt x="74" y="1"/>
                </a:cubicBezTo>
                <a:cubicBezTo>
                  <a:pt x="71" y="4"/>
                  <a:pt x="70" y="24"/>
                  <a:pt x="69" y="44"/>
                </a:cubicBezTo>
                <a:cubicBezTo>
                  <a:pt x="60" y="201"/>
                  <a:pt x="52" y="332"/>
                  <a:pt x="44" y="457"/>
                </a:cubicBezTo>
                <a:cubicBezTo>
                  <a:pt x="35" y="606"/>
                  <a:pt x="25" y="754"/>
                  <a:pt x="15" y="901"/>
                </a:cubicBezTo>
                <a:cubicBezTo>
                  <a:pt x="2" y="1092"/>
                  <a:pt x="2" y="1092"/>
                  <a:pt x="2" y="1092"/>
                </a:cubicBezTo>
                <a:cubicBezTo>
                  <a:pt x="2" y="1098"/>
                  <a:pt x="1" y="1103"/>
                  <a:pt x="1" y="1109"/>
                </a:cubicBezTo>
                <a:cubicBezTo>
                  <a:pt x="1" y="1118"/>
                  <a:pt x="0" y="1128"/>
                  <a:pt x="1" y="1133"/>
                </a:cubicBezTo>
                <a:cubicBezTo>
                  <a:pt x="3" y="1133"/>
                  <a:pt x="6" y="1133"/>
                  <a:pt x="12" y="1133"/>
                </a:cubicBezTo>
                <a:cubicBezTo>
                  <a:pt x="34" y="1133"/>
                  <a:pt x="34" y="1133"/>
                  <a:pt x="34" y="1133"/>
                </a:cubicBezTo>
                <a:cubicBezTo>
                  <a:pt x="38" y="1133"/>
                  <a:pt x="38" y="1133"/>
                  <a:pt x="38" y="1133"/>
                </a:cubicBezTo>
                <a:cubicBezTo>
                  <a:pt x="146" y="1134"/>
                  <a:pt x="229" y="1136"/>
                  <a:pt x="307" y="1139"/>
                </a:cubicBezTo>
                <a:cubicBezTo>
                  <a:pt x="364" y="1142"/>
                  <a:pt x="422" y="1142"/>
                  <a:pt x="478" y="1142"/>
                </a:cubicBezTo>
                <a:cubicBezTo>
                  <a:pt x="539" y="1143"/>
                  <a:pt x="603" y="1143"/>
                  <a:pt x="665" y="1146"/>
                </a:cubicBezTo>
                <a:cubicBezTo>
                  <a:pt x="741" y="1150"/>
                  <a:pt x="819" y="1151"/>
                  <a:pt x="893" y="1151"/>
                </a:cubicBezTo>
                <a:cubicBezTo>
                  <a:pt x="949" y="1152"/>
                  <a:pt x="1007" y="1152"/>
                  <a:pt x="1064" y="1154"/>
                </a:cubicBezTo>
                <a:cubicBezTo>
                  <a:pt x="1220" y="1159"/>
                  <a:pt x="1379" y="1160"/>
                  <a:pt x="1533" y="1162"/>
                </a:cubicBezTo>
                <a:cubicBezTo>
                  <a:pt x="1599" y="1163"/>
                  <a:pt x="1665" y="1163"/>
                  <a:pt x="1731" y="1164"/>
                </a:cubicBezTo>
                <a:cubicBezTo>
                  <a:pt x="1738" y="1164"/>
                  <a:pt x="1738" y="1164"/>
                  <a:pt x="1738" y="1164"/>
                </a:cubicBezTo>
                <a:cubicBezTo>
                  <a:pt x="1745" y="1164"/>
                  <a:pt x="1751" y="1164"/>
                  <a:pt x="1758" y="1165"/>
                </a:cubicBezTo>
                <a:cubicBezTo>
                  <a:pt x="1820" y="1170"/>
                  <a:pt x="1883" y="1171"/>
                  <a:pt x="1941" y="1171"/>
                </a:cubicBezTo>
                <a:cubicBezTo>
                  <a:pt x="2026" y="1171"/>
                  <a:pt x="2026" y="1171"/>
                  <a:pt x="2026" y="1171"/>
                </a:cubicBezTo>
                <a:cubicBezTo>
                  <a:pt x="2087" y="1171"/>
                  <a:pt x="2152" y="1172"/>
                  <a:pt x="2216" y="1178"/>
                </a:cubicBezTo>
                <a:cubicBezTo>
                  <a:pt x="2222" y="1178"/>
                  <a:pt x="2225" y="1177"/>
                  <a:pt x="2225" y="1177"/>
                </a:cubicBezTo>
                <a:cubicBezTo>
                  <a:pt x="2225" y="1177"/>
                  <a:pt x="2227" y="1175"/>
                  <a:pt x="2227" y="1165"/>
                </a:cubicBezTo>
                <a:cubicBezTo>
                  <a:pt x="2226" y="982"/>
                  <a:pt x="2226" y="799"/>
                  <a:pt x="2226" y="615"/>
                </a:cubicBezTo>
                <a:lnTo>
                  <a:pt x="2226" y="4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9" name="Freeform 51">
            <a:extLst>
              <a:ext uri="{FF2B5EF4-FFF2-40B4-BE49-F238E27FC236}">
                <a16:creationId xmlns:a16="http://schemas.microsoft.com/office/drawing/2014/main" id="{28B768D6-3C5F-D84E-A6E1-5CCDEB363146}"/>
              </a:ext>
            </a:extLst>
          </p:cNvPr>
          <p:cNvSpPr>
            <a:spLocks/>
          </p:cNvSpPr>
          <p:nvPr/>
        </p:nvSpPr>
        <p:spPr bwMode="auto">
          <a:xfrm>
            <a:off x="5011625" y="2286513"/>
            <a:ext cx="917991" cy="605767"/>
          </a:xfrm>
          <a:custGeom>
            <a:avLst/>
            <a:gdLst>
              <a:gd name="T0" fmla="*/ 237 w 2112"/>
              <a:gd name="T1" fmla="*/ 9 h 1363"/>
              <a:gd name="T2" fmla="*/ 131 w 2112"/>
              <a:gd name="T3" fmla="*/ 1 h 1363"/>
              <a:gd name="T4" fmla="*/ 116 w 2112"/>
              <a:gd name="T5" fmla="*/ 0 h 1363"/>
              <a:gd name="T6" fmla="*/ 97 w 2112"/>
              <a:gd name="T7" fmla="*/ 29 h 1363"/>
              <a:gd name="T8" fmla="*/ 76 w 2112"/>
              <a:gd name="T9" fmla="*/ 221 h 1363"/>
              <a:gd name="T10" fmla="*/ 50 w 2112"/>
              <a:gd name="T11" fmla="*/ 480 h 1363"/>
              <a:gd name="T12" fmla="*/ 15 w 2112"/>
              <a:gd name="T13" fmla="*/ 911 h 1363"/>
              <a:gd name="T14" fmla="*/ 1 w 2112"/>
              <a:gd name="T15" fmla="*/ 1078 h 1363"/>
              <a:gd name="T16" fmla="*/ 1 w 2112"/>
              <a:gd name="T17" fmla="*/ 1086 h 1363"/>
              <a:gd name="T18" fmla="*/ 7 w 2112"/>
              <a:gd name="T19" fmla="*/ 1086 h 1363"/>
              <a:gd name="T20" fmla="*/ 74 w 2112"/>
              <a:gd name="T21" fmla="*/ 1090 h 1363"/>
              <a:gd name="T22" fmla="*/ 119 w 2112"/>
              <a:gd name="T23" fmla="*/ 1093 h 1363"/>
              <a:gd name="T24" fmla="*/ 242 w 2112"/>
              <a:gd name="T25" fmla="*/ 1099 h 1363"/>
              <a:gd name="T26" fmla="*/ 446 w 2112"/>
              <a:gd name="T27" fmla="*/ 1110 h 1363"/>
              <a:gd name="T28" fmla="*/ 724 w 2112"/>
              <a:gd name="T29" fmla="*/ 1127 h 1363"/>
              <a:gd name="T30" fmla="*/ 1022 w 2112"/>
              <a:gd name="T31" fmla="*/ 1145 h 1363"/>
              <a:gd name="T32" fmla="*/ 1151 w 2112"/>
              <a:gd name="T33" fmla="*/ 1151 h 1363"/>
              <a:gd name="T34" fmla="*/ 1361 w 2112"/>
              <a:gd name="T35" fmla="*/ 1163 h 1363"/>
              <a:gd name="T36" fmla="*/ 1425 w 2112"/>
              <a:gd name="T37" fmla="*/ 1166 h 1363"/>
              <a:gd name="T38" fmla="*/ 1526 w 2112"/>
              <a:gd name="T39" fmla="*/ 1173 h 1363"/>
              <a:gd name="T40" fmla="*/ 1580 w 2112"/>
              <a:gd name="T41" fmla="*/ 1214 h 1363"/>
              <a:gd name="T42" fmla="*/ 1606 w 2112"/>
              <a:gd name="T43" fmla="*/ 1237 h 1363"/>
              <a:gd name="T44" fmla="*/ 1632 w 2112"/>
              <a:gd name="T45" fmla="*/ 1232 h 1363"/>
              <a:gd name="T46" fmla="*/ 1661 w 2112"/>
              <a:gd name="T47" fmla="*/ 1227 h 1363"/>
              <a:gd name="T48" fmla="*/ 1736 w 2112"/>
              <a:gd name="T49" fmla="*/ 1273 h 1363"/>
              <a:gd name="T50" fmla="*/ 1764 w 2112"/>
              <a:gd name="T51" fmla="*/ 1305 h 1363"/>
              <a:gd name="T52" fmla="*/ 1795 w 2112"/>
              <a:gd name="T53" fmla="*/ 1291 h 1363"/>
              <a:gd name="T54" fmla="*/ 1869 w 2112"/>
              <a:gd name="T55" fmla="*/ 1265 h 1363"/>
              <a:gd name="T56" fmla="*/ 1953 w 2112"/>
              <a:gd name="T57" fmla="*/ 1293 h 1363"/>
              <a:gd name="T58" fmla="*/ 2058 w 2112"/>
              <a:gd name="T59" fmla="*/ 1353 h 1363"/>
              <a:gd name="T60" fmla="*/ 2076 w 2112"/>
              <a:gd name="T61" fmla="*/ 1363 h 1363"/>
              <a:gd name="T62" fmla="*/ 2079 w 2112"/>
              <a:gd name="T63" fmla="*/ 1209 h 1363"/>
              <a:gd name="T64" fmla="*/ 2097 w 2112"/>
              <a:gd name="T65" fmla="*/ 1180 h 1363"/>
              <a:gd name="T66" fmla="*/ 2104 w 2112"/>
              <a:gd name="T67" fmla="*/ 1173 h 1363"/>
              <a:gd name="T68" fmla="*/ 2074 w 2112"/>
              <a:gd name="T69" fmla="*/ 1038 h 1363"/>
              <a:gd name="T70" fmla="*/ 2073 w 2112"/>
              <a:gd name="T71" fmla="*/ 1036 h 1363"/>
              <a:gd name="T72" fmla="*/ 2071 w 2112"/>
              <a:gd name="T73" fmla="*/ 1009 h 1363"/>
              <a:gd name="T74" fmla="*/ 2099 w 2112"/>
              <a:gd name="T75" fmla="*/ 997 h 1363"/>
              <a:gd name="T76" fmla="*/ 2109 w 2112"/>
              <a:gd name="T77" fmla="*/ 997 h 1363"/>
              <a:gd name="T78" fmla="*/ 2111 w 2112"/>
              <a:gd name="T79" fmla="*/ 978 h 1363"/>
              <a:gd name="T80" fmla="*/ 2111 w 2112"/>
              <a:gd name="T81" fmla="*/ 878 h 1363"/>
              <a:gd name="T82" fmla="*/ 2112 w 2112"/>
              <a:gd name="T83" fmla="*/ 374 h 1363"/>
              <a:gd name="T84" fmla="*/ 2078 w 2112"/>
              <a:gd name="T85" fmla="*/ 303 h 1363"/>
              <a:gd name="T86" fmla="*/ 2004 w 2112"/>
              <a:gd name="T87" fmla="*/ 217 h 1363"/>
              <a:gd name="T88" fmla="*/ 2064 w 2112"/>
              <a:gd name="T89" fmla="*/ 115 h 1363"/>
              <a:gd name="T90" fmla="*/ 2068 w 2112"/>
              <a:gd name="T91" fmla="*/ 111 h 1363"/>
              <a:gd name="T92" fmla="*/ 2073 w 2112"/>
              <a:gd name="T93" fmla="*/ 104 h 1363"/>
              <a:gd name="T94" fmla="*/ 2063 w 2112"/>
              <a:gd name="T95" fmla="*/ 102 h 1363"/>
              <a:gd name="T96" fmla="*/ 2059 w 2112"/>
              <a:gd name="T97" fmla="*/ 102 h 1363"/>
              <a:gd name="T98" fmla="*/ 1965 w 2112"/>
              <a:gd name="T99" fmla="*/ 96 h 1363"/>
              <a:gd name="T100" fmla="*/ 1814 w 2112"/>
              <a:gd name="T101" fmla="*/ 87 h 1363"/>
              <a:gd name="T102" fmla="*/ 1502 w 2112"/>
              <a:gd name="T103" fmla="*/ 71 h 1363"/>
              <a:gd name="T104" fmla="*/ 1215 w 2112"/>
              <a:gd name="T105" fmla="*/ 56 h 1363"/>
              <a:gd name="T106" fmla="*/ 806 w 2112"/>
              <a:gd name="T107" fmla="*/ 35 h 1363"/>
              <a:gd name="T108" fmla="*/ 620 w 2112"/>
              <a:gd name="T109" fmla="*/ 26 h 1363"/>
              <a:gd name="T110" fmla="*/ 293 w 2112"/>
              <a:gd name="T111" fmla="*/ 10 h 1363"/>
              <a:gd name="T112" fmla="*/ 237 w 2112"/>
              <a:gd name="T113" fmla="*/ 9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2" h="1363">
                <a:moveTo>
                  <a:pt x="237" y="9"/>
                </a:moveTo>
                <a:cubicBezTo>
                  <a:pt x="202" y="8"/>
                  <a:pt x="166" y="8"/>
                  <a:pt x="131" y="1"/>
                </a:cubicBezTo>
                <a:cubicBezTo>
                  <a:pt x="125" y="0"/>
                  <a:pt x="120" y="0"/>
                  <a:pt x="116" y="0"/>
                </a:cubicBezTo>
                <a:cubicBezTo>
                  <a:pt x="106" y="0"/>
                  <a:pt x="100" y="0"/>
                  <a:pt x="97" y="29"/>
                </a:cubicBezTo>
                <a:cubicBezTo>
                  <a:pt x="92" y="93"/>
                  <a:pt x="84" y="158"/>
                  <a:pt x="76" y="221"/>
                </a:cubicBezTo>
                <a:cubicBezTo>
                  <a:pt x="66" y="306"/>
                  <a:pt x="56" y="394"/>
                  <a:pt x="50" y="480"/>
                </a:cubicBezTo>
                <a:cubicBezTo>
                  <a:pt x="41" y="624"/>
                  <a:pt x="28" y="770"/>
                  <a:pt x="15" y="911"/>
                </a:cubicBezTo>
                <a:cubicBezTo>
                  <a:pt x="10" y="966"/>
                  <a:pt x="6" y="1022"/>
                  <a:pt x="1" y="1078"/>
                </a:cubicBezTo>
                <a:cubicBezTo>
                  <a:pt x="0" y="1083"/>
                  <a:pt x="1" y="1085"/>
                  <a:pt x="1" y="1086"/>
                </a:cubicBezTo>
                <a:cubicBezTo>
                  <a:pt x="1" y="1086"/>
                  <a:pt x="3" y="1086"/>
                  <a:pt x="7" y="1086"/>
                </a:cubicBezTo>
                <a:cubicBezTo>
                  <a:pt x="29" y="1087"/>
                  <a:pt x="52" y="1089"/>
                  <a:pt x="74" y="1090"/>
                </a:cubicBezTo>
                <a:cubicBezTo>
                  <a:pt x="89" y="1091"/>
                  <a:pt x="104" y="1093"/>
                  <a:pt x="119" y="1093"/>
                </a:cubicBezTo>
                <a:cubicBezTo>
                  <a:pt x="160" y="1095"/>
                  <a:pt x="201" y="1097"/>
                  <a:pt x="242" y="1099"/>
                </a:cubicBezTo>
                <a:cubicBezTo>
                  <a:pt x="309" y="1102"/>
                  <a:pt x="378" y="1106"/>
                  <a:pt x="446" y="1110"/>
                </a:cubicBezTo>
                <a:cubicBezTo>
                  <a:pt x="539" y="1115"/>
                  <a:pt x="632" y="1121"/>
                  <a:pt x="724" y="1127"/>
                </a:cubicBezTo>
                <a:cubicBezTo>
                  <a:pt x="824" y="1133"/>
                  <a:pt x="923" y="1140"/>
                  <a:pt x="1022" y="1145"/>
                </a:cubicBezTo>
                <a:cubicBezTo>
                  <a:pt x="1065" y="1148"/>
                  <a:pt x="1109" y="1150"/>
                  <a:pt x="1151" y="1151"/>
                </a:cubicBezTo>
                <a:cubicBezTo>
                  <a:pt x="1220" y="1154"/>
                  <a:pt x="1291" y="1157"/>
                  <a:pt x="1361" y="1163"/>
                </a:cubicBezTo>
                <a:cubicBezTo>
                  <a:pt x="1382" y="1165"/>
                  <a:pt x="1404" y="1165"/>
                  <a:pt x="1425" y="1166"/>
                </a:cubicBezTo>
                <a:cubicBezTo>
                  <a:pt x="1458" y="1167"/>
                  <a:pt x="1492" y="1168"/>
                  <a:pt x="1526" y="1173"/>
                </a:cubicBezTo>
                <a:cubicBezTo>
                  <a:pt x="1549" y="1177"/>
                  <a:pt x="1571" y="1185"/>
                  <a:pt x="1580" y="1214"/>
                </a:cubicBezTo>
                <a:cubicBezTo>
                  <a:pt x="1586" y="1233"/>
                  <a:pt x="1594" y="1237"/>
                  <a:pt x="1606" y="1237"/>
                </a:cubicBezTo>
                <a:cubicBezTo>
                  <a:pt x="1612" y="1237"/>
                  <a:pt x="1621" y="1235"/>
                  <a:pt x="1632" y="1232"/>
                </a:cubicBezTo>
                <a:cubicBezTo>
                  <a:pt x="1641" y="1229"/>
                  <a:pt x="1651" y="1227"/>
                  <a:pt x="1661" y="1227"/>
                </a:cubicBezTo>
                <a:cubicBezTo>
                  <a:pt x="1694" y="1227"/>
                  <a:pt x="1722" y="1245"/>
                  <a:pt x="1736" y="1273"/>
                </a:cubicBezTo>
                <a:cubicBezTo>
                  <a:pt x="1750" y="1301"/>
                  <a:pt x="1758" y="1305"/>
                  <a:pt x="1764" y="1305"/>
                </a:cubicBezTo>
                <a:cubicBezTo>
                  <a:pt x="1771" y="1305"/>
                  <a:pt x="1781" y="1300"/>
                  <a:pt x="1795" y="1291"/>
                </a:cubicBezTo>
                <a:cubicBezTo>
                  <a:pt x="1819" y="1274"/>
                  <a:pt x="1844" y="1265"/>
                  <a:pt x="1869" y="1265"/>
                </a:cubicBezTo>
                <a:cubicBezTo>
                  <a:pt x="1896" y="1265"/>
                  <a:pt x="1922" y="1274"/>
                  <a:pt x="1953" y="1293"/>
                </a:cubicBezTo>
                <a:cubicBezTo>
                  <a:pt x="1988" y="1314"/>
                  <a:pt x="2024" y="1334"/>
                  <a:pt x="2058" y="1353"/>
                </a:cubicBezTo>
                <a:cubicBezTo>
                  <a:pt x="2064" y="1357"/>
                  <a:pt x="2070" y="1360"/>
                  <a:pt x="2076" y="1363"/>
                </a:cubicBezTo>
                <a:cubicBezTo>
                  <a:pt x="2066" y="1312"/>
                  <a:pt x="2067" y="1261"/>
                  <a:pt x="2079" y="1209"/>
                </a:cubicBezTo>
                <a:cubicBezTo>
                  <a:pt x="2082" y="1196"/>
                  <a:pt x="2091" y="1187"/>
                  <a:pt x="2097" y="1180"/>
                </a:cubicBezTo>
                <a:cubicBezTo>
                  <a:pt x="2099" y="1178"/>
                  <a:pt x="2102" y="1175"/>
                  <a:pt x="2104" y="1173"/>
                </a:cubicBezTo>
                <a:cubicBezTo>
                  <a:pt x="2077" y="1125"/>
                  <a:pt x="2068" y="1082"/>
                  <a:pt x="2074" y="1038"/>
                </a:cubicBezTo>
                <a:cubicBezTo>
                  <a:pt x="2074" y="1038"/>
                  <a:pt x="2074" y="1037"/>
                  <a:pt x="2073" y="1036"/>
                </a:cubicBezTo>
                <a:cubicBezTo>
                  <a:pt x="2065" y="1023"/>
                  <a:pt x="2068" y="1013"/>
                  <a:pt x="2071" y="1009"/>
                </a:cubicBezTo>
                <a:cubicBezTo>
                  <a:pt x="2076" y="1000"/>
                  <a:pt x="2086" y="995"/>
                  <a:pt x="2099" y="997"/>
                </a:cubicBezTo>
                <a:cubicBezTo>
                  <a:pt x="2105" y="998"/>
                  <a:pt x="2109" y="997"/>
                  <a:pt x="2109" y="997"/>
                </a:cubicBezTo>
                <a:cubicBezTo>
                  <a:pt x="2111" y="995"/>
                  <a:pt x="2111" y="984"/>
                  <a:pt x="2111" y="978"/>
                </a:cubicBezTo>
                <a:cubicBezTo>
                  <a:pt x="2111" y="878"/>
                  <a:pt x="2111" y="878"/>
                  <a:pt x="2111" y="878"/>
                </a:cubicBezTo>
                <a:cubicBezTo>
                  <a:pt x="2110" y="713"/>
                  <a:pt x="2110" y="542"/>
                  <a:pt x="2112" y="374"/>
                </a:cubicBezTo>
                <a:cubicBezTo>
                  <a:pt x="2112" y="340"/>
                  <a:pt x="2103" y="320"/>
                  <a:pt x="2078" y="303"/>
                </a:cubicBezTo>
                <a:cubicBezTo>
                  <a:pt x="2034" y="270"/>
                  <a:pt x="2007" y="246"/>
                  <a:pt x="2004" y="217"/>
                </a:cubicBezTo>
                <a:cubicBezTo>
                  <a:pt x="2001" y="186"/>
                  <a:pt x="2025" y="158"/>
                  <a:pt x="2064" y="115"/>
                </a:cubicBezTo>
                <a:cubicBezTo>
                  <a:pt x="2065" y="113"/>
                  <a:pt x="2066" y="112"/>
                  <a:pt x="2068" y="111"/>
                </a:cubicBezTo>
                <a:cubicBezTo>
                  <a:pt x="2070" y="109"/>
                  <a:pt x="2072" y="105"/>
                  <a:pt x="2073" y="104"/>
                </a:cubicBezTo>
                <a:cubicBezTo>
                  <a:pt x="2072" y="103"/>
                  <a:pt x="2071" y="102"/>
                  <a:pt x="2063" y="102"/>
                </a:cubicBezTo>
                <a:cubicBezTo>
                  <a:pt x="2059" y="102"/>
                  <a:pt x="2059" y="102"/>
                  <a:pt x="2059" y="102"/>
                </a:cubicBezTo>
                <a:cubicBezTo>
                  <a:pt x="2028" y="100"/>
                  <a:pt x="1996" y="98"/>
                  <a:pt x="1965" y="96"/>
                </a:cubicBezTo>
                <a:cubicBezTo>
                  <a:pt x="1915" y="93"/>
                  <a:pt x="1864" y="90"/>
                  <a:pt x="1814" y="87"/>
                </a:cubicBezTo>
                <a:cubicBezTo>
                  <a:pt x="1710" y="82"/>
                  <a:pt x="1606" y="76"/>
                  <a:pt x="1502" y="71"/>
                </a:cubicBezTo>
                <a:cubicBezTo>
                  <a:pt x="1215" y="56"/>
                  <a:pt x="1215" y="56"/>
                  <a:pt x="1215" y="56"/>
                </a:cubicBezTo>
                <a:cubicBezTo>
                  <a:pt x="1079" y="49"/>
                  <a:pt x="943" y="42"/>
                  <a:pt x="806" y="35"/>
                </a:cubicBezTo>
                <a:cubicBezTo>
                  <a:pt x="744" y="32"/>
                  <a:pt x="682" y="29"/>
                  <a:pt x="620" y="26"/>
                </a:cubicBezTo>
                <a:cubicBezTo>
                  <a:pt x="512" y="22"/>
                  <a:pt x="401" y="17"/>
                  <a:pt x="293" y="10"/>
                </a:cubicBezTo>
                <a:cubicBezTo>
                  <a:pt x="274" y="9"/>
                  <a:pt x="255" y="9"/>
                  <a:pt x="237"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0" name="Freeform 52">
            <a:extLst>
              <a:ext uri="{FF2B5EF4-FFF2-40B4-BE49-F238E27FC236}">
                <a16:creationId xmlns:a16="http://schemas.microsoft.com/office/drawing/2014/main" id="{D958288B-B21F-CC4F-A91E-4F4258F5C9A4}"/>
              </a:ext>
            </a:extLst>
          </p:cNvPr>
          <p:cNvSpPr>
            <a:spLocks/>
          </p:cNvSpPr>
          <p:nvPr/>
        </p:nvSpPr>
        <p:spPr bwMode="auto">
          <a:xfrm>
            <a:off x="4986571" y="2789954"/>
            <a:ext cx="1076334" cy="542325"/>
          </a:xfrm>
          <a:custGeom>
            <a:avLst/>
            <a:gdLst>
              <a:gd name="T0" fmla="*/ 2473 w 2475"/>
              <a:gd name="T1" fmla="*/ 1198 h 1222"/>
              <a:gd name="T2" fmla="*/ 2408 w 2475"/>
              <a:gd name="T3" fmla="*/ 1070 h 1222"/>
              <a:gd name="T4" fmla="*/ 2342 w 2475"/>
              <a:gd name="T5" fmla="*/ 911 h 1222"/>
              <a:gd name="T6" fmla="*/ 2330 w 2475"/>
              <a:gd name="T7" fmla="*/ 812 h 1222"/>
              <a:gd name="T8" fmla="*/ 2300 w 2475"/>
              <a:gd name="T9" fmla="*/ 706 h 1222"/>
              <a:gd name="T10" fmla="*/ 2293 w 2475"/>
              <a:gd name="T11" fmla="*/ 656 h 1222"/>
              <a:gd name="T12" fmla="*/ 2246 w 2475"/>
              <a:gd name="T13" fmla="*/ 554 h 1222"/>
              <a:gd name="T14" fmla="*/ 2182 w 2475"/>
              <a:gd name="T15" fmla="*/ 449 h 1222"/>
              <a:gd name="T16" fmla="*/ 2159 w 2475"/>
              <a:gd name="T17" fmla="*/ 335 h 1222"/>
              <a:gd name="T18" fmla="*/ 2061 w 2475"/>
              <a:gd name="T19" fmla="*/ 244 h 1222"/>
              <a:gd name="T20" fmla="*/ 1924 w 2475"/>
              <a:gd name="T21" fmla="*/ 181 h 1222"/>
              <a:gd name="T22" fmla="*/ 1851 w 2475"/>
              <a:gd name="T23" fmla="*/ 213 h 1222"/>
              <a:gd name="T24" fmla="*/ 1812 w 2475"/>
              <a:gd name="T25" fmla="*/ 221 h 1222"/>
              <a:gd name="T26" fmla="*/ 1721 w 2475"/>
              <a:gd name="T27" fmla="*/ 143 h 1222"/>
              <a:gd name="T28" fmla="*/ 1667 w 2475"/>
              <a:gd name="T29" fmla="*/ 152 h 1222"/>
              <a:gd name="T30" fmla="*/ 1578 w 2475"/>
              <a:gd name="T31" fmla="*/ 89 h 1222"/>
              <a:gd name="T32" fmla="*/ 1469 w 2475"/>
              <a:gd name="T33" fmla="*/ 82 h 1222"/>
              <a:gd name="T34" fmla="*/ 1161 w 2475"/>
              <a:gd name="T35" fmla="*/ 66 h 1222"/>
              <a:gd name="T36" fmla="*/ 359 w 2475"/>
              <a:gd name="T37" fmla="*/ 19 h 1222"/>
              <a:gd name="T38" fmla="*/ 56 w 2475"/>
              <a:gd name="T39" fmla="*/ 5 h 1222"/>
              <a:gd name="T40" fmla="*/ 51 w 2475"/>
              <a:gd name="T41" fmla="*/ 40 h 1222"/>
              <a:gd name="T42" fmla="*/ 3 w 2475"/>
              <a:gd name="T43" fmla="*/ 681 h 1222"/>
              <a:gd name="T44" fmla="*/ 50 w 2475"/>
              <a:gd name="T45" fmla="*/ 737 h 1222"/>
              <a:gd name="T46" fmla="*/ 291 w 2475"/>
              <a:gd name="T47" fmla="*/ 756 h 1222"/>
              <a:gd name="T48" fmla="*/ 570 w 2475"/>
              <a:gd name="T49" fmla="*/ 826 h 1222"/>
              <a:gd name="T50" fmla="*/ 557 w 2475"/>
              <a:gd name="T51" fmla="*/ 1103 h 1222"/>
              <a:gd name="T52" fmla="*/ 557 w 2475"/>
              <a:gd name="T53" fmla="*/ 1147 h 1222"/>
              <a:gd name="T54" fmla="*/ 579 w 2475"/>
              <a:gd name="T55" fmla="*/ 1150 h 1222"/>
              <a:gd name="T56" fmla="*/ 646 w 2475"/>
              <a:gd name="T57" fmla="*/ 1152 h 1222"/>
              <a:gd name="T58" fmla="*/ 1493 w 2475"/>
              <a:gd name="T59" fmla="*/ 1178 h 1222"/>
              <a:gd name="T60" fmla="*/ 1866 w 2475"/>
              <a:gd name="T61" fmla="*/ 1188 h 1222"/>
              <a:gd name="T62" fmla="*/ 2149 w 2475"/>
              <a:gd name="T63" fmla="*/ 1199 h 1222"/>
              <a:gd name="T64" fmla="*/ 2458 w 2475"/>
              <a:gd name="T65" fmla="*/ 1222 h 1222"/>
              <a:gd name="T66" fmla="*/ 2458 w 2475"/>
              <a:gd name="T67" fmla="*/ 120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5" h="1222">
                <a:moveTo>
                  <a:pt x="2458" y="1208"/>
                </a:moveTo>
                <a:cubicBezTo>
                  <a:pt x="2466" y="1208"/>
                  <a:pt x="2471" y="1203"/>
                  <a:pt x="2473" y="1198"/>
                </a:cubicBezTo>
                <a:cubicBezTo>
                  <a:pt x="2475" y="1194"/>
                  <a:pt x="2475" y="1191"/>
                  <a:pt x="2473" y="1189"/>
                </a:cubicBezTo>
                <a:cubicBezTo>
                  <a:pt x="2446" y="1154"/>
                  <a:pt x="2417" y="1118"/>
                  <a:pt x="2408" y="1070"/>
                </a:cubicBezTo>
                <a:cubicBezTo>
                  <a:pt x="2408" y="1070"/>
                  <a:pt x="2406" y="1069"/>
                  <a:pt x="2404" y="1067"/>
                </a:cubicBezTo>
                <a:cubicBezTo>
                  <a:pt x="2363" y="1029"/>
                  <a:pt x="2324" y="982"/>
                  <a:pt x="2342" y="911"/>
                </a:cubicBezTo>
                <a:cubicBezTo>
                  <a:pt x="2342" y="909"/>
                  <a:pt x="2342" y="906"/>
                  <a:pt x="2341" y="905"/>
                </a:cubicBezTo>
                <a:cubicBezTo>
                  <a:pt x="2325" y="878"/>
                  <a:pt x="2311" y="847"/>
                  <a:pt x="2330" y="812"/>
                </a:cubicBezTo>
                <a:cubicBezTo>
                  <a:pt x="2279" y="789"/>
                  <a:pt x="2289" y="748"/>
                  <a:pt x="2297" y="718"/>
                </a:cubicBezTo>
                <a:cubicBezTo>
                  <a:pt x="2298" y="714"/>
                  <a:pt x="2299" y="710"/>
                  <a:pt x="2300" y="706"/>
                </a:cubicBezTo>
                <a:cubicBezTo>
                  <a:pt x="2301" y="702"/>
                  <a:pt x="2301" y="702"/>
                  <a:pt x="2301" y="702"/>
                </a:cubicBezTo>
                <a:cubicBezTo>
                  <a:pt x="2307" y="677"/>
                  <a:pt x="2308" y="666"/>
                  <a:pt x="2293" y="656"/>
                </a:cubicBezTo>
                <a:cubicBezTo>
                  <a:pt x="2272" y="643"/>
                  <a:pt x="2227" y="616"/>
                  <a:pt x="2250" y="561"/>
                </a:cubicBezTo>
                <a:cubicBezTo>
                  <a:pt x="2249" y="559"/>
                  <a:pt x="2248" y="556"/>
                  <a:pt x="2246" y="554"/>
                </a:cubicBezTo>
                <a:cubicBezTo>
                  <a:pt x="2236" y="539"/>
                  <a:pt x="2229" y="523"/>
                  <a:pt x="2222" y="508"/>
                </a:cubicBezTo>
                <a:cubicBezTo>
                  <a:pt x="2212" y="485"/>
                  <a:pt x="2202" y="463"/>
                  <a:pt x="2182" y="449"/>
                </a:cubicBezTo>
                <a:cubicBezTo>
                  <a:pt x="2174" y="444"/>
                  <a:pt x="2165" y="430"/>
                  <a:pt x="2170" y="418"/>
                </a:cubicBezTo>
                <a:cubicBezTo>
                  <a:pt x="2180" y="390"/>
                  <a:pt x="2174" y="369"/>
                  <a:pt x="2159" y="335"/>
                </a:cubicBezTo>
                <a:cubicBezTo>
                  <a:pt x="2146" y="306"/>
                  <a:pt x="2135" y="289"/>
                  <a:pt x="2114" y="276"/>
                </a:cubicBezTo>
                <a:cubicBezTo>
                  <a:pt x="2097" y="264"/>
                  <a:pt x="2079" y="254"/>
                  <a:pt x="2061" y="244"/>
                </a:cubicBezTo>
                <a:cubicBezTo>
                  <a:pt x="2046" y="235"/>
                  <a:pt x="2030" y="226"/>
                  <a:pt x="2015" y="217"/>
                </a:cubicBezTo>
                <a:cubicBezTo>
                  <a:pt x="1984" y="198"/>
                  <a:pt x="1954" y="181"/>
                  <a:pt x="1924" y="181"/>
                </a:cubicBezTo>
                <a:cubicBezTo>
                  <a:pt x="1903" y="181"/>
                  <a:pt x="1884" y="189"/>
                  <a:pt x="1865" y="206"/>
                </a:cubicBezTo>
                <a:cubicBezTo>
                  <a:pt x="1860" y="210"/>
                  <a:pt x="1855" y="212"/>
                  <a:pt x="1851" y="213"/>
                </a:cubicBezTo>
                <a:cubicBezTo>
                  <a:pt x="1849" y="213"/>
                  <a:pt x="1849" y="213"/>
                  <a:pt x="1849" y="213"/>
                </a:cubicBezTo>
                <a:cubicBezTo>
                  <a:pt x="1834" y="219"/>
                  <a:pt x="1823" y="221"/>
                  <a:pt x="1812" y="221"/>
                </a:cubicBezTo>
                <a:cubicBezTo>
                  <a:pt x="1777" y="221"/>
                  <a:pt x="1762" y="194"/>
                  <a:pt x="1752" y="170"/>
                </a:cubicBezTo>
                <a:cubicBezTo>
                  <a:pt x="1743" y="146"/>
                  <a:pt x="1731" y="143"/>
                  <a:pt x="1721" y="143"/>
                </a:cubicBezTo>
                <a:cubicBezTo>
                  <a:pt x="1716" y="143"/>
                  <a:pt x="1710" y="144"/>
                  <a:pt x="1703" y="146"/>
                </a:cubicBezTo>
                <a:cubicBezTo>
                  <a:pt x="1690" y="150"/>
                  <a:pt x="1678" y="152"/>
                  <a:pt x="1667" y="152"/>
                </a:cubicBezTo>
                <a:cubicBezTo>
                  <a:pt x="1636" y="152"/>
                  <a:pt x="1613" y="136"/>
                  <a:pt x="1593" y="100"/>
                </a:cubicBezTo>
                <a:cubicBezTo>
                  <a:pt x="1588" y="91"/>
                  <a:pt x="1585" y="89"/>
                  <a:pt x="1578" y="89"/>
                </a:cubicBezTo>
                <a:cubicBezTo>
                  <a:pt x="1556" y="88"/>
                  <a:pt x="1533" y="87"/>
                  <a:pt x="1512" y="85"/>
                </a:cubicBezTo>
                <a:cubicBezTo>
                  <a:pt x="1498" y="84"/>
                  <a:pt x="1484" y="83"/>
                  <a:pt x="1469" y="82"/>
                </a:cubicBezTo>
                <a:cubicBezTo>
                  <a:pt x="1427" y="80"/>
                  <a:pt x="1385" y="78"/>
                  <a:pt x="1343" y="76"/>
                </a:cubicBezTo>
                <a:cubicBezTo>
                  <a:pt x="1282" y="72"/>
                  <a:pt x="1221" y="69"/>
                  <a:pt x="1161" y="66"/>
                </a:cubicBezTo>
                <a:cubicBezTo>
                  <a:pt x="910" y="51"/>
                  <a:pt x="660" y="37"/>
                  <a:pt x="409" y="22"/>
                </a:cubicBezTo>
                <a:cubicBezTo>
                  <a:pt x="359" y="19"/>
                  <a:pt x="359" y="19"/>
                  <a:pt x="359" y="19"/>
                </a:cubicBezTo>
                <a:cubicBezTo>
                  <a:pt x="269" y="14"/>
                  <a:pt x="177" y="9"/>
                  <a:pt x="86" y="1"/>
                </a:cubicBezTo>
                <a:cubicBezTo>
                  <a:pt x="71" y="0"/>
                  <a:pt x="60" y="1"/>
                  <a:pt x="56" y="5"/>
                </a:cubicBezTo>
                <a:cubicBezTo>
                  <a:pt x="53" y="8"/>
                  <a:pt x="52" y="15"/>
                  <a:pt x="52" y="26"/>
                </a:cubicBezTo>
                <a:cubicBezTo>
                  <a:pt x="52" y="31"/>
                  <a:pt x="52" y="36"/>
                  <a:pt x="51" y="40"/>
                </a:cubicBezTo>
                <a:cubicBezTo>
                  <a:pt x="51" y="42"/>
                  <a:pt x="50" y="44"/>
                  <a:pt x="50" y="46"/>
                </a:cubicBezTo>
                <a:cubicBezTo>
                  <a:pt x="3" y="681"/>
                  <a:pt x="3" y="681"/>
                  <a:pt x="3" y="681"/>
                </a:cubicBezTo>
                <a:cubicBezTo>
                  <a:pt x="2" y="705"/>
                  <a:pt x="0" y="726"/>
                  <a:pt x="4" y="730"/>
                </a:cubicBezTo>
                <a:cubicBezTo>
                  <a:pt x="7" y="734"/>
                  <a:pt x="28" y="736"/>
                  <a:pt x="50" y="737"/>
                </a:cubicBezTo>
                <a:cubicBezTo>
                  <a:pt x="55" y="738"/>
                  <a:pt x="55" y="738"/>
                  <a:pt x="55" y="738"/>
                </a:cubicBezTo>
                <a:cubicBezTo>
                  <a:pt x="134" y="743"/>
                  <a:pt x="212" y="750"/>
                  <a:pt x="291" y="756"/>
                </a:cubicBezTo>
                <a:cubicBezTo>
                  <a:pt x="369" y="762"/>
                  <a:pt x="448" y="768"/>
                  <a:pt x="527" y="774"/>
                </a:cubicBezTo>
                <a:cubicBezTo>
                  <a:pt x="567" y="777"/>
                  <a:pt x="571" y="803"/>
                  <a:pt x="570" y="826"/>
                </a:cubicBezTo>
                <a:cubicBezTo>
                  <a:pt x="566" y="890"/>
                  <a:pt x="563" y="955"/>
                  <a:pt x="560" y="1023"/>
                </a:cubicBezTo>
                <a:cubicBezTo>
                  <a:pt x="557" y="1103"/>
                  <a:pt x="557" y="1103"/>
                  <a:pt x="557" y="1103"/>
                </a:cubicBezTo>
                <a:cubicBezTo>
                  <a:pt x="558" y="1113"/>
                  <a:pt x="556" y="1125"/>
                  <a:pt x="556" y="1125"/>
                </a:cubicBezTo>
                <a:cubicBezTo>
                  <a:pt x="554" y="1141"/>
                  <a:pt x="556" y="1145"/>
                  <a:pt x="557" y="1147"/>
                </a:cubicBezTo>
                <a:cubicBezTo>
                  <a:pt x="558" y="1148"/>
                  <a:pt x="561" y="1150"/>
                  <a:pt x="573" y="1150"/>
                </a:cubicBezTo>
                <a:cubicBezTo>
                  <a:pt x="575" y="1150"/>
                  <a:pt x="577" y="1150"/>
                  <a:pt x="579" y="1150"/>
                </a:cubicBezTo>
                <a:cubicBezTo>
                  <a:pt x="584" y="1150"/>
                  <a:pt x="590" y="1150"/>
                  <a:pt x="596" y="1150"/>
                </a:cubicBezTo>
                <a:cubicBezTo>
                  <a:pt x="613" y="1150"/>
                  <a:pt x="630" y="1151"/>
                  <a:pt x="646" y="1152"/>
                </a:cubicBezTo>
                <a:cubicBezTo>
                  <a:pt x="659" y="1153"/>
                  <a:pt x="672" y="1154"/>
                  <a:pt x="684" y="1155"/>
                </a:cubicBezTo>
                <a:cubicBezTo>
                  <a:pt x="954" y="1163"/>
                  <a:pt x="1223" y="1170"/>
                  <a:pt x="1493" y="1178"/>
                </a:cubicBezTo>
                <a:cubicBezTo>
                  <a:pt x="1548" y="1180"/>
                  <a:pt x="1603" y="1181"/>
                  <a:pt x="1658" y="1182"/>
                </a:cubicBezTo>
                <a:cubicBezTo>
                  <a:pt x="1727" y="1184"/>
                  <a:pt x="1796" y="1185"/>
                  <a:pt x="1866" y="1188"/>
                </a:cubicBezTo>
                <a:cubicBezTo>
                  <a:pt x="1916" y="1189"/>
                  <a:pt x="1967" y="1191"/>
                  <a:pt x="2017" y="1194"/>
                </a:cubicBezTo>
                <a:cubicBezTo>
                  <a:pt x="2061" y="1195"/>
                  <a:pt x="2105" y="1197"/>
                  <a:pt x="2149" y="1199"/>
                </a:cubicBezTo>
                <a:cubicBezTo>
                  <a:pt x="2262" y="1203"/>
                  <a:pt x="2374" y="1206"/>
                  <a:pt x="2458" y="1208"/>
                </a:cubicBezTo>
                <a:cubicBezTo>
                  <a:pt x="2458" y="1222"/>
                  <a:pt x="2458" y="1222"/>
                  <a:pt x="2458" y="1222"/>
                </a:cubicBezTo>
                <a:cubicBezTo>
                  <a:pt x="2458" y="1222"/>
                  <a:pt x="2458" y="1222"/>
                  <a:pt x="2458" y="1222"/>
                </a:cubicBezTo>
                <a:lnTo>
                  <a:pt x="2458" y="12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1" name="Freeform 53">
            <a:extLst>
              <a:ext uri="{FF2B5EF4-FFF2-40B4-BE49-F238E27FC236}">
                <a16:creationId xmlns:a16="http://schemas.microsoft.com/office/drawing/2014/main" id="{BE53963A-B234-6144-8263-FB7523913ACD}"/>
              </a:ext>
            </a:extLst>
          </p:cNvPr>
          <p:cNvSpPr>
            <a:spLocks/>
          </p:cNvSpPr>
          <p:nvPr/>
        </p:nvSpPr>
        <p:spPr bwMode="auto">
          <a:xfrm>
            <a:off x="5057725" y="3837768"/>
            <a:ext cx="1132455" cy="569953"/>
          </a:xfrm>
          <a:custGeom>
            <a:avLst/>
            <a:gdLst>
              <a:gd name="T0" fmla="*/ 1111 w 2605"/>
              <a:gd name="T1" fmla="*/ 1002 h 1284"/>
              <a:gd name="T2" fmla="*/ 1194 w 2605"/>
              <a:gd name="T3" fmla="*/ 1081 h 1284"/>
              <a:gd name="T4" fmla="*/ 1319 w 2605"/>
              <a:gd name="T5" fmla="*/ 1108 h 1284"/>
              <a:gd name="T6" fmla="*/ 1401 w 2605"/>
              <a:gd name="T7" fmla="*/ 1125 h 1284"/>
              <a:gd name="T8" fmla="*/ 1494 w 2605"/>
              <a:gd name="T9" fmla="*/ 1156 h 1284"/>
              <a:gd name="T10" fmla="*/ 1551 w 2605"/>
              <a:gd name="T11" fmla="*/ 1213 h 1284"/>
              <a:gd name="T12" fmla="*/ 1559 w 2605"/>
              <a:gd name="T13" fmla="*/ 1232 h 1284"/>
              <a:gd name="T14" fmla="*/ 1620 w 2605"/>
              <a:gd name="T15" fmla="*/ 1183 h 1284"/>
              <a:gd name="T16" fmla="*/ 1667 w 2605"/>
              <a:gd name="T17" fmla="*/ 1210 h 1284"/>
              <a:gd name="T18" fmla="*/ 1676 w 2605"/>
              <a:gd name="T19" fmla="*/ 1218 h 1284"/>
              <a:gd name="T20" fmla="*/ 1717 w 2605"/>
              <a:gd name="T21" fmla="*/ 1222 h 1284"/>
              <a:gd name="T22" fmla="*/ 1773 w 2605"/>
              <a:gd name="T23" fmla="*/ 1212 h 1284"/>
              <a:gd name="T24" fmla="*/ 1827 w 2605"/>
              <a:gd name="T25" fmla="*/ 1205 h 1284"/>
              <a:gd name="T26" fmla="*/ 1884 w 2605"/>
              <a:gd name="T27" fmla="*/ 1223 h 1284"/>
              <a:gd name="T28" fmla="*/ 1912 w 2605"/>
              <a:gd name="T29" fmla="*/ 1232 h 1284"/>
              <a:gd name="T30" fmla="*/ 1942 w 2605"/>
              <a:gd name="T31" fmla="*/ 1222 h 1284"/>
              <a:gd name="T32" fmla="*/ 1995 w 2605"/>
              <a:gd name="T33" fmla="*/ 1252 h 1284"/>
              <a:gd name="T34" fmla="*/ 2042 w 2605"/>
              <a:gd name="T35" fmla="*/ 1278 h 1284"/>
              <a:gd name="T36" fmla="*/ 2177 w 2605"/>
              <a:gd name="T37" fmla="*/ 1237 h 1284"/>
              <a:gd name="T38" fmla="*/ 2183 w 2605"/>
              <a:gd name="T39" fmla="*/ 1237 h 1284"/>
              <a:gd name="T40" fmla="*/ 2274 w 2605"/>
              <a:gd name="T41" fmla="*/ 1209 h 1284"/>
              <a:gd name="T42" fmla="*/ 2348 w 2605"/>
              <a:gd name="T43" fmla="*/ 1220 h 1284"/>
              <a:gd name="T44" fmla="*/ 2404 w 2605"/>
              <a:gd name="T45" fmla="*/ 1195 h 1284"/>
              <a:gd name="T46" fmla="*/ 2490 w 2605"/>
              <a:gd name="T47" fmla="*/ 1230 h 1284"/>
              <a:gd name="T48" fmla="*/ 2595 w 2605"/>
              <a:gd name="T49" fmla="*/ 1185 h 1284"/>
              <a:gd name="T50" fmla="*/ 2600 w 2605"/>
              <a:gd name="T51" fmla="*/ 610 h 1284"/>
              <a:gd name="T52" fmla="*/ 2576 w 2605"/>
              <a:gd name="T53" fmla="*/ 433 h 1284"/>
              <a:gd name="T54" fmla="*/ 2544 w 2605"/>
              <a:gd name="T55" fmla="*/ 62 h 1284"/>
              <a:gd name="T56" fmla="*/ 2224 w 2605"/>
              <a:gd name="T57" fmla="*/ 53 h 1284"/>
              <a:gd name="T58" fmla="*/ 1208 w 2605"/>
              <a:gd name="T59" fmla="*/ 32 h 1284"/>
              <a:gd name="T60" fmla="*/ 514 w 2605"/>
              <a:gd name="T61" fmla="*/ 21 h 1284"/>
              <a:gd name="T62" fmla="*/ 480 w 2605"/>
              <a:gd name="T63" fmla="*/ 20 h 1284"/>
              <a:gd name="T64" fmla="*/ 21 w 2605"/>
              <a:gd name="T65" fmla="*/ 1 h 1284"/>
              <a:gd name="T66" fmla="*/ 12 w 2605"/>
              <a:gd name="T67" fmla="*/ 12 h 1284"/>
              <a:gd name="T68" fmla="*/ 0 w 2605"/>
              <a:gd name="T69" fmla="*/ 133 h 1284"/>
              <a:gd name="T70" fmla="*/ 147 w 2605"/>
              <a:gd name="T71" fmla="*/ 144 h 1284"/>
              <a:gd name="T72" fmla="*/ 388 w 2605"/>
              <a:gd name="T73" fmla="*/ 161 h 1284"/>
              <a:gd name="T74" fmla="*/ 933 w 2605"/>
              <a:gd name="T75" fmla="*/ 254 h 1284"/>
              <a:gd name="T76" fmla="*/ 914 w 2605"/>
              <a:gd name="T77" fmla="*/ 697 h 1284"/>
              <a:gd name="T78" fmla="*/ 903 w 2605"/>
              <a:gd name="T79" fmla="*/ 918 h 1284"/>
              <a:gd name="T80" fmla="*/ 955 w 2605"/>
              <a:gd name="T81" fmla="*/ 974 h 1284"/>
              <a:gd name="T82" fmla="*/ 1015 w 2605"/>
              <a:gd name="T83" fmla="*/ 1016 h 1284"/>
              <a:gd name="T84" fmla="*/ 1079 w 2605"/>
              <a:gd name="T85" fmla="*/ 98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5" h="1284">
                <a:moveTo>
                  <a:pt x="1092" y="991"/>
                </a:moveTo>
                <a:cubicBezTo>
                  <a:pt x="1098" y="995"/>
                  <a:pt x="1104" y="998"/>
                  <a:pt x="1111" y="1002"/>
                </a:cubicBezTo>
                <a:cubicBezTo>
                  <a:pt x="1131" y="1012"/>
                  <a:pt x="1155" y="1025"/>
                  <a:pt x="1158" y="1054"/>
                </a:cubicBezTo>
                <a:cubicBezTo>
                  <a:pt x="1161" y="1076"/>
                  <a:pt x="1170" y="1080"/>
                  <a:pt x="1194" y="1081"/>
                </a:cubicBezTo>
                <a:cubicBezTo>
                  <a:pt x="1220" y="1082"/>
                  <a:pt x="1245" y="1089"/>
                  <a:pt x="1268" y="1096"/>
                </a:cubicBezTo>
                <a:cubicBezTo>
                  <a:pt x="1285" y="1101"/>
                  <a:pt x="1302" y="1105"/>
                  <a:pt x="1319" y="1108"/>
                </a:cubicBezTo>
                <a:cubicBezTo>
                  <a:pt x="1331" y="1110"/>
                  <a:pt x="1341" y="1115"/>
                  <a:pt x="1350" y="1119"/>
                </a:cubicBezTo>
                <a:cubicBezTo>
                  <a:pt x="1367" y="1127"/>
                  <a:pt x="1381" y="1132"/>
                  <a:pt x="1401" y="1125"/>
                </a:cubicBezTo>
                <a:cubicBezTo>
                  <a:pt x="1408" y="1122"/>
                  <a:pt x="1416" y="1120"/>
                  <a:pt x="1424" y="1120"/>
                </a:cubicBezTo>
                <a:cubicBezTo>
                  <a:pt x="1452" y="1120"/>
                  <a:pt x="1473" y="1138"/>
                  <a:pt x="1494" y="1156"/>
                </a:cubicBezTo>
                <a:cubicBezTo>
                  <a:pt x="1508" y="1168"/>
                  <a:pt x="1522" y="1180"/>
                  <a:pt x="1537" y="1184"/>
                </a:cubicBezTo>
                <a:cubicBezTo>
                  <a:pt x="1549" y="1188"/>
                  <a:pt x="1551" y="1202"/>
                  <a:pt x="1551" y="1213"/>
                </a:cubicBezTo>
                <a:cubicBezTo>
                  <a:pt x="1551" y="1216"/>
                  <a:pt x="1551" y="1216"/>
                  <a:pt x="1551" y="1216"/>
                </a:cubicBezTo>
                <a:cubicBezTo>
                  <a:pt x="1552" y="1230"/>
                  <a:pt x="1552" y="1230"/>
                  <a:pt x="1559" y="1232"/>
                </a:cubicBezTo>
                <a:cubicBezTo>
                  <a:pt x="1566" y="1233"/>
                  <a:pt x="1567" y="1233"/>
                  <a:pt x="1575" y="1219"/>
                </a:cubicBezTo>
                <a:cubicBezTo>
                  <a:pt x="1580" y="1209"/>
                  <a:pt x="1594" y="1183"/>
                  <a:pt x="1620" y="1183"/>
                </a:cubicBezTo>
                <a:cubicBezTo>
                  <a:pt x="1633" y="1183"/>
                  <a:pt x="1647" y="1190"/>
                  <a:pt x="1660" y="1205"/>
                </a:cubicBezTo>
                <a:cubicBezTo>
                  <a:pt x="1662" y="1207"/>
                  <a:pt x="1665" y="1209"/>
                  <a:pt x="1667" y="1210"/>
                </a:cubicBezTo>
                <a:cubicBezTo>
                  <a:pt x="1669" y="1212"/>
                  <a:pt x="1672" y="1214"/>
                  <a:pt x="1674" y="1216"/>
                </a:cubicBezTo>
                <a:cubicBezTo>
                  <a:pt x="1676" y="1218"/>
                  <a:pt x="1676" y="1218"/>
                  <a:pt x="1676" y="1218"/>
                </a:cubicBezTo>
                <a:cubicBezTo>
                  <a:pt x="1685" y="1226"/>
                  <a:pt x="1695" y="1235"/>
                  <a:pt x="1701" y="1235"/>
                </a:cubicBezTo>
                <a:cubicBezTo>
                  <a:pt x="1707" y="1235"/>
                  <a:pt x="1713" y="1227"/>
                  <a:pt x="1717" y="1222"/>
                </a:cubicBezTo>
                <a:cubicBezTo>
                  <a:pt x="1724" y="1212"/>
                  <a:pt x="1735" y="1207"/>
                  <a:pt x="1749" y="1207"/>
                </a:cubicBezTo>
                <a:cubicBezTo>
                  <a:pt x="1759" y="1207"/>
                  <a:pt x="1768" y="1210"/>
                  <a:pt x="1773" y="1212"/>
                </a:cubicBezTo>
                <a:cubicBezTo>
                  <a:pt x="1791" y="1219"/>
                  <a:pt x="1792" y="1235"/>
                  <a:pt x="1792" y="1244"/>
                </a:cubicBezTo>
                <a:cubicBezTo>
                  <a:pt x="1801" y="1228"/>
                  <a:pt x="1813" y="1215"/>
                  <a:pt x="1827" y="1205"/>
                </a:cubicBezTo>
                <a:cubicBezTo>
                  <a:pt x="1837" y="1197"/>
                  <a:pt x="1846" y="1193"/>
                  <a:pt x="1855" y="1193"/>
                </a:cubicBezTo>
                <a:cubicBezTo>
                  <a:pt x="1862" y="1193"/>
                  <a:pt x="1879" y="1196"/>
                  <a:pt x="1884" y="1223"/>
                </a:cubicBezTo>
                <a:cubicBezTo>
                  <a:pt x="1888" y="1238"/>
                  <a:pt x="1892" y="1238"/>
                  <a:pt x="1894" y="1238"/>
                </a:cubicBezTo>
                <a:cubicBezTo>
                  <a:pt x="1898" y="1238"/>
                  <a:pt x="1905" y="1236"/>
                  <a:pt x="1912" y="1232"/>
                </a:cubicBezTo>
                <a:cubicBezTo>
                  <a:pt x="1914" y="1231"/>
                  <a:pt x="1914" y="1231"/>
                  <a:pt x="1914" y="1231"/>
                </a:cubicBezTo>
                <a:cubicBezTo>
                  <a:pt x="1922" y="1227"/>
                  <a:pt x="1932" y="1222"/>
                  <a:pt x="1942" y="1222"/>
                </a:cubicBezTo>
                <a:cubicBezTo>
                  <a:pt x="1951" y="1222"/>
                  <a:pt x="1958" y="1226"/>
                  <a:pt x="1963" y="1233"/>
                </a:cubicBezTo>
                <a:cubicBezTo>
                  <a:pt x="1970" y="1243"/>
                  <a:pt x="1982" y="1247"/>
                  <a:pt x="1995" y="1252"/>
                </a:cubicBezTo>
                <a:cubicBezTo>
                  <a:pt x="2006" y="1256"/>
                  <a:pt x="2019" y="1261"/>
                  <a:pt x="2030" y="1271"/>
                </a:cubicBezTo>
                <a:cubicBezTo>
                  <a:pt x="2037" y="1277"/>
                  <a:pt x="2041" y="1278"/>
                  <a:pt x="2042" y="1278"/>
                </a:cubicBezTo>
                <a:cubicBezTo>
                  <a:pt x="2042" y="1278"/>
                  <a:pt x="2042" y="1278"/>
                  <a:pt x="2043" y="1277"/>
                </a:cubicBezTo>
                <a:cubicBezTo>
                  <a:pt x="2087" y="1241"/>
                  <a:pt x="2138" y="1237"/>
                  <a:pt x="2177" y="1237"/>
                </a:cubicBezTo>
                <a:cubicBezTo>
                  <a:pt x="2183" y="1237"/>
                  <a:pt x="2183" y="1237"/>
                  <a:pt x="2183" y="1237"/>
                </a:cubicBezTo>
                <a:cubicBezTo>
                  <a:pt x="2183" y="1237"/>
                  <a:pt x="2183" y="1237"/>
                  <a:pt x="2183" y="1237"/>
                </a:cubicBezTo>
                <a:cubicBezTo>
                  <a:pt x="2197" y="1237"/>
                  <a:pt x="2211" y="1233"/>
                  <a:pt x="2219" y="1226"/>
                </a:cubicBezTo>
                <a:cubicBezTo>
                  <a:pt x="2236" y="1215"/>
                  <a:pt x="2254" y="1209"/>
                  <a:pt x="2274" y="1209"/>
                </a:cubicBezTo>
                <a:cubicBezTo>
                  <a:pt x="2286" y="1209"/>
                  <a:pt x="2298" y="1211"/>
                  <a:pt x="2314" y="1214"/>
                </a:cubicBezTo>
                <a:cubicBezTo>
                  <a:pt x="2325" y="1217"/>
                  <a:pt x="2337" y="1220"/>
                  <a:pt x="2348" y="1220"/>
                </a:cubicBezTo>
                <a:cubicBezTo>
                  <a:pt x="2360" y="1220"/>
                  <a:pt x="2369" y="1216"/>
                  <a:pt x="2378" y="1207"/>
                </a:cubicBezTo>
                <a:cubicBezTo>
                  <a:pt x="2385" y="1199"/>
                  <a:pt x="2394" y="1195"/>
                  <a:pt x="2404" y="1195"/>
                </a:cubicBezTo>
                <a:cubicBezTo>
                  <a:pt x="2412" y="1195"/>
                  <a:pt x="2419" y="1197"/>
                  <a:pt x="2427" y="1202"/>
                </a:cubicBezTo>
                <a:cubicBezTo>
                  <a:pt x="2447" y="1212"/>
                  <a:pt x="2468" y="1221"/>
                  <a:pt x="2490" y="1230"/>
                </a:cubicBezTo>
                <a:cubicBezTo>
                  <a:pt x="2525" y="1245"/>
                  <a:pt x="2560" y="1260"/>
                  <a:pt x="2594" y="1284"/>
                </a:cubicBezTo>
                <a:cubicBezTo>
                  <a:pt x="2595" y="1185"/>
                  <a:pt x="2595" y="1185"/>
                  <a:pt x="2595" y="1185"/>
                </a:cubicBezTo>
                <a:cubicBezTo>
                  <a:pt x="2599" y="1012"/>
                  <a:pt x="2602" y="839"/>
                  <a:pt x="2604" y="667"/>
                </a:cubicBezTo>
                <a:cubicBezTo>
                  <a:pt x="2605" y="648"/>
                  <a:pt x="2602" y="630"/>
                  <a:pt x="2600" y="610"/>
                </a:cubicBezTo>
                <a:cubicBezTo>
                  <a:pt x="2599" y="598"/>
                  <a:pt x="2599" y="598"/>
                  <a:pt x="2599" y="598"/>
                </a:cubicBezTo>
                <a:cubicBezTo>
                  <a:pt x="2593" y="543"/>
                  <a:pt x="2584" y="487"/>
                  <a:pt x="2576" y="433"/>
                </a:cubicBezTo>
                <a:cubicBezTo>
                  <a:pt x="2558" y="316"/>
                  <a:pt x="2539" y="195"/>
                  <a:pt x="2545" y="74"/>
                </a:cubicBezTo>
                <a:cubicBezTo>
                  <a:pt x="2546" y="64"/>
                  <a:pt x="2544" y="62"/>
                  <a:pt x="2544" y="62"/>
                </a:cubicBezTo>
                <a:cubicBezTo>
                  <a:pt x="2543" y="61"/>
                  <a:pt x="2541" y="60"/>
                  <a:pt x="2528" y="59"/>
                </a:cubicBezTo>
                <a:cubicBezTo>
                  <a:pt x="2426" y="57"/>
                  <a:pt x="2325" y="55"/>
                  <a:pt x="2224" y="53"/>
                </a:cubicBezTo>
                <a:cubicBezTo>
                  <a:pt x="2141" y="51"/>
                  <a:pt x="2059" y="49"/>
                  <a:pt x="1976" y="47"/>
                </a:cubicBezTo>
                <a:cubicBezTo>
                  <a:pt x="1675" y="40"/>
                  <a:pt x="1431" y="36"/>
                  <a:pt x="1208" y="32"/>
                </a:cubicBezTo>
                <a:cubicBezTo>
                  <a:pt x="1052" y="29"/>
                  <a:pt x="896" y="27"/>
                  <a:pt x="741" y="25"/>
                </a:cubicBezTo>
                <a:cubicBezTo>
                  <a:pt x="665" y="24"/>
                  <a:pt x="590" y="22"/>
                  <a:pt x="514" y="21"/>
                </a:cubicBezTo>
                <a:cubicBezTo>
                  <a:pt x="506" y="21"/>
                  <a:pt x="498" y="21"/>
                  <a:pt x="490" y="20"/>
                </a:cubicBezTo>
                <a:cubicBezTo>
                  <a:pt x="480" y="20"/>
                  <a:pt x="480" y="20"/>
                  <a:pt x="480" y="20"/>
                </a:cubicBezTo>
                <a:cubicBezTo>
                  <a:pt x="430" y="18"/>
                  <a:pt x="378" y="16"/>
                  <a:pt x="329" y="15"/>
                </a:cubicBezTo>
                <a:cubicBezTo>
                  <a:pt x="228" y="12"/>
                  <a:pt x="124" y="10"/>
                  <a:pt x="21" y="1"/>
                </a:cubicBezTo>
                <a:cubicBezTo>
                  <a:pt x="17" y="0"/>
                  <a:pt x="14" y="1"/>
                  <a:pt x="14" y="1"/>
                </a:cubicBezTo>
                <a:cubicBezTo>
                  <a:pt x="14" y="1"/>
                  <a:pt x="13" y="2"/>
                  <a:pt x="12" y="12"/>
                </a:cubicBezTo>
                <a:cubicBezTo>
                  <a:pt x="9" y="52"/>
                  <a:pt x="5" y="91"/>
                  <a:pt x="0" y="128"/>
                </a:cubicBezTo>
                <a:cubicBezTo>
                  <a:pt x="0" y="131"/>
                  <a:pt x="0" y="132"/>
                  <a:pt x="0" y="133"/>
                </a:cubicBezTo>
                <a:cubicBezTo>
                  <a:pt x="3" y="134"/>
                  <a:pt x="8" y="134"/>
                  <a:pt x="11" y="135"/>
                </a:cubicBezTo>
                <a:cubicBezTo>
                  <a:pt x="56" y="138"/>
                  <a:pt x="101" y="141"/>
                  <a:pt x="147" y="144"/>
                </a:cubicBezTo>
                <a:cubicBezTo>
                  <a:pt x="196" y="148"/>
                  <a:pt x="245" y="152"/>
                  <a:pt x="294" y="155"/>
                </a:cubicBezTo>
                <a:cubicBezTo>
                  <a:pt x="388" y="161"/>
                  <a:pt x="388" y="161"/>
                  <a:pt x="388" y="161"/>
                </a:cubicBezTo>
                <a:cubicBezTo>
                  <a:pt x="548" y="172"/>
                  <a:pt x="714" y="183"/>
                  <a:pt x="877" y="191"/>
                </a:cubicBezTo>
                <a:cubicBezTo>
                  <a:pt x="926" y="194"/>
                  <a:pt x="934" y="217"/>
                  <a:pt x="933" y="254"/>
                </a:cubicBezTo>
                <a:cubicBezTo>
                  <a:pt x="930" y="309"/>
                  <a:pt x="928" y="365"/>
                  <a:pt x="926" y="421"/>
                </a:cubicBezTo>
                <a:cubicBezTo>
                  <a:pt x="923" y="512"/>
                  <a:pt x="920" y="605"/>
                  <a:pt x="914" y="697"/>
                </a:cubicBezTo>
                <a:cubicBezTo>
                  <a:pt x="912" y="724"/>
                  <a:pt x="912" y="752"/>
                  <a:pt x="912" y="779"/>
                </a:cubicBezTo>
                <a:cubicBezTo>
                  <a:pt x="911" y="824"/>
                  <a:pt x="910" y="872"/>
                  <a:pt x="903" y="918"/>
                </a:cubicBezTo>
                <a:cubicBezTo>
                  <a:pt x="901" y="932"/>
                  <a:pt x="903" y="933"/>
                  <a:pt x="907" y="934"/>
                </a:cubicBezTo>
                <a:cubicBezTo>
                  <a:pt x="927" y="944"/>
                  <a:pt x="941" y="960"/>
                  <a:pt x="955" y="974"/>
                </a:cubicBezTo>
                <a:cubicBezTo>
                  <a:pt x="960" y="979"/>
                  <a:pt x="964" y="984"/>
                  <a:pt x="969" y="989"/>
                </a:cubicBezTo>
                <a:cubicBezTo>
                  <a:pt x="989" y="1008"/>
                  <a:pt x="1003" y="1016"/>
                  <a:pt x="1015" y="1016"/>
                </a:cubicBezTo>
                <a:cubicBezTo>
                  <a:pt x="1027" y="1016"/>
                  <a:pt x="1041" y="1010"/>
                  <a:pt x="1061" y="994"/>
                </a:cubicBezTo>
                <a:cubicBezTo>
                  <a:pt x="1064" y="992"/>
                  <a:pt x="1071" y="987"/>
                  <a:pt x="1079" y="987"/>
                </a:cubicBezTo>
                <a:cubicBezTo>
                  <a:pt x="1084" y="987"/>
                  <a:pt x="1088" y="988"/>
                  <a:pt x="1092" y="9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2" name="Freeform 54">
            <a:extLst>
              <a:ext uri="{FF2B5EF4-FFF2-40B4-BE49-F238E27FC236}">
                <a16:creationId xmlns:a16="http://schemas.microsoft.com/office/drawing/2014/main" id="{7D48C194-3741-6B4B-A8B5-15F9C2D1F02B}"/>
              </a:ext>
            </a:extLst>
          </p:cNvPr>
          <p:cNvSpPr>
            <a:spLocks/>
          </p:cNvSpPr>
          <p:nvPr/>
        </p:nvSpPr>
        <p:spPr bwMode="auto">
          <a:xfrm>
            <a:off x="6045867" y="3226885"/>
            <a:ext cx="859864" cy="761303"/>
          </a:xfrm>
          <a:custGeom>
            <a:avLst/>
            <a:gdLst>
              <a:gd name="T0" fmla="*/ 55 w 1979"/>
              <a:gd name="T1" fmla="*/ 149 h 1713"/>
              <a:gd name="T2" fmla="*/ 85 w 1979"/>
              <a:gd name="T3" fmla="*/ 226 h 1713"/>
              <a:gd name="T4" fmla="*/ 92 w 1979"/>
              <a:gd name="T5" fmla="*/ 232 h 1713"/>
              <a:gd name="T6" fmla="*/ 157 w 1979"/>
              <a:gd name="T7" fmla="*/ 281 h 1713"/>
              <a:gd name="T8" fmla="*/ 192 w 1979"/>
              <a:gd name="T9" fmla="*/ 390 h 1713"/>
              <a:gd name="T10" fmla="*/ 176 w 1979"/>
              <a:gd name="T11" fmla="*/ 422 h 1713"/>
              <a:gd name="T12" fmla="*/ 174 w 1979"/>
              <a:gd name="T13" fmla="*/ 435 h 1713"/>
              <a:gd name="T14" fmla="*/ 235 w 1979"/>
              <a:gd name="T15" fmla="*/ 507 h 1713"/>
              <a:gd name="T16" fmla="*/ 318 w 1979"/>
              <a:gd name="T17" fmla="*/ 606 h 1713"/>
              <a:gd name="T18" fmla="*/ 317 w 1979"/>
              <a:gd name="T19" fmla="*/ 1195 h 1713"/>
              <a:gd name="T20" fmla="*/ 320 w 1979"/>
              <a:gd name="T21" fmla="*/ 1565 h 1713"/>
              <a:gd name="T22" fmla="*/ 339 w 1979"/>
              <a:gd name="T23" fmla="*/ 1568 h 1713"/>
              <a:gd name="T24" fmla="*/ 704 w 1979"/>
              <a:gd name="T25" fmla="*/ 1553 h 1713"/>
              <a:gd name="T26" fmla="*/ 1073 w 1979"/>
              <a:gd name="T27" fmla="*/ 1540 h 1713"/>
              <a:gd name="T28" fmla="*/ 1651 w 1979"/>
              <a:gd name="T29" fmla="*/ 1522 h 1713"/>
              <a:gd name="T30" fmla="*/ 1722 w 1979"/>
              <a:gd name="T31" fmla="*/ 1573 h 1713"/>
              <a:gd name="T32" fmla="*/ 1712 w 1979"/>
              <a:gd name="T33" fmla="*/ 1671 h 1713"/>
              <a:gd name="T34" fmla="*/ 1665 w 1979"/>
              <a:gd name="T35" fmla="*/ 1713 h 1713"/>
              <a:gd name="T36" fmla="*/ 1786 w 1979"/>
              <a:gd name="T37" fmla="*/ 1705 h 1713"/>
              <a:gd name="T38" fmla="*/ 1792 w 1979"/>
              <a:gd name="T39" fmla="*/ 1705 h 1713"/>
              <a:gd name="T40" fmla="*/ 1878 w 1979"/>
              <a:gd name="T41" fmla="*/ 1513 h 1713"/>
              <a:gd name="T42" fmla="*/ 1941 w 1979"/>
              <a:gd name="T43" fmla="*/ 1466 h 1713"/>
              <a:gd name="T44" fmla="*/ 1970 w 1979"/>
              <a:gd name="T45" fmla="*/ 1433 h 1713"/>
              <a:gd name="T46" fmla="*/ 1978 w 1979"/>
              <a:gd name="T47" fmla="*/ 1379 h 1713"/>
              <a:gd name="T48" fmla="*/ 1930 w 1979"/>
              <a:gd name="T49" fmla="*/ 1360 h 1713"/>
              <a:gd name="T50" fmla="*/ 1891 w 1979"/>
              <a:gd name="T51" fmla="*/ 1327 h 1713"/>
              <a:gd name="T52" fmla="*/ 1854 w 1979"/>
              <a:gd name="T53" fmla="*/ 1263 h 1713"/>
              <a:gd name="T54" fmla="*/ 1869 w 1979"/>
              <a:gd name="T55" fmla="*/ 1180 h 1713"/>
              <a:gd name="T56" fmla="*/ 1832 w 1979"/>
              <a:gd name="T57" fmla="*/ 1103 h 1713"/>
              <a:gd name="T58" fmla="*/ 1603 w 1979"/>
              <a:gd name="T59" fmla="*/ 938 h 1713"/>
              <a:gd name="T60" fmla="*/ 1579 w 1979"/>
              <a:gd name="T61" fmla="*/ 775 h 1713"/>
              <a:gd name="T62" fmla="*/ 1607 w 1979"/>
              <a:gd name="T63" fmla="*/ 675 h 1713"/>
              <a:gd name="T64" fmla="*/ 1556 w 1979"/>
              <a:gd name="T65" fmla="*/ 623 h 1713"/>
              <a:gd name="T66" fmla="*/ 1531 w 1979"/>
              <a:gd name="T67" fmla="*/ 629 h 1713"/>
              <a:gd name="T68" fmla="*/ 1449 w 1979"/>
              <a:gd name="T69" fmla="*/ 621 h 1713"/>
              <a:gd name="T70" fmla="*/ 1320 w 1979"/>
              <a:gd name="T71" fmla="*/ 420 h 1713"/>
              <a:gd name="T72" fmla="*/ 1127 w 1979"/>
              <a:gd name="T73" fmla="*/ 25 h 1713"/>
              <a:gd name="T74" fmla="*/ 780 w 1979"/>
              <a:gd name="T75" fmla="*/ 16 h 1713"/>
              <a:gd name="T76" fmla="*/ 266 w 1979"/>
              <a:gd name="T77" fmla="*/ 33 h 1713"/>
              <a:gd name="T78" fmla="*/ 0 w 1979"/>
              <a:gd name="T79" fmla="*/ 46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9" h="1713">
                <a:moveTo>
                  <a:pt x="23" y="88"/>
                </a:moveTo>
                <a:cubicBezTo>
                  <a:pt x="26" y="109"/>
                  <a:pt x="36" y="127"/>
                  <a:pt x="55" y="149"/>
                </a:cubicBezTo>
                <a:cubicBezTo>
                  <a:pt x="58" y="153"/>
                  <a:pt x="61" y="156"/>
                  <a:pt x="65" y="159"/>
                </a:cubicBezTo>
                <a:cubicBezTo>
                  <a:pt x="79" y="173"/>
                  <a:pt x="101" y="193"/>
                  <a:pt x="85" y="226"/>
                </a:cubicBezTo>
                <a:cubicBezTo>
                  <a:pt x="86" y="227"/>
                  <a:pt x="88" y="228"/>
                  <a:pt x="88" y="229"/>
                </a:cubicBezTo>
                <a:cubicBezTo>
                  <a:pt x="90" y="230"/>
                  <a:pt x="91" y="231"/>
                  <a:pt x="92" y="232"/>
                </a:cubicBezTo>
                <a:cubicBezTo>
                  <a:pt x="107" y="243"/>
                  <a:pt x="122" y="255"/>
                  <a:pt x="136" y="266"/>
                </a:cubicBezTo>
                <a:cubicBezTo>
                  <a:pt x="143" y="271"/>
                  <a:pt x="150" y="276"/>
                  <a:pt x="157" y="281"/>
                </a:cubicBezTo>
                <a:cubicBezTo>
                  <a:pt x="176" y="293"/>
                  <a:pt x="196" y="306"/>
                  <a:pt x="205" y="326"/>
                </a:cubicBezTo>
                <a:cubicBezTo>
                  <a:pt x="217" y="351"/>
                  <a:pt x="203" y="372"/>
                  <a:pt x="192" y="390"/>
                </a:cubicBezTo>
                <a:cubicBezTo>
                  <a:pt x="186" y="398"/>
                  <a:pt x="181" y="407"/>
                  <a:pt x="179" y="414"/>
                </a:cubicBezTo>
                <a:cubicBezTo>
                  <a:pt x="178" y="417"/>
                  <a:pt x="177" y="420"/>
                  <a:pt x="176" y="422"/>
                </a:cubicBezTo>
                <a:cubicBezTo>
                  <a:pt x="175" y="426"/>
                  <a:pt x="173" y="432"/>
                  <a:pt x="173" y="434"/>
                </a:cubicBezTo>
                <a:cubicBezTo>
                  <a:pt x="173" y="435"/>
                  <a:pt x="174" y="435"/>
                  <a:pt x="174" y="435"/>
                </a:cubicBezTo>
                <a:cubicBezTo>
                  <a:pt x="206" y="449"/>
                  <a:pt x="219" y="476"/>
                  <a:pt x="231" y="499"/>
                </a:cubicBezTo>
                <a:cubicBezTo>
                  <a:pt x="235" y="507"/>
                  <a:pt x="235" y="507"/>
                  <a:pt x="235" y="507"/>
                </a:cubicBezTo>
                <a:cubicBezTo>
                  <a:pt x="242" y="522"/>
                  <a:pt x="256" y="542"/>
                  <a:pt x="279" y="547"/>
                </a:cubicBezTo>
                <a:cubicBezTo>
                  <a:pt x="318" y="558"/>
                  <a:pt x="318" y="587"/>
                  <a:pt x="318" y="606"/>
                </a:cubicBezTo>
                <a:cubicBezTo>
                  <a:pt x="317" y="724"/>
                  <a:pt x="317" y="842"/>
                  <a:pt x="317" y="960"/>
                </a:cubicBezTo>
                <a:cubicBezTo>
                  <a:pt x="317" y="1195"/>
                  <a:pt x="317" y="1195"/>
                  <a:pt x="317" y="1195"/>
                </a:cubicBezTo>
                <a:cubicBezTo>
                  <a:pt x="318" y="1310"/>
                  <a:pt x="318" y="1429"/>
                  <a:pt x="317" y="1547"/>
                </a:cubicBezTo>
                <a:cubicBezTo>
                  <a:pt x="317" y="1560"/>
                  <a:pt x="319" y="1564"/>
                  <a:pt x="320" y="1565"/>
                </a:cubicBezTo>
                <a:cubicBezTo>
                  <a:pt x="321" y="1566"/>
                  <a:pt x="324" y="1568"/>
                  <a:pt x="334" y="1568"/>
                </a:cubicBezTo>
                <a:cubicBezTo>
                  <a:pt x="336" y="1568"/>
                  <a:pt x="338" y="1568"/>
                  <a:pt x="339" y="1568"/>
                </a:cubicBezTo>
                <a:cubicBezTo>
                  <a:pt x="429" y="1563"/>
                  <a:pt x="520" y="1560"/>
                  <a:pt x="608" y="1557"/>
                </a:cubicBezTo>
                <a:cubicBezTo>
                  <a:pt x="704" y="1553"/>
                  <a:pt x="704" y="1553"/>
                  <a:pt x="704" y="1553"/>
                </a:cubicBezTo>
                <a:cubicBezTo>
                  <a:pt x="742" y="1552"/>
                  <a:pt x="779" y="1551"/>
                  <a:pt x="816" y="1549"/>
                </a:cubicBezTo>
                <a:cubicBezTo>
                  <a:pt x="900" y="1546"/>
                  <a:pt x="987" y="1542"/>
                  <a:pt x="1073" y="1540"/>
                </a:cubicBezTo>
                <a:cubicBezTo>
                  <a:pt x="1142" y="1538"/>
                  <a:pt x="1212" y="1536"/>
                  <a:pt x="1281" y="1534"/>
                </a:cubicBezTo>
                <a:cubicBezTo>
                  <a:pt x="1402" y="1531"/>
                  <a:pt x="1527" y="1527"/>
                  <a:pt x="1651" y="1522"/>
                </a:cubicBezTo>
                <a:cubicBezTo>
                  <a:pt x="1652" y="1522"/>
                  <a:pt x="1653" y="1522"/>
                  <a:pt x="1655" y="1522"/>
                </a:cubicBezTo>
                <a:cubicBezTo>
                  <a:pt x="1698" y="1522"/>
                  <a:pt x="1712" y="1552"/>
                  <a:pt x="1722" y="1573"/>
                </a:cubicBezTo>
                <a:cubicBezTo>
                  <a:pt x="1724" y="1577"/>
                  <a:pt x="1726" y="1581"/>
                  <a:pt x="1728" y="1584"/>
                </a:cubicBezTo>
                <a:cubicBezTo>
                  <a:pt x="1745" y="1615"/>
                  <a:pt x="1738" y="1648"/>
                  <a:pt x="1712" y="1671"/>
                </a:cubicBezTo>
                <a:cubicBezTo>
                  <a:pt x="1706" y="1676"/>
                  <a:pt x="1700" y="1681"/>
                  <a:pt x="1695" y="1687"/>
                </a:cubicBezTo>
                <a:cubicBezTo>
                  <a:pt x="1686" y="1696"/>
                  <a:pt x="1676" y="1705"/>
                  <a:pt x="1665" y="1713"/>
                </a:cubicBezTo>
                <a:cubicBezTo>
                  <a:pt x="1673" y="1712"/>
                  <a:pt x="1681" y="1711"/>
                  <a:pt x="1689" y="1710"/>
                </a:cubicBezTo>
                <a:cubicBezTo>
                  <a:pt x="1721" y="1707"/>
                  <a:pt x="1754" y="1703"/>
                  <a:pt x="1786" y="1705"/>
                </a:cubicBezTo>
                <a:cubicBezTo>
                  <a:pt x="1788" y="1705"/>
                  <a:pt x="1790" y="1705"/>
                  <a:pt x="1792" y="1705"/>
                </a:cubicBezTo>
                <a:cubicBezTo>
                  <a:pt x="1792" y="1705"/>
                  <a:pt x="1792" y="1705"/>
                  <a:pt x="1792" y="1705"/>
                </a:cubicBezTo>
                <a:cubicBezTo>
                  <a:pt x="1814" y="1705"/>
                  <a:pt x="1821" y="1697"/>
                  <a:pt x="1823" y="1671"/>
                </a:cubicBezTo>
                <a:cubicBezTo>
                  <a:pt x="1827" y="1612"/>
                  <a:pt x="1853" y="1562"/>
                  <a:pt x="1878" y="1513"/>
                </a:cubicBezTo>
                <a:cubicBezTo>
                  <a:pt x="1884" y="1502"/>
                  <a:pt x="1884" y="1502"/>
                  <a:pt x="1884" y="1502"/>
                </a:cubicBezTo>
                <a:cubicBezTo>
                  <a:pt x="1896" y="1478"/>
                  <a:pt x="1919" y="1463"/>
                  <a:pt x="1941" y="1466"/>
                </a:cubicBezTo>
                <a:cubicBezTo>
                  <a:pt x="1944" y="1466"/>
                  <a:pt x="1946" y="1466"/>
                  <a:pt x="1948" y="1466"/>
                </a:cubicBezTo>
                <a:cubicBezTo>
                  <a:pt x="1963" y="1466"/>
                  <a:pt x="1966" y="1462"/>
                  <a:pt x="1970" y="1433"/>
                </a:cubicBezTo>
                <a:cubicBezTo>
                  <a:pt x="1973" y="1415"/>
                  <a:pt x="1973" y="1415"/>
                  <a:pt x="1973" y="1415"/>
                </a:cubicBezTo>
                <a:cubicBezTo>
                  <a:pt x="1975" y="1403"/>
                  <a:pt x="1977" y="1391"/>
                  <a:pt x="1978" y="1379"/>
                </a:cubicBezTo>
                <a:cubicBezTo>
                  <a:pt x="1979" y="1372"/>
                  <a:pt x="1964" y="1354"/>
                  <a:pt x="1956" y="1350"/>
                </a:cubicBezTo>
                <a:cubicBezTo>
                  <a:pt x="1947" y="1357"/>
                  <a:pt x="1938" y="1360"/>
                  <a:pt x="1930" y="1360"/>
                </a:cubicBezTo>
                <a:cubicBezTo>
                  <a:pt x="1910" y="1360"/>
                  <a:pt x="1901" y="1343"/>
                  <a:pt x="1893" y="1331"/>
                </a:cubicBezTo>
                <a:cubicBezTo>
                  <a:pt x="1891" y="1327"/>
                  <a:pt x="1891" y="1327"/>
                  <a:pt x="1891" y="1327"/>
                </a:cubicBezTo>
                <a:cubicBezTo>
                  <a:pt x="1886" y="1318"/>
                  <a:pt x="1881" y="1309"/>
                  <a:pt x="1876" y="1301"/>
                </a:cubicBezTo>
                <a:cubicBezTo>
                  <a:pt x="1869" y="1288"/>
                  <a:pt x="1862" y="1275"/>
                  <a:pt x="1854" y="1263"/>
                </a:cubicBezTo>
                <a:cubicBezTo>
                  <a:pt x="1847" y="1252"/>
                  <a:pt x="1825" y="1217"/>
                  <a:pt x="1864" y="1187"/>
                </a:cubicBezTo>
                <a:cubicBezTo>
                  <a:pt x="1867" y="1184"/>
                  <a:pt x="1869" y="1181"/>
                  <a:pt x="1869" y="1180"/>
                </a:cubicBezTo>
                <a:cubicBezTo>
                  <a:pt x="1869" y="1180"/>
                  <a:pt x="1868" y="1179"/>
                  <a:pt x="1866" y="1177"/>
                </a:cubicBezTo>
                <a:cubicBezTo>
                  <a:pt x="1841" y="1157"/>
                  <a:pt x="1835" y="1128"/>
                  <a:pt x="1832" y="1103"/>
                </a:cubicBezTo>
                <a:cubicBezTo>
                  <a:pt x="1831" y="1088"/>
                  <a:pt x="1825" y="1079"/>
                  <a:pt x="1807" y="1069"/>
                </a:cubicBezTo>
                <a:cubicBezTo>
                  <a:pt x="1746" y="1030"/>
                  <a:pt x="1674" y="984"/>
                  <a:pt x="1603" y="938"/>
                </a:cubicBezTo>
                <a:cubicBezTo>
                  <a:pt x="1565" y="913"/>
                  <a:pt x="1546" y="889"/>
                  <a:pt x="1542" y="862"/>
                </a:cubicBezTo>
                <a:cubicBezTo>
                  <a:pt x="1538" y="836"/>
                  <a:pt x="1550" y="809"/>
                  <a:pt x="1579" y="775"/>
                </a:cubicBezTo>
                <a:cubicBezTo>
                  <a:pt x="1595" y="755"/>
                  <a:pt x="1602" y="737"/>
                  <a:pt x="1600" y="715"/>
                </a:cubicBezTo>
                <a:cubicBezTo>
                  <a:pt x="1599" y="702"/>
                  <a:pt x="1601" y="687"/>
                  <a:pt x="1607" y="675"/>
                </a:cubicBezTo>
                <a:cubicBezTo>
                  <a:pt x="1614" y="659"/>
                  <a:pt x="1611" y="653"/>
                  <a:pt x="1594" y="645"/>
                </a:cubicBezTo>
                <a:cubicBezTo>
                  <a:pt x="1580" y="638"/>
                  <a:pt x="1567" y="631"/>
                  <a:pt x="1556" y="623"/>
                </a:cubicBezTo>
                <a:cubicBezTo>
                  <a:pt x="1552" y="619"/>
                  <a:pt x="1548" y="617"/>
                  <a:pt x="1545" y="617"/>
                </a:cubicBezTo>
                <a:cubicBezTo>
                  <a:pt x="1541" y="617"/>
                  <a:pt x="1535" y="624"/>
                  <a:pt x="1531" y="629"/>
                </a:cubicBezTo>
                <a:cubicBezTo>
                  <a:pt x="1520" y="644"/>
                  <a:pt x="1505" y="652"/>
                  <a:pt x="1491" y="652"/>
                </a:cubicBezTo>
                <a:cubicBezTo>
                  <a:pt x="1474" y="652"/>
                  <a:pt x="1458" y="641"/>
                  <a:pt x="1449" y="621"/>
                </a:cubicBezTo>
                <a:cubicBezTo>
                  <a:pt x="1442" y="607"/>
                  <a:pt x="1437" y="591"/>
                  <a:pt x="1433" y="575"/>
                </a:cubicBezTo>
                <a:cubicBezTo>
                  <a:pt x="1420" y="513"/>
                  <a:pt x="1386" y="466"/>
                  <a:pt x="1320" y="420"/>
                </a:cubicBezTo>
                <a:cubicBezTo>
                  <a:pt x="1210" y="342"/>
                  <a:pt x="1163" y="250"/>
                  <a:pt x="1182" y="148"/>
                </a:cubicBezTo>
                <a:cubicBezTo>
                  <a:pt x="1192" y="90"/>
                  <a:pt x="1167" y="62"/>
                  <a:pt x="1127" y="25"/>
                </a:cubicBezTo>
                <a:cubicBezTo>
                  <a:pt x="1107" y="6"/>
                  <a:pt x="1092" y="0"/>
                  <a:pt x="1070" y="2"/>
                </a:cubicBezTo>
                <a:cubicBezTo>
                  <a:pt x="983" y="7"/>
                  <a:pt x="888" y="12"/>
                  <a:pt x="780" y="16"/>
                </a:cubicBezTo>
                <a:cubicBezTo>
                  <a:pt x="695" y="19"/>
                  <a:pt x="610" y="21"/>
                  <a:pt x="525" y="24"/>
                </a:cubicBezTo>
                <a:cubicBezTo>
                  <a:pt x="438" y="27"/>
                  <a:pt x="352" y="30"/>
                  <a:pt x="266" y="33"/>
                </a:cubicBezTo>
                <a:cubicBezTo>
                  <a:pt x="191" y="35"/>
                  <a:pt x="116" y="39"/>
                  <a:pt x="43" y="43"/>
                </a:cubicBezTo>
                <a:cubicBezTo>
                  <a:pt x="0" y="46"/>
                  <a:pt x="0" y="46"/>
                  <a:pt x="0" y="46"/>
                </a:cubicBezTo>
                <a:cubicBezTo>
                  <a:pt x="19" y="59"/>
                  <a:pt x="22" y="80"/>
                  <a:pt x="23" y="8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3" name="Freeform 55">
            <a:extLst>
              <a:ext uri="{FF2B5EF4-FFF2-40B4-BE49-F238E27FC236}">
                <a16:creationId xmlns:a16="http://schemas.microsoft.com/office/drawing/2014/main" id="{69C0D814-9DB6-114F-93A8-F03AB4C032B9}"/>
              </a:ext>
            </a:extLst>
          </p:cNvPr>
          <p:cNvSpPr>
            <a:spLocks/>
          </p:cNvSpPr>
          <p:nvPr/>
        </p:nvSpPr>
        <p:spPr bwMode="auto">
          <a:xfrm>
            <a:off x="5927610" y="2730606"/>
            <a:ext cx="788710" cy="511627"/>
          </a:xfrm>
          <a:custGeom>
            <a:avLst/>
            <a:gdLst>
              <a:gd name="T0" fmla="*/ 40 w 1815"/>
              <a:gd name="T1" fmla="*/ 461 h 1152"/>
              <a:gd name="T2" fmla="*/ 59 w 1815"/>
              <a:gd name="T3" fmla="*/ 528 h 1152"/>
              <a:gd name="T4" fmla="*/ 58 w 1815"/>
              <a:gd name="T5" fmla="*/ 533 h 1152"/>
              <a:gd name="T6" fmla="*/ 107 w 1815"/>
              <a:gd name="T7" fmla="*/ 632 h 1152"/>
              <a:gd name="T8" fmla="*/ 132 w 1815"/>
              <a:gd name="T9" fmla="*/ 712 h 1152"/>
              <a:gd name="T10" fmla="*/ 145 w 1815"/>
              <a:gd name="T11" fmla="*/ 745 h 1152"/>
              <a:gd name="T12" fmla="*/ 184 w 1815"/>
              <a:gd name="T13" fmla="*/ 833 h 1152"/>
              <a:gd name="T14" fmla="*/ 174 w 1815"/>
              <a:gd name="T15" fmla="*/ 893 h 1152"/>
              <a:gd name="T16" fmla="*/ 213 w 1815"/>
              <a:gd name="T17" fmla="*/ 927 h 1152"/>
              <a:gd name="T18" fmla="*/ 222 w 1815"/>
              <a:gd name="T19" fmla="*/ 1024 h 1152"/>
              <a:gd name="T20" fmla="*/ 226 w 1815"/>
              <a:gd name="T21" fmla="*/ 1104 h 1152"/>
              <a:gd name="T22" fmla="*/ 406 w 1815"/>
              <a:gd name="T23" fmla="*/ 1108 h 1152"/>
              <a:gd name="T24" fmla="*/ 897 w 1815"/>
              <a:gd name="T25" fmla="*/ 1089 h 1152"/>
              <a:gd name="T26" fmla="*/ 1309 w 1815"/>
              <a:gd name="T27" fmla="*/ 1073 h 1152"/>
              <a:gd name="T28" fmla="*/ 1472 w 1815"/>
              <a:gd name="T29" fmla="*/ 1152 h 1152"/>
              <a:gd name="T30" fmla="*/ 1491 w 1815"/>
              <a:gd name="T31" fmla="*/ 1075 h 1152"/>
              <a:gd name="T32" fmla="*/ 1567 w 1815"/>
              <a:gd name="T33" fmla="*/ 894 h 1152"/>
              <a:gd name="T34" fmla="*/ 1610 w 1815"/>
              <a:gd name="T35" fmla="*/ 743 h 1152"/>
              <a:gd name="T36" fmla="*/ 1664 w 1815"/>
              <a:gd name="T37" fmla="*/ 730 h 1152"/>
              <a:gd name="T38" fmla="*/ 1784 w 1815"/>
              <a:gd name="T39" fmla="*/ 585 h 1152"/>
              <a:gd name="T40" fmla="*/ 1774 w 1815"/>
              <a:gd name="T41" fmla="*/ 485 h 1152"/>
              <a:gd name="T42" fmla="*/ 1724 w 1815"/>
              <a:gd name="T43" fmla="*/ 441 h 1152"/>
              <a:gd name="T44" fmla="*/ 1686 w 1815"/>
              <a:gd name="T45" fmla="*/ 397 h 1152"/>
              <a:gd name="T46" fmla="*/ 1646 w 1815"/>
              <a:gd name="T47" fmla="*/ 350 h 1152"/>
              <a:gd name="T48" fmla="*/ 1486 w 1815"/>
              <a:gd name="T49" fmla="*/ 160 h 1152"/>
              <a:gd name="T50" fmla="*/ 1506 w 1815"/>
              <a:gd name="T51" fmla="*/ 61 h 1152"/>
              <a:gd name="T52" fmla="*/ 1465 w 1815"/>
              <a:gd name="T53" fmla="*/ 0 h 1152"/>
              <a:gd name="T54" fmla="*/ 1445 w 1815"/>
              <a:gd name="T55" fmla="*/ 0 h 1152"/>
              <a:gd name="T56" fmla="*/ 1419 w 1815"/>
              <a:gd name="T57" fmla="*/ 1 h 1152"/>
              <a:gd name="T58" fmla="*/ 845 w 1815"/>
              <a:gd name="T59" fmla="*/ 20 h 1152"/>
              <a:gd name="T60" fmla="*/ 177 w 1815"/>
              <a:gd name="T61" fmla="*/ 39 h 1152"/>
              <a:gd name="T62" fmla="*/ 26 w 1815"/>
              <a:gd name="T63" fmla="*/ 45 h 1152"/>
              <a:gd name="T64" fmla="*/ 15 w 1815"/>
              <a:gd name="T65" fmla="*/ 76 h 1152"/>
              <a:gd name="T66" fmla="*/ 36 w 1815"/>
              <a:gd name="T67" fmla="*/ 132 h 1152"/>
              <a:gd name="T68" fmla="*/ 38 w 1815"/>
              <a:gd name="T69" fmla="*/ 143 h 1152"/>
              <a:gd name="T70" fmla="*/ 8 w 1815"/>
              <a:gd name="T71" fmla="*/ 322 h 1152"/>
              <a:gd name="T72" fmla="*/ 26 w 1815"/>
              <a:gd name="T73" fmla="*/ 421 h 1152"/>
              <a:gd name="T74" fmla="*/ 41 w 1815"/>
              <a:gd name="T75" fmla="*/ 44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5" h="1152">
                <a:moveTo>
                  <a:pt x="33" y="443"/>
                </a:moveTo>
                <a:cubicBezTo>
                  <a:pt x="36" y="451"/>
                  <a:pt x="39" y="459"/>
                  <a:pt x="40" y="461"/>
                </a:cubicBezTo>
                <a:cubicBezTo>
                  <a:pt x="44" y="469"/>
                  <a:pt x="44" y="469"/>
                  <a:pt x="44" y="469"/>
                </a:cubicBezTo>
                <a:cubicBezTo>
                  <a:pt x="56" y="492"/>
                  <a:pt x="60" y="501"/>
                  <a:pt x="59" y="528"/>
                </a:cubicBezTo>
                <a:cubicBezTo>
                  <a:pt x="59" y="531"/>
                  <a:pt x="59" y="531"/>
                  <a:pt x="59" y="531"/>
                </a:cubicBezTo>
                <a:cubicBezTo>
                  <a:pt x="58" y="533"/>
                  <a:pt x="58" y="533"/>
                  <a:pt x="58" y="533"/>
                </a:cubicBezTo>
                <a:cubicBezTo>
                  <a:pt x="52" y="549"/>
                  <a:pt x="54" y="556"/>
                  <a:pt x="66" y="567"/>
                </a:cubicBezTo>
                <a:cubicBezTo>
                  <a:pt x="88" y="585"/>
                  <a:pt x="98" y="609"/>
                  <a:pt x="107" y="632"/>
                </a:cubicBezTo>
                <a:cubicBezTo>
                  <a:pt x="114" y="650"/>
                  <a:pt x="121" y="667"/>
                  <a:pt x="133" y="680"/>
                </a:cubicBezTo>
                <a:cubicBezTo>
                  <a:pt x="144" y="692"/>
                  <a:pt x="133" y="711"/>
                  <a:pt x="132" y="712"/>
                </a:cubicBezTo>
                <a:cubicBezTo>
                  <a:pt x="128" y="719"/>
                  <a:pt x="127" y="724"/>
                  <a:pt x="128" y="729"/>
                </a:cubicBezTo>
                <a:cubicBezTo>
                  <a:pt x="130" y="734"/>
                  <a:pt x="136" y="740"/>
                  <a:pt x="145" y="745"/>
                </a:cubicBezTo>
                <a:cubicBezTo>
                  <a:pt x="176" y="760"/>
                  <a:pt x="189" y="784"/>
                  <a:pt x="185" y="821"/>
                </a:cubicBezTo>
                <a:cubicBezTo>
                  <a:pt x="185" y="825"/>
                  <a:pt x="184" y="829"/>
                  <a:pt x="184" y="833"/>
                </a:cubicBezTo>
                <a:cubicBezTo>
                  <a:pt x="183" y="846"/>
                  <a:pt x="182" y="859"/>
                  <a:pt x="177" y="872"/>
                </a:cubicBezTo>
                <a:cubicBezTo>
                  <a:pt x="175" y="879"/>
                  <a:pt x="172" y="888"/>
                  <a:pt x="174" y="893"/>
                </a:cubicBezTo>
                <a:cubicBezTo>
                  <a:pt x="176" y="897"/>
                  <a:pt x="180" y="900"/>
                  <a:pt x="187" y="903"/>
                </a:cubicBezTo>
                <a:cubicBezTo>
                  <a:pt x="200" y="907"/>
                  <a:pt x="209" y="916"/>
                  <a:pt x="213" y="927"/>
                </a:cubicBezTo>
                <a:cubicBezTo>
                  <a:pt x="217" y="935"/>
                  <a:pt x="216" y="945"/>
                  <a:pt x="212" y="953"/>
                </a:cubicBezTo>
                <a:cubicBezTo>
                  <a:pt x="201" y="976"/>
                  <a:pt x="208" y="995"/>
                  <a:pt x="222" y="1024"/>
                </a:cubicBezTo>
                <a:cubicBezTo>
                  <a:pt x="231" y="1044"/>
                  <a:pt x="226" y="1061"/>
                  <a:pt x="221" y="1075"/>
                </a:cubicBezTo>
                <a:cubicBezTo>
                  <a:pt x="218" y="1084"/>
                  <a:pt x="220" y="1095"/>
                  <a:pt x="226" y="1104"/>
                </a:cubicBezTo>
                <a:cubicBezTo>
                  <a:pt x="232" y="1113"/>
                  <a:pt x="241" y="1118"/>
                  <a:pt x="249" y="1117"/>
                </a:cubicBezTo>
                <a:cubicBezTo>
                  <a:pt x="301" y="1110"/>
                  <a:pt x="354" y="1109"/>
                  <a:pt x="406" y="1108"/>
                </a:cubicBezTo>
                <a:cubicBezTo>
                  <a:pt x="434" y="1108"/>
                  <a:pt x="463" y="1107"/>
                  <a:pt x="492" y="1106"/>
                </a:cubicBezTo>
                <a:cubicBezTo>
                  <a:pt x="627" y="1099"/>
                  <a:pt x="764" y="1094"/>
                  <a:pt x="897" y="1089"/>
                </a:cubicBezTo>
                <a:cubicBezTo>
                  <a:pt x="1023" y="1085"/>
                  <a:pt x="1153" y="1080"/>
                  <a:pt x="1281" y="1073"/>
                </a:cubicBezTo>
                <a:cubicBezTo>
                  <a:pt x="1291" y="1073"/>
                  <a:pt x="1300" y="1073"/>
                  <a:pt x="1309" y="1073"/>
                </a:cubicBezTo>
                <a:cubicBezTo>
                  <a:pt x="1363" y="1073"/>
                  <a:pt x="1424" y="1081"/>
                  <a:pt x="1467" y="1146"/>
                </a:cubicBezTo>
                <a:cubicBezTo>
                  <a:pt x="1468" y="1147"/>
                  <a:pt x="1470" y="1150"/>
                  <a:pt x="1472" y="1152"/>
                </a:cubicBezTo>
                <a:cubicBezTo>
                  <a:pt x="1473" y="1147"/>
                  <a:pt x="1473" y="1144"/>
                  <a:pt x="1473" y="1142"/>
                </a:cubicBezTo>
                <a:cubicBezTo>
                  <a:pt x="1454" y="1106"/>
                  <a:pt x="1482" y="1083"/>
                  <a:pt x="1491" y="1075"/>
                </a:cubicBezTo>
                <a:cubicBezTo>
                  <a:pt x="1520" y="1052"/>
                  <a:pt x="1543" y="1021"/>
                  <a:pt x="1565" y="977"/>
                </a:cubicBezTo>
                <a:cubicBezTo>
                  <a:pt x="1583" y="940"/>
                  <a:pt x="1588" y="918"/>
                  <a:pt x="1567" y="894"/>
                </a:cubicBezTo>
                <a:cubicBezTo>
                  <a:pt x="1542" y="866"/>
                  <a:pt x="1533" y="835"/>
                  <a:pt x="1542" y="806"/>
                </a:cubicBezTo>
                <a:cubicBezTo>
                  <a:pt x="1550" y="777"/>
                  <a:pt x="1574" y="754"/>
                  <a:pt x="1610" y="743"/>
                </a:cubicBezTo>
                <a:cubicBezTo>
                  <a:pt x="1620" y="740"/>
                  <a:pt x="1631" y="738"/>
                  <a:pt x="1642" y="736"/>
                </a:cubicBezTo>
                <a:cubicBezTo>
                  <a:pt x="1649" y="734"/>
                  <a:pt x="1657" y="732"/>
                  <a:pt x="1664" y="730"/>
                </a:cubicBezTo>
                <a:cubicBezTo>
                  <a:pt x="1698" y="722"/>
                  <a:pt x="1739" y="699"/>
                  <a:pt x="1747" y="666"/>
                </a:cubicBezTo>
                <a:cubicBezTo>
                  <a:pt x="1755" y="633"/>
                  <a:pt x="1770" y="609"/>
                  <a:pt x="1784" y="585"/>
                </a:cubicBezTo>
                <a:cubicBezTo>
                  <a:pt x="1788" y="579"/>
                  <a:pt x="1791" y="573"/>
                  <a:pt x="1795" y="568"/>
                </a:cubicBezTo>
                <a:cubicBezTo>
                  <a:pt x="1815" y="532"/>
                  <a:pt x="1808" y="507"/>
                  <a:pt x="1774" y="485"/>
                </a:cubicBezTo>
                <a:cubicBezTo>
                  <a:pt x="1770" y="483"/>
                  <a:pt x="1766" y="481"/>
                  <a:pt x="1760" y="479"/>
                </a:cubicBezTo>
                <a:cubicBezTo>
                  <a:pt x="1745" y="472"/>
                  <a:pt x="1725" y="463"/>
                  <a:pt x="1724" y="441"/>
                </a:cubicBezTo>
                <a:cubicBezTo>
                  <a:pt x="1723" y="424"/>
                  <a:pt x="1715" y="418"/>
                  <a:pt x="1699" y="407"/>
                </a:cubicBezTo>
                <a:cubicBezTo>
                  <a:pt x="1695" y="404"/>
                  <a:pt x="1690" y="400"/>
                  <a:pt x="1686" y="397"/>
                </a:cubicBezTo>
                <a:cubicBezTo>
                  <a:pt x="1683" y="395"/>
                  <a:pt x="1680" y="392"/>
                  <a:pt x="1677" y="390"/>
                </a:cubicBezTo>
                <a:cubicBezTo>
                  <a:pt x="1665" y="381"/>
                  <a:pt x="1650" y="370"/>
                  <a:pt x="1646" y="350"/>
                </a:cubicBezTo>
                <a:cubicBezTo>
                  <a:pt x="1641" y="325"/>
                  <a:pt x="1626" y="312"/>
                  <a:pt x="1593" y="303"/>
                </a:cubicBezTo>
                <a:cubicBezTo>
                  <a:pt x="1513" y="283"/>
                  <a:pt x="1499" y="218"/>
                  <a:pt x="1486" y="160"/>
                </a:cubicBezTo>
                <a:cubicBezTo>
                  <a:pt x="1485" y="154"/>
                  <a:pt x="1484" y="148"/>
                  <a:pt x="1482" y="143"/>
                </a:cubicBezTo>
                <a:cubicBezTo>
                  <a:pt x="1474" y="106"/>
                  <a:pt x="1482" y="79"/>
                  <a:pt x="1506" y="61"/>
                </a:cubicBezTo>
                <a:cubicBezTo>
                  <a:pt x="1505" y="60"/>
                  <a:pt x="1505" y="60"/>
                  <a:pt x="1505" y="60"/>
                </a:cubicBezTo>
                <a:cubicBezTo>
                  <a:pt x="1492" y="53"/>
                  <a:pt x="1463" y="37"/>
                  <a:pt x="1465" y="0"/>
                </a:cubicBezTo>
                <a:cubicBezTo>
                  <a:pt x="1465" y="0"/>
                  <a:pt x="1464" y="0"/>
                  <a:pt x="1464" y="0"/>
                </a:cubicBezTo>
                <a:cubicBezTo>
                  <a:pt x="1457" y="0"/>
                  <a:pt x="1451" y="0"/>
                  <a:pt x="1445" y="0"/>
                </a:cubicBezTo>
                <a:cubicBezTo>
                  <a:pt x="1429" y="0"/>
                  <a:pt x="1429" y="0"/>
                  <a:pt x="1429" y="0"/>
                </a:cubicBezTo>
                <a:cubicBezTo>
                  <a:pt x="1419" y="1"/>
                  <a:pt x="1419" y="1"/>
                  <a:pt x="1419" y="1"/>
                </a:cubicBezTo>
                <a:cubicBezTo>
                  <a:pt x="1360" y="3"/>
                  <a:pt x="1302" y="5"/>
                  <a:pt x="1243" y="7"/>
                </a:cubicBezTo>
                <a:cubicBezTo>
                  <a:pt x="1110" y="12"/>
                  <a:pt x="978" y="16"/>
                  <a:pt x="845" y="20"/>
                </a:cubicBezTo>
                <a:cubicBezTo>
                  <a:pt x="710" y="24"/>
                  <a:pt x="575" y="28"/>
                  <a:pt x="440" y="32"/>
                </a:cubicBezTo>
                <a:cubicBezTo>
                  <a:pt x="352" y="34"/>
                  <a:pt x="265" y="36"/>
                  <a:pt x="177" y="39"/>
                </a:cubicBezTo>
                <a:cubicBezTo>
                  <a:pt x="134" y="40"/>
                  <a:pt x="89" y="42"/>
                  <a:pt x="46" y="44"/>
                </a:cubicBezTo>
                <a:cubicBezTo>
                  <a:pt x="26" y="45"/>
                  <a:pt x="26" y="45"/>
                  <a:pt x="26" y="45"/>
                </a:cubicBezTo>
                <a:cubicBezTo>
                  <a:pt x="20" y="45"/>
                  <a:pt x="20" y="45"/>
                  <a:pt x="20" y="45"/>
                </a:cubicBezTo>
                <a:cubicBezTo>
                  <a:pt x="21" y="56"/>
                  <a:pt x="18" y="66"/>
                  <a:pt x="15" y="76"/>
                </a:cubicBezTo>
                <a:cubicBezTo>
                  <a:pt x="9" y="98"/>
                  <a:pt x="8" y="104"/>
                  <a:pt x="25" y="113"/>
                </a:cubicBezTo>
                <a:cubicBezTo>
                  <a:pt x="34" y="117"/>
                  <a:pt x="35" y="127"/>
                  <a:pt x="36" y="132"/>
                </a:cubicBezTo>
                <a:cubicBezTo>
                  <a:pt x="36" y="134"/>
                  <a:pt x="36" y="134"/>
                  <a:pt x="36" y="134"/>
                </a:cubicBezTo>
                <a:cubicBezTo>
                  <a:pt x="37" y="137"/>
                  <a:pt x="37" y="141"/>
                  <a:pt x="38" y="143"/>
                </a:cubicBezTo>
                <a:cubicBezTo>
                  <a:pt x="42" y="164"/>
                  <a:pt x="47" y="187"/>
                  <a:pt x="23" y="218"/>
                </a:cubicBezTo>
                <a:cubicBezTo>
                  <a:pt x="6" y="240"/>
                  <a:pt x="0" y="285"/>
                  <a:pt x="8" y="322"/>
                </a:cubicBezTo>
                <a:cubicBezTo>
                  <a:pt x="11" y="336"/>
                  <a:pt x="14" y="345"/>
                  <a:pt x="18" y="354"/>
                </a:cubicBezTo>
                <a:cubicBezTo>
                  <a:pt x="24" y="372"/>
                  <a:pt x="30" y="388"/>
                  <a:pt x="26" y="421"/>
                </a:cubicBezTo>
                <a:cubicBezTo>
                  <a:pt x="26" y="422"/>
                  <a:pt x="26" y="423"/>
                  <a:pt x="27" y="423"/>
                </a:cubicBezTo>
                <a:cubicBezTo>
                  <a:pt x="41" y="448"/>
                  <a:pt x="41" y="448"/>
                  <a:pt x="41" y="448"/>
                </a:cubicBezTo>
                <a:lnTo>
                  <a:pt x="33" y="44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4" name="Freeform 56">
            <a:extLst>
              <a:ext uri="{FF2B5EF4-FFF2-40B4-BE49-F238E27FC236}">
                <a16:creationId xmlns:a16="http://schemas.microsoft.com/office/drawing/2014/main" id="{F3A503BE-0624-0A47-9DE6-2A4036710EE8}"/>
              </a:ext>
            </a:extLst>
          </p:cNvPr>
          <p:cNvSpPr>
            <a:spLocks/>
          </p:cNvSpPr>
          <p:nvPr/>
        </p:nvSpPr>
        <p:spPr bwMode="auto">
          <a:xfrm>
            <a:off x="6186171" y="3923722"/>
            <a:ext cx="645400" cy="596558"/>
          </a:xfrm>
          <a:custGeom>
            <a:avLst/>
            <a:gdLst>
              <a:gd name="T0" fmla="*/ 1075 w 1486"/>
              <a:gd name="T1" fmla="*/ 1172 h 1344"/>
              <a:gd name="T2" fmla="*/ 1067 w 1486"/>
              <a:gd name="T3" fmla="*/ 1088 h 1344"/>
              <a:gd name="T4" fmla="*/ 1139 w 1486"/>
              <a:gd name="T5" fmla="*/ 928 h 1344"/>
              <a:gd name="T6" fmla="*/ 1223 w 1486"/>
              <a:gd name="T7" fmla="*/ 780 h 1344"/>
              <a:gd name="T8" fmla="*/ 1315 w 1486"/>
              <a:gd name="T9" fmla="*/ 586 h 1344"/>
              <a:gd name="T10" fmla="*/ 1381 w 1486"/>
              <a:gd name="T11" fmla="*/ 506 h 1344"/>
              <a:gd name="T12" fmla="*/ 1381 w 1486"/>
              <a:gd name="T13" fmla="*/ 499 h 1344"/>
              <a:gd name="T14" fmla="*/ 1427 w 1486"/>
              <a:gd name="T15" fmla="*/ 295 h 1344"/>
              <a:gd name="T16" fmla="*/ 1480 w 1486"/>
              <a:gd name="T17" fmla="*/ 205 h 1344"/>
              <a:gd name="T18" fmla="*/ 1486 w 1486"/>
              <a:gd name="T19" fmla="*/ 182 h 1344"/>
              <a:gd name="T20" fmla="*/ 1328 w 1486"/>
              <a:gd name="T21" fmla="*/ 195 h 1344"/>
              <a:gd name="T22" fmla="*/ 1309 w 1486"/>
              <a:gd name="T23" fmla="*/ 197 h 1344"/>
              <a:gd name="T24" fmla="*/ 1304 w 1486"/>
              <a:gd name="T25" fmla="*/ 113 h 1344"/>
              <a:gd name="T26" fmla="*/ 1352 w 1486"/>
              <a:gd name="T27" fmla="*/ 73 h 1344"/>
              <a:gd name="T28" fmla="*/ 1359 w 1486"/>
              <a:gd name="T29" fmla="*/ 31 h 1344"/>
              <a:gd name="T30" fmla="*/ 1000 w 1486"/>
              <a:gd name="T31" fmla="*/ 15 h 1344"/>
              <a:gd name="T32" fmla="*/ 19 w 1486"/>
              <a:gd name="T33" fmla="*/ 45 h 1344"/>
              <a:gd name="T34" fmla="*/ 1 w 1486"/>
              <a:gd name="T35" fmla="*/ 48 h 1344"/>
              <a:gd name="T36" fmla="*/ 27 w 1486"/>
              <a:gd name="T37" fmla="*/ 240 h 1344"/>
              <a:gd name="T38" fmla="*/ 59 w 1486"/>
              <a:gd name="T39" fmla="*/ 531 h 1344"/>
              <a:gd name="T40" fmla="*/ 45 w 1486"/>
              <a:gd name="T41" fmla="*/ 997 h 1344"/>
              <a:gd name="T42" fmla="*/ 45 w 1486"/>
              <a:gd name="T43" fmla="*/ 1024 h 1344"/>
              <a:gd name="T44" fmla="*/ 73 w 1486"/>
              <a:gd name="T45" fmla="*/ 1140 h 1344"/>
              <a:gd name="T46" fmla="*/ 88 w 1486"/>
              <a:gd name="T47" fmla="*/ 1149 h 1344"/>
              <a:gd name="T48" fmla="*/ 114 w 1486"/>
              <a:gd name="T49" fmla="*/ 1132 h 1344"/>
              <a:gd name="T50" fmla="*/ 209 w 1486"/>
              <a:gd name="T51" fmla="*/ 1185 h 1344"/>
              <a:gd name="T52" fmla="*/ 208 w 1486"/>
              <a:gd name="T53" fmla="*/ 1331 h 1344"/>
              <a:gd name="T54" fmla="*/ 217 w 1486"/>
              <a:gd name="T55" fmla="*/ 1344 h 1344"/>
              <a:gd name="T56" fmla="*/ 334 w 1486"/>
              <a:gd name="T57" fmla="*/ 1338 h 1344"/>
              <a:gd name="T58" fmla="*/ 1091 w 1486"/>
              <a:gd name="T59" fmla="*/ 1326 h 1344"/>
              <a:gd name="T60" fmla="*/ 1097 w 1486"/>
              <a:gd name="T61" fmla="*/ 1287 h 1344"/>
              <a:gd name="T62" fmla="*/ 1105 w 1486"/>
              <a:gd name="T63" fmla="*/ 123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6" h="1344">
                <a:moveTo>
                  <a:pt x="1105" y="1236"/>
                </a:moveTo>
                <a:cubicBezTo>
                  <a:pt x="1094" y="1215"/>
                  <a:pt x="1084" y="1193"/>
                  <a:pt x="1075" y="1172"/>
                </a:cubicBezTo>
                <a:cubicBezTo>
                  <a:pt x="1069" y="1160"/>
                  <a:pt x="1063" y="1147"/>
                  <a:pt x="1057" y="1135"/>
                </a:cubicBezTo>
                <a:cubicBezTo>
                  <a:pt x="1046" y="1111"/>
                  <a:pt x="1055" y="1095"/>
                  <a:pt x="1067" y="1088"/>
                </a:cubicBezTo>
                <a:cubicBezTo>
                  <a:pt x="1101" y="1068"/>
                  <a:pt x="1108" y="1036"/>
                  <a:pt x="1116" y="999"/>
                </a:cubicBezTo>
                <a:cubicBezTo>
                  <a:pt x="1121" y="975"/>
                  <a:pt x="1126" y="950"/>
                  <a:pt x="1139" y="928"/>
                </a:cubicBezTo>
                <a:cubicBezTo>
                  <a:pt x="1153" y="903"/>
                  <a:pt x="1167" y="868"/>
                  <a:pt x="1179" y="827"/>
                </a:cubicBezTo>
                <a:cubicBezTo>
                  <a:pt x="1185" y="804"/>
                  <a:pt x="1200" y="788"/>
                  <a:pt x="1223" y="780"/>
                </a:cubicBezTo>
                <a:cubicBezTo>
                  <a:pt x="1253" y="770"/>
                  <a:pt x="1264" y="751"/>
                  <a:pt x="1262" y="715"/>
                </a:cubicBezTo>
                <a:cubicBezTo>
                  <a:pt x="1259" y="660"/>
                  <a:pt x="1277" y="617"/>
                  <a:pt x="1315" y="586"/>
                </a:cubicBezTo>
                <a:cubicBezTo>
                  <a:pt x="1326" y="578"/>
                  <a:pt x="1334" y="565"/>
                  <a:pt x="1343" y="552"/>
                </a:cubicBezTo>
                <a:cubicBezTo>
                  <a:pt x="1353" y="536"/>
                  <a:pt x="1363" y="519"/>
                  <a:pt x="1381" y="506"/>
                </a:cubicBezTo>
                <a:cubicBezTo>
                  <a:pt x="1381" y="506"/>
                  <a:pt x="1381" y="506"/>
                  <a:pt x="1381" y="506"/>
                </a:cubicBezTo>
                <a:cubicBezTo>
                  <a:pt x="1381" y="506"/>
                  <a:pt x="1381" y="505"/>
                  <a:pt x="1381" y="499"/>
                </a:cubicBezTo>
                <a:cubicBezTo>
                  <a:pt x="1378" y="430"/>
                  <a:pt x="1388" y="377"/>
                  <a:pt x="1414" y="327"/>
                </a:cubicBezTo>
                <a:cubicBezTo>
                  <a:pt x="1419" y="317"/>
                  <a:pt x="1423" y="306"/>
                  <a:pt x="1427" y="295"/>
                </a:cubicBezTo>
                <a:cubicBezTo>
                  <a:pt x="1436" y="269"/>
                  <a:pt x="1445" y="240"/>
                  <a:pt x="1473" y="220"/>
                </a:cubicBezTo>
                <a:cubicBezTo>
                  <a:pt x="1476" y="218"/>
                  <a:pt x="1478" y="213"/>
                  <a:pt x="1480" y="205"/>
                </a:cubicBezTo>
                <a:cubicBezTo>
                  <a:pt x="1481" y="203"/>
                  <a:pt x="1481" y="201"/>
                  <a:pt x="1482" y="199"/>
                </a:cubicBezTo>
                <a:cubicBezTo>
                  <a:pt x="1485" y="190"/>
                  <a:pt x="1486" y="185"/>
                  <a:pt x="1486" y="182"/>
                </a:cubicBezTo>
                <a:cubicBezTo>
                  <a:pt x="1483" y="182"/>
                  <a:pt x="1476" y="182"/>
                  <a:pt x="1469" y="183"/>
                </a:cubicBezTo>
                <a:cubicBezTo>
                  <a:pt x="1423" y="188"/>
                  <a:pt x="1376" y="192"/>
                  <a:pt x="1328" y="195"/>
                </a:cubicBezTo>
                <a:cubicBezTo>
                  <a:pt x="1326" y="195"/>
                  <a:pt x="1324" y="195"/>
                  <a:pt x="1322" y="195"/>
                </a:cubicBezTo>
                <a:cubicBezTo>
                  <a:pt x="1317" y="196"/>
                  <a:pt x="1313" y="197"/>
                  <a:pt x="1309" y="197"/>
                </a:cubicBezTo>
                <a:cubicBezTo>
                  <a:pt x="1293" y="197"/>
                  <a:pt x="1281" y="187"/>
                  <a:pt x="1277" y="171"/>
                </a:cubicBezTo>
                <a:cubicBezTo>
                  <a:pt x="1271" y="145"/>
                  <a:pt x="1281" y="125"/>
                  <a:pt x="1304" y="113"/>
                </a:cubicBezTo>
                <a:cubicBezTo>
                  <a:pt x="1318" y="106"/>
                  <a:pt x="1330" y="94"/>
                  <a:pt x="1342" y="82"/>
                </a:cubicBezTo>
                <a:cubicBezTo>
                  <a:pt x="1346" y="79"/>
                  <a:pt x="1349" y="76"/>
                  <a:pt x="1352" y="73"/>
                </a:cubicBezTo>
                <a:cubicBezTo>
                  <a:pt x="1369" y="57"/>
                  <a:pt x="1369" y="48"/>
                  <a:pt x="1363" y="37"/>
                </a:cubicBezTo>
                <a:cubicBezTo>
                  <a:pt x="1359" y="31"/>
                  <a:pt x="1359" y="31"/>
                  <a:pt x="1359" y="31"/>
                </a:cubicBezTo>
                <a:cubicBezTo>
                  <a:pt x="1348" y="10"/>
                  <a:pt x="1341" y="0"/>
                  <a:pt x="1320" y="1"/>
                </a:cubicBezTo>
                <a:cubicBezTo>
                  <a:pt x="1201" y="8"/>
                  <a:pt x="1097" y="13"/>
                  <a:pt x="1000" y="15"/>
                </a:cubicBezTo>
                <a:cubicBezTo>
                  <a:pt x="828" y="19"/>
                  <a:pt x="671" y="24"/>
                  <a:pt x="520" y="30"/>
                </a:cubicBezTo>
                <a:cubicBezTo>
                  <a:pt x="353" y="37"/>
                  <a:pt x="183" y="41"/>
                  <a:pt x="19" y="45"/>
                </a:cubicBezTo>
                <a:cubicBezTo>
                  <a:pt x="16" y="45"/>
                  <a:pt x="16" y="45"/>
                  <a:pt x="16" y="45"/>
                </a:cubicBezTo>
                <a:cubicBezTo>
                  <a:pt x="4" y="46"/>
                  <a:pt x="2" y="47"/>
                  <a:pt x="1" y="48"/>
                </a:cubicBezTo>
                <a:cubicBezTo>
                  <a:pt x="1" y="48"/>
                  <a:pt x="0" y="50"/>
                  <a:pt x="2" y="59"/>
                </a:cubicBezTo>
                <a:cubicBezTo>
                  <a:pt x="13" y="132"/>
                  <a:pt x="21" y="187"/>
                  <a:pt x="27" y="240"/>
                </a:cubicBezTo>
                <a:cubicBezTo>
                  <a:pt x="31" y="269"/>
                  <a:pt x="35" y="297"/>
                  <a:pt x="40" y="325"/>
                </a:cubicBezTo>
                <a:cubicBezTo>
                  <a:pt x="50" y="392"/>
                  <a:pt x="61" y="461"/>
                  <a:pt x="59" y="531"/>
                </a:cubicBezTo>
                <a:cubicBezTo>
                  <a:pt x="55" y="640"/>
                  <a:pt x="52" y="751"/>
                  <a:pt x="49" y="858"/>
                </a:cubicBezTo>
                <a:cubicBezTo>
                  <a:pt x="48" y="904"/>
                  <a:pt x="46" y="951"/>
                  <a:pt x="45" y="997"/>
                </a:cubicBezTo>
                <a:cubicBezTo>
                  <a:pt x="45" y="1011"/>
                  <a:pt x="45" y="1011"/>
                  <a:pt x="45" y="1011"/>
                </a:cubicBezTo>
                <a:cubicBezTo>
                  <a:pt x="45" y="1015"/>
                  <a:pt x="45" y="1020"/>
                  <a:pt x="45" y="1024"/>
                </a:cubicBezTo>
                <a:cubicBezTo>
                  <a:pt x="46" y="1046"/>
                  <a:pt x="47" y="1069"/>
                  <a:pt x="43" y="1092"/>
                </a:cubicBezTo>
                <a:cubicBezTo>
                  <a:pt x="40" y="1115"/>
                  <a:pt x="51" y="1125"/>
                  <a:pt x="73" y="1140"/>
                </a:cubicBezTo>
                <a:cubicBezTo>
                  <a:pt x="76" y="1142"/>
                  <a:pt x="79" y="1144"/>
                  <a:pt x="82" y="1146"/>
                </a:cubicBezTo>
                <a:cubicBezTo>
                  <a:pt x="83" y="1148"/>
                  <a:pt x="86" y="1149"/>
                  <a:pt x="88" y="1149"/>
                </a:cubicBezTo>
                <a:cubicBezTo>
                  <a:pt x="91" y="1149"/>
                  <a:pt x="96" y="1145"/>
                  <a:pt x="101" y="1141"/>
                </a:cubicBezTo>
                <a:cubicBezTo>
                  <a:pt x="105" y="1138"/>
                  <a:pt x="109" y="1135"/>
                  <a:pt x="114" y="1132"/>
                </a:cubicBezTo>
                <a:cubicBezTo>
                  <a:pt x="124" y="1126"/>
                  <a:pt x="136" y="1123"/>
                  <a:pt x="148" y="1123"/>
                </a:cubicBezTo>
                <a:cubicBezTo>
                  <a:pt x="182" y="1123"/>
                  <a:pt x="208" y="1150"/>
                  <a:pt x="209" y="1185"/>
                </a:cubicBezTo>
                <a:cubicBezTo>
                  <a:pt x="209" y="1216"/>
                  <a:pt x="209" y="1216"/>
                  <a:pt x="209" y="1216"/>
                </a:cubicBezTo>
                <a:cubicBezTo>
                  <a:pt x="209" y="1254"/>
                  <a:pt x="209" y="1293"/>
                  <a:pt x="208" y="1331"/>
                </a:cubicBezTo>
                <a:cubicBezTo>
                  <a:pt x="208" y="1341"/>
                  <a:pt x="210" y="1343"/>
                  <a:pt x="210" y="1343"/>
                </a:cubicBezTo>
                <a:cubicBezTo>
                  <a:pt x="210" y="1343"/>
                  <a:pt x="211" y="1344"/>
                  <a:pt x="217" y="1344"/>
                </a:cubicBezTo>
                <a:cubicBezTo>
                  <a:pt x="218" y="1344"/>
                  <a:pt x="220" y="1344"/>
                  <a:pt x="221" y="1344"/>
                </a:cubicBezTo>
                <a:cubicBezTo>
                  <a:pt x="265" y="1341"/>
                  <a:pt x="301" y="1339"/>
                  <a:pt x="334" y="1338"/>
                </a:cubicBezTo>
                <a:cubicBezTo>
                  <a:pt x="574" y="1335"/>
                  <a:pt x="814" y="1332"/>
                  <a:pt x="1054" y="1329"/>
                </a:cubicBezTo>
                <a:cubicBezTo>
                  <a:pt x="1071" y="1329"/>
                  <a:pt x="1088" y="1329"/>
                  <a:pt x="1091" y="1326"/>
                </a:cubicBezTo>
                <a:cubicBezTo>
                  <a:pt x="1094" y="1324"/>
                  <a:pt x="1095" y="1306"/>
                  <a:pt x="1097" y="1291"/>
                </a:cubicBezTo>
                <a:cubicBezTo>
                  <a:pt x="1097" y="1290"/>
                  <a:pt x="1097" y="1289"/>
                  <a:pt x="1097" y="1287"/>
                </a:cubicBezTo>
                <a:cubicBezTo>
                  <a:pt x="1097" y="1280"/>
                  <a:pt x="1097" y="1269"/>
                  <a:pt x="1107" y="1260"/>
                </a:cubicBezTo>
                <a:cubicBezTo>
                  <a:pt x="1113" y="1255"/>
                  <a:pt x="1114" y="1253"/>
                  <a:pt x="1105" y="123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5" name="Freeform 57">
            <a:extLst>
              <a:ext uri="{FF2B5EF4-FFF2-40B4-BE49-F238E27FC236}">
                <a16:creationId xmlns:a16="http://schemas.microsoft.com/office/drawing/2014/main" id="{64CB862C-4D9C-9E47-8AA7-5159311E71A7}"/>
              </a:ext>
            </a:extLst>
          </p:cNvPr>
          <p:cNvSpPr>
            <a:spLocks/>
          </p:cNvSpPr>
          <p:nvPr/>
        </p:nvSpPr>
        <p:spPr bwMode="auto">
          <a:xfrm>
            <a:off x="6805513" y="3793768"/>
            <a:ext cx="1056289" cy="365302"/>
          </a:xfrm>
          <a:custGeom>
            <a:avLst/>
            <a:gdLst>
              <a:gd name="T0" fmla="*/ 1894 w 2430"/>
              <a:gd name="T1" fmla="*/ 72 h 822"/>
              <a:gd name="T2" fmla="*/ 1717 w 2430"/>
              <a:gd name="T3" fmla="*/ 93 h 822"/>
              <a:gd name="T4" fmla="*/ 1641 w 2430"/>
              <a:gd name="T5" fmla="*/ 98 h 822"/>
              <a:gd name="T6" fmla="*/ 1535 w 2430"/>
              <a:gd name="T7" fmla="*/ 107 h 822"/>
              <a:gd name="T8" fmla="*/ 1196 w 2430"/>
              <a:gd name="T9" fmla="*/ 136 h 822"/>
              <a:gd name="T10" fmla="*/ 1007 w 2430"/>
              <a:gd name="T11" fmla="*/ 156 h 822"/>
              <a:gd name="T12" fmla="*/ 659 w 2430"/>
              <a:gd name="T13" fmla="*/ 182 h 822"/>
              <a:gd name="T14" fmla="*/ 620 w 2430"/>
              <a:gd name="T15" fmla="*/ 181 h 822"/>
              <a:gd name="T16" fmla="*/ 618 w 2430"/>
              <a:gd name="T17" fmla="*/ 215 h 822"/>
              <a:gd name="T18" fmla="*/ 564 w 2430"/>
              <a:gd name="T19" fmla="*/ 239 h 822"/>
              <a:gd name="T20" fmla="*/ 502 w 2430"/>
              <a:gd name="T21" fmla="*/ 244 h 822"/>
              <a:gd name="T22" fmla="*/ 449 w 2430"/>
              <a:gd name="T23" fmla="*/ 248 h 822"/>
              <a:gd name="T24" fmla="*/ 333 w 2430"/>
              <a:gd name="T25" fmla="*/ 259 h 822"/>
              <a:gd name="T26" fmla="*/ 178 w 2430"/>
              <a:gd name="T27" fmla="*/ 275 h 822"/>
              <a:gd name="T28" fmla="*/ 152 w 2430"/>
              <a:gd name="T29" fmla="*/ 294 h 822"/>
              <a:gd name="T30" fmla="*/ 113 w 2430"/>
              <a:gd name="T31" fmla="*/ 444 h 822"/>
              <a:gd name="T32" fmla="*/ 108 w 2430"/>
              <a:gd name="T33" fmla="*/ 477 h 822"/>
              <a:gd name="T34" fmla="*/ 107 w 2430"/>
              <a:gd name="T35" fmla="*/ 480 h 822"/>
              <a:gd name="T36" fmla="*/ 73 w 2430"/>
              <a:gd name="T37" fmla="*/ 553 h 822"/>
              <a:gd name="T38" fmla="*/ 39 w 2430"/>
              <a:gd name="T39" fmla="*/ 623 h 822"/>
              <a:gd name="T40" fmla="*/ 23 w 2430"/>
              <a:gd name="T41" fmla="*/ 666 h 822"/>
              <a:gd name="T42" fmla="*/ 2 w 2430"/>
              <a:gd name="T43" fmla="*/ 753 h 822"/>
              <a:gd name="T44" fmla="*/ 3 w 2430"/>
              <a:gd name="T45" fmla="*/ 764 h 822"/>
              <a:gd name="T46" fmla="*/ 1 w 2430"/>
              <a:gd name="T47" fmla="*/ 816 h 822"/>
              <a:gd name="T48" fmla="*/ 0 w 2430"/>
              <a:gd name="T49" fmla="*/ 822 h 822"/>
              <a:gd name="T50" fmla="*/ 9 w 2430"/>
              <a:gd name="T51" fmla="*/ 822 h 822"/>
              <a:gd name="T52" fmla="*/ 68 w 2430"/>
              <a:gd name="T53" fmla="*/ 817 h 822"/>
              <a:gd name="T54" fmla="*/ 321 w 2430"/>
              <a:gd name="T55" fmla="*/ 800 h 822"/>
              <a:gd name="T56" fmla="*/ 892 w 2430"/>
              <a:gd name="T57" fmla="*/ 756 h 822"/>
              <a:gd name="T58" fmla="*/ 1078 w 2430"/>
              <a:gd name="T59" fmla="*/ 739 h 822"/>
              <a:gd name="T60" fmla="*/ 1650 w 2430"/>
              <a:gd name="T61" fmla="*/ 673 h 822"/>
              <a:gd name="T62" fmla="*/ 1661 w 2430"/>
              <a:gd name="T63" fmla="*/ 672 h 822"/>
              <a:gd name="T64" fmla="*/ 1693 w 2430"/>
              <a:gd name="T65" fmla="*/ 665 h 822"/>
              <a:gd name="T66" fmla="*/ 1697 w 2430"/>
              <a:gd name="T67" fmla="*/ 648 h 822"/>
              <a:gd name="T68" fmla="*/ 1701 w 2430"/>
              <a:gd name="T69" fmla="*/ 622 h 822"/>
              <a:gd name="T70" fmla="*/ 1744 w 2430"/>
              <a:gd name="T71" fmla="*/ 573 h 822"/>
              <a:gd name="T72" fmla="*/ 1772 w 2430"/>
              <a:gd name="T73" fmla="*/ 536 h 822"/>
              <a:gd name="T74" fmla="*/ 1832 w 2430"/>
              <a:gd name="T75" fmla="*/ 447 h 822"/>
              <a:gd name="T76" fmla="*/ 1889 w 2430"/>
              <a:gd name="T77" fmla="*/ 428 h 822"/>
              <a:gd name="T78" fmla="*/ 1971 w 2430"/>
              <a:gd name="T79" fmla="*/ 391 h 822"/>
              <a:gd name="T80" fmla="*/ 2025 w 2430"/>
              <a:gd name="T81" fmla="*/ 354 h 822"/>
              <a:gd name="T82" fmla="*/ 2098 w 2430"/>
              <a:gd name="T83" fmla="*/ 280 h 822"/>
              <a:gd name="T84" fmla="*/ 2118 w 2430"/>
              <a:gd name="T85" fmla="*/ 264 h 822"/>
              <a:gd name="T86" fmla="*/ 2124 w 2430"/>
              <a:gd name="T87" fmla="*/ 261 h 822"/>
              <a:gd name="T88" fmla="*/ 2209 w 2430"/>
              <a:gd name="T89" fmla="*/ 214 h 822"/>
              <a:gd name="T90" fmla="*/ 2221 w 2430"/>
              <a:gd name="T91" fmla="*/ 215 h 822"/>
              <a:gd name="T92" fmla="*/ 2228 w 2430"/>
              <a:gd name="T93" fmla="*/ 207 h 822"/>
              <a:gd name="T94" fmla="*/ 2240 w 2430"/>
              <a:gd name="T95" fmla="*/ 198 h 822"/>
              <a:gd name="T96" fmla="*/ 2340 w 2430"/>
              <a:gd name="T97" fmla="*/ 157 h 822"/>
              <a:gd name="T98" fmla="*/ 2352 w 2430"/>
              <a:gd name="T99" fmla="*/ 146 h 822"/>
              <a:gd name="T100" fmla="*/ 2355 w 2430"/>
              <a:gd name="T101" fmla="*/ 141 h 822"/>
              <a:gd name="T102" fmla="*/ 2364 w 2430"/>
              <a:gd name="T103" fmla="*/ 120 h 822"/>
              <a:gd name="T104" fmla="*/ 2403 w 2430"/>
              <a:gd name="T105" fmla="*/ 69 h 822"/>
              <a:gd name="T106" fmla="*/ 2429 w 2430"/>
              <a:gd name="T107" fmla="*/ 24 h 822"/>
              <a:gd name="T108" fmla="*/ 2429 w 2430"/>
              <a:gd name="T109" fmla="*/ 7 h 822"/>
              <a:gd name="T110" fmla="*/ 2428 w 2430"/>
              <a:gd name="T111" fmla="*/ 0 h 822"/>
              <a:gd name="T112" fmla="*/ 2425 w 2430"/>
              <a:gd name="T113" fmla="*/ 0 h 822"/>
              <a:gd name="T114" fmla="*/ 2421 w 2430"/>
              <a:gd name="T115" fmla="*/ 0 h 822"/>
              <a:gd name="T116" fmla="*/ 2376 w 2430"/>
              <a:gd name="T117" fmla="*/ 5 h 822"/>
              <a:gd name="T118" fmla="*/ 2303 w 2430"/>
              <a:gd name="T119" fmla="*/ 13 h 822"/>
              <a:gd name="T120" fmla="*/ 2159 w 2430"/>
              <a:gd name="T121" fmla="*/ 30 h 822"/>
              <a:gd name="T122" fmla="*/ 1894 w 2430"/>
              <a:gd name="T123" fmla="*/ 7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0" h="822">
                <a:moveTo>
                  <a:pt x="1894" y="72"/>
                </a:moveTo>
                <a:cubicBezTo>
                  <a:pt x="1837" y="87"/>
                  <a:pt x="1776" y="90"/>
                  <a:pt x="1717" y="93"/>
                </a:cubicBezTo>
                <a:cubicBezTo>
                  <a:pt x="1692" y="94"/>
                  <a:pt x="1666" y="96"/>
                  <a:pt x="1641" y="98"/>
                </a:cubicBezTo>
                <a:cubicBezTo>
                  <a:pt x="1535" y="107"/>
                  <a:pt x="1535" y="107"/>
                  <a:pt x="1535" y="107"/>
                </a:cubicBezTo>
                <a:cubicBezTo>
                  <a:pt x="1424" y="117"/>
                  <a:pt x="1309" y="127"/>
                  <a:pt x="1196" y="136"/>
                </a:cubicBezTo>
                <a:cubicBezTo>
                  <a:pt x="1133" y="141"/>
                  <a:pt x="1069" y="149"/>
                  <a:pt x="1007" y="156"/>
                </a:cubicBezTo>
                <a:cubicBezTo>
                  <a:pt x="894" y="168"/>
                  <a:pt x="776" y="182"/>
                  <a:pt x="659" y="182"/>
                </a:cubicBezTo>
                <a:cubicBezTo>
                  <a:pt x="646" y="182"/>
                  <a:pt x="633" y="182"/>
                  <a:pt x="620" y="181"/>
                </a:cubicBezTo>
                <a:cubicBezTo>
                  <a:pt x="624" y="193"/>
                  <a:pt x="624" y="205"/>
                  <a:pt x="618" y="215"/>
                </a:cubicBezTo>
                <a:cubicBezTo>
                  <a:pt x="609" y="232"/>
                  <a:pt x="586" y="236"/>
                  <a:pt x="564" y="239"/>
                </a:cubicBezTo>
                <a:cubicBezTo>
                  <a:pt x="543" y="241"/>
                  <a:pt x="522" y="242"/>
                  <a:pt x="502" y="244"/>
                </a:cubicBezTo>
                <a:cubicBezTo>
                  <a:pt x="484" y="245"/>
                  <a:pt x="466" y="246"/>
                  <a:pt x="449" y="248"/>
                </a:cubicBezTo>
                <a:cubicBezTo>
                  <a:pt x="410" y="252"/>
                  <a:pt x="372" y="255"/>
                  <a:pt x="333" y="259"/>
                </a:cubicBezTo>
                <a:cubicBezTo>
                  <a:pt x="281" y="265"/>
                  <a:pt x="230" y="270"/>
                  <a:pt x="178" y="275"/>
                </a:cubicBezTo>
                <a:cubicBezTo>
                  <a:pt x="164" y="276"/>
                  <a:pt x="158" y="281"/>
                  <a:pt x="152" y="294"/>
                </a:cubicBezTo>
                <a:cubicBezTo>
                  <a:pt x="130" y="341"/>
                  <a:pt x="122" y="391"/>
                  <a:pt x="113" y="444"/>
                </a:cubicBezTo>
                <a:cubicBezTo>
                  <a:pt x="111" y="455"/>
                  <a:pt x="110" y="466"/>
                  <a:pt x="108" y="477"/>
                </a:cubicBezTo>
                <a:cubicBezTo>
                  <a:pt x="107" y="480"/>
                  <a:pt x="107" y="480"/>
                  <a:pt x="107" y="480"/>
                </a:cubicBezTo>
                <a:cubicBezTo>
                  <a:pt x="103" y="505"/>
                  <a:pt x="98" y="533"/>
                  <a:pt x="73" y="553"/>
                </a:cubicBezTo>
                <a:cubicBezTo>
                  <a:pt x="53" y="569"/>
                  <a:pt x="42" y="591"/>
                  <a:pt x="39" y="623"/>
                </a:cubicBezTo>
                <a:cubicBezTo>
                  <a:pt x="37" y="642"/>
                  <a:pt x="32" y="657"/>
                  <a:pt x="23" y="666"/>
                </a:cubicBezTo>
                <a:cubicBezTo>
                  <a:pt x="1" y="690"/>
                  <a:pt x="1" y="718"/>
                  <a:pt x="2" y="753"/>
                </a:cubicBezTo>
                <a:cubicBezTo>
                  <a:pt x="2" y="757"/>
                  <a:pt x="3" y="761"/>
                  <a:pt x="3" y="764"/>
                </a:cubicBezTo>
                <a:cubicBezTo>
                  <a:pt x="4" y="781"/>
                  <a:pt x="5" y="799"/>
                  <a:pt x="1" y="816"/>
                </a:cubicBezTo>
                <a:cubicBezTo>
                  <a:pt x="1" y="819"/>
                  <a:pt x="0" y="821"/>
                  <a:pt x="0" y="822"/>
                </a:cubicBezTo>
                <a:cubicBezTo>
                  <a:pt x="2" y="822"/>
                  <a:pt x="6" y="822"/>
                  <a:pt x="9" y="822"/>
                </a:cubicBezTo>
                <a:cubicBezTo>
                  <a:pt x="68" y="817"/>
                  <a:pt x="68" y="817"/>
                  <a:pt x="68" y="817"/>
                </a:cubicBezTo>
                <a:cubicBezTo>
                  <a:pt x="151" y="811"/>
                  <a:pt x="236" y="805"/>
                  <a:pt x="321" y="800"/>
                </a:cubicBezTo>
                <a:cubicBezTo>
                  <a:pt x="501" y="790"/>
                  <a:pt x="688" y="776"/>
                  <a:pt x="892" y="756"/>
                </a:cubicBezTo>
                <a:cubicBezTo>
                  <a:pt x="954" y="750"/>
                  <a:pt x="1016" y="744"/>
                  <a:pt x="1078" y="739"/>
                </a:cubicBezTo>
                <a:cubicBezTo>
                  <a:pt x="1266" y="722"/>
                  <a:pt x="1460" y="704"/>
                  <a:pt x="1650" y="673"/>
                </a:cubicBezTo>
                <a:cubicBezTo>
                  <a:pt x="1661" y="672"/>
                  <a:pt x="1661" y="672"/>
                  <a:pt x="1661" y="672"/>
                </a:cubicBezTo>
                <a:cubicBezTo>
                  <a:pt x="1676" y="669"/>
                  <a:pt x="1691" y="667"/>
                  <a:pt x="1693" y="665"/>
                </a:cubicBezTo>
                <a:cubicBezTo>
                  <a:pt x="1694" y="663"/>
                  <a:pt x="1696" y="655"/>
                  <a:pt x="1697" y="648"/>
                </a:cubicBezTo>
                <a:cubicBezTo>
                  <a:pt x="1698" y="641"/>
                  <a:pt x="1699" y="632"/>
                  <a:pt x="1701" y="622"/>
                </a:cubicBezTo>
                <a:cubicBezTo>
                  <a:pt x="1705" y="603"/>
                  <a:pt x="1709" y="581"/>
                  <a:pt x="1744" y="573"/>
                </a:cubicBezTo>
                <a:cubicBezTo>
                  <a:pt x="1763" y="569"/>
                  <a:pt x="1772" y="557"/>
                  <a:pt x="1772" y="536"/>
                </a:cubicBezTo>
                <a:cubicBezTo>
                  <a:pt x="1772" y="498"/>
                  <a:pt x="1795" y="464"/>
                  <a:pt x="1832" y="447"/>
                </a:cubicBezTo>
                <a:cubicBezTo>
                  <a:pt x="1850" y="438"/>
                  <a:pt x="1870" y="433"/>
                  <a:pt x="1889" y="428"/>
                </a:cubicBezTo>
                <a:cubicBezTo>
                  <a:pt x="1920" y="420"/>
                  <a:pt x="1949" y="412"/>
                  <a:pt x="1971" y="391"/>
                </a:cubicBezTo>
                <a:cubicBezTo>
                  <a:pt x="1987" y="376"/>
                  <a:pt x="2006" y="364"/>
                  <a:pt x="2025" y="354"/>
                </a:cubicBezTo>
                <a:cubicBezTo>
                  <a:pt x="2059" y="335"/>
                  <a:pt x="2088" y="318"/>
                  <a:pt x="2098" y="280"/>
                </a:cubicBezTo>
                <a:cubicBezTo>
                  <a:pt x="2101" y="269"/>
                  <a:pt x="2112" y="266"/>
                  <a:pt x="2118" y="264"/>
                </a:cubicBezTo>
                <a:cubicBezTo>
                  <a:pt x="2120" y="263"/>
                  <a:pt x="2123" y="262"/>
                  <a:pt x="2124" y="261"/>
                </a:cubicBezTo>
                <a:cubicBezTo>
                  <a:pt x="2143" y="242"/>
                  <a:pt x="2169" y="214"/>
                  <a:pt x="2209" y="214"/>
                </a:cubicBezTo>
                <a:cubicBezTo>
                  <a:pt x="2213" y="214"/>
                  <a:pt x="2217" y="214"/>
                  <a:pt x="2221" y="215"/>
                </a:cubicBezTo>
                <a:cubicBezTo>
                  <a:pt x="2222" y="212"/>
                  <a:pt x="2224" y="209"/>
                  <a:pt x="2228" y="207"/>
                </a:cubicBezTo>
                <a:cubicBezTo>
                  <a:pt x="2232" y="204"/>
                  <a:pt x="2236" y="201"/>
                  <a:pt x="2240" y="198"/>
                </a:cubicBezTo>
                <a:cubicBezTo>
                  <a:pt x="2267" y="177"/>
                  <a:pt x="2298" y="154"/>
                  <a:pt x="2340" y="157"/>
                </a:cubicBezTo>
                <a:cubicBezTo>
                  <a:pt x="2345" y="157"/>
                  <a:pt x="2346" y="157"/>
                  <a:pt x="2352" y="146"/>
                </a:cubicBezTo>
                <a:cubicBezTo>
                  <a:pt x="2355" y="141"/>
                  <a:pt x="2355" y="141"/>
                  <a:pt x="2355" y="141"/>
                </a:cubicBezTo>
                <a:cubicBezTo>
                  <a:pt x="2358" y="135"/>
                  <a:pt x="2361" y="128"/>
                  <a:pt x="2364" y="120"/>
                </a:cubicBezTo>
                <a:cubicBezTo>
                  <a:pt x="2372" y="99"/>
                  <a:pt x="2380" y="77"/>
                  <a:pt x="2403" y="69"/>
                </a:cubicBezTo>
                <a:cubicBezTo>
                  <a:pt x="2430" y="61"/>
                  <a:pt x="2429" y="49"/>
                  <a:pt x="2429" y="24"/>
                </a:cubicBezTo>
                <a:cubicBezTo>
                  <a:pt x="2429" y="18"/>
                  <a:pt x="2428" y="12"/>
                  <a:pt x="2429" y="7"/>
                </a:cubicBezTo>
                <a:cubicBezTo>
                  <a:pt x="2429" y="3"/>
                  <a:pt x="2428" y="1"/>
                  <a:pt x="2428" y="0"/>
                </a:cubicBezTo>
                <a:cubicBezTo>
                  <a:pt x="2428" y="0"/>
                  <a:pt x="2427" y="0"/>
                  <a:pt x="2425" y="0"/>
                </a:cubicBezTo>
                <a:cubicBezTo>
                  <a:pt x="2424" y="0"/>
                  <a:pt x="2423" y="0"/>
                  <a:pt x="2421" y="0"/>
                </a:cubicBezTo>
                <a:cubicBezTo>
                  <a:pt x="2406" y="2"/>
                  <a:pt x="2391" y="3"/>
                  <a:pt x="2376" y="5"/>
                </a:cubicBezTo>
                <a:cubicBezTo>
                  <a:pt x="2352" y="7"/>
                  <a:pt x="2327" y="9"/>
                  <a:pt x="2303" y="13"/>
                </a:cubicBezTo>
                <a:cubicBezTo>
                  <a:pt x="2255" y="20"/>
                  <a:pt x="2206" y="25"/>
                  <a:pt x="2159" y="30"/>
                </a:cubicBezTo>
                <a:cubicBezTo>
                  <a:pt x="2072" y="39"/>
                  <a:pt x="1981" y="49"/>
                  <a:pt x="1894" y="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6" name="Freeform 58">
            <a:extLst>
              <a:ext uri="{FF2B5EF4-FFF2-40B4-BE49-F238E27FC236}">
                <a16:creationId xmlns:a16="http://schemas.microsoft.com/office/drawing/2014/main" id="{940AD475-31CA-3147-AABD-58CEDFE00F56}"/>
              </a:ext>
            </a:extLst>
          </p:cNvPr>
          <p:cNvSpPr>
            <a:spLocks/>
          </p:cNvSpPr>
          <p:nvPr/>
        </p:nvSpPr>
        <p:spPr bwMode="auto">
          <a:xfrm>
            <a:off x="6910742" y="3412094"/>
            <a:ext cx="918992" cy="479906"/>
          </a:xfrm>
          <a:custGeom>
            <a:avLst/>
            <a:gdLst>
              <a:gd name="T0" fmla="*/ 328 w 2114"/>
              <a:gd name="T1" fmla="*/ 701 h 1080"/>
              <a:gd name="T2" fmla="*/ 277 w 2114"/>
              <a:gd name="T3" fmla="*/ 728 h 1080"/>
              <a:gd name="T4" fmla="*/ 244 w 2114"/>
              <a:gd name="T5" fmla="*/ 737 h 1080"/>
              <a:gd name="T6" fmla="*/ 219 w 2114"/>
              <a:gd name="T7" fmla="*/ 796 h 1080"/>
              <a:gd name="T8" fmla="*/ 202 w 2114"/>
              <a:gd name="T9" fmla="*/ 878 h 1080"/>
              <a:gd name="T10" fmla="*/ 158 w 2114"/>
              <a:gd name="T11" fmla="*/ 896 h 1080"/>
              <a:gd name="T12" fmla="*/ 68 w 2114"/>
              <a:gd name="T13" fmla="*/ 852 h 1080"/>
              <a:gd name="T14" fmla="*/ 36 w 2114"/>
              <a:gd name="T15" fmla="*/ 845 h 1080"/>
              <a:gd name="T16" fmla="*/ 16 w 2114"/>
              <a:gd name="T17" fmla="*/ 867 h 1080"/>
              <a:gd name="T18" fmla="*/ 34 w 2114"/>
              <a:gd name="T19" fmla="*/ 954 h 1080"/>
              <a:gd name="T20" fmla="*/ 22 w 2114"/>
              <a:gd name="T21" fmla="*/ 1054 h 1080"/>
              <a:gd name="T22" fmla="*/ 31 w 2114"/>
              <a:gd name="T23" fmla="*/ 1079 h 1080"/>
              <a:gd name="T24" fmla="*/ 331 w 2114"/>
              <a:gd name="T25" fmla="*/ 1048 h 1080"/>
              <a:gd name="T26" fmla="*/ 320 w 2114"/>
              <a:gd name="T27" fmla="*/ 1036 h 1080"/>
              <a:gd name="T28" fmla="*/ 332 w 2114"/>
              <a:gd name="T29" fmla="*/ 987 h 1080"/>
              <a:gd name="T30" fmla="*/ 340 w 2114"/>
              <a:gd name="T31" fmla="*/ 987 h 1080"/>
              <a:gd name="T32" fmla="*/ 397 w 2114"/>
              <a:gd name="T33" fmla="*/ 993 h 1080"/>
              <a:gd name="T34" fmla="*/ 696 w 2114"/>
              <a:gd name="T35" fmla="*/ 973 h 1080"/>
              <a:gd name="T36" fmla="*/ 1620 w 2114"/>
              <a:gd name="T37" fmla="*/ 889 h 1080"/>
              <a:gd name="T38" fmla="*/ 1679 w 2114"/>
              <a:gd name="T39" fmla="*/ 878 h 1080"/>
              <a:gd name="T40" fmla="*/ 1837 w 2114"/>
              <a:gd name="T41" fmla="*/ 788 h 1080"/>
              <a:gd name="T42" fmla="*/ 1887 w 2114"/>
              <a:gd name="T43" fmla="*/ 730 h 1080"/>
              <a:gd name="T44" fmla="*/ 1916 w 2114"/>
              <a:gd name="T45" fmla="*/ 690 h 1080"/>
              <a:gd name="T46" fmla="*/ 1930 w 2114"/>
              <a:gd name="T47" fmla="*/ 684 h 1080"/>
              <a:gd name="T48" fmla="*/ 1993 w 2114"/>
              <a:gd name="T49" fmla="*/ 600 h 1080"/>
              <a:gd name="T50" fmla="*/ 2114 w 2114"/>
              <a:gd name="T51" fmla="*/ 489 h 1080"/>
              <a:gd name="T52" fmla="*/ 2082 w 2114"/>
              <a:gd name="T53" fmla="*/ 450 h 1080"/>
              <a:gd name="T54" fmla="*/ 2072 w 2114"/>
              <a:gd name="T55" fmla="*/ 451 h 1080"/>
              <a:gd name="T56" fmla="*/ 2005 w 2114"/>
              <a:gd name="T57" fmla="*/ 412 h 1080"/>
              <a:gd name="T58" fmla="*/ 1916 w 2114"/>
              <a:gd name="T59" fmla="*/ 216 h 1080"/>
              <a:gd name="T60" fmla="*/ 1847 w 2114"/>
              <a:gd name="T61" fmla="*/ 124 h 1080"/>
              <a:gd name="T62" fmla="*/ 1788 w 2114"/>
              <a:gd name="T63" fmla="*/ 73 h 1080"/>
              <a:gd name="T64" fmla="*/ 1688 w 2114"/>
              <a:gd name="T65" fmla="*/ 123 h 1080"/>
              <a:gd name="T66" fmla="*/ 1643 w 2114"/>
              <a:gd name="T67" fmla="*/ 121 h 1080"/>
              <a:gd name="T68" fmla="*/ 1577 w 2114"/>
              <a:gd name="T69" fmla="*/ 152 h 1080"/>
              <a:gd name="T70" fmla="*/ 1545 w 2114"/>
              <a:gd name="T71" fmla="*/ 135 h 1080"/>
              <a:gd name="T72" fmla="*/ 1457 w 2114"/>
              <a:gd name="T73" fmla="*/ 106 h 1080"/>
              <a:gd name="T74" fmla="*/ 1282 w 2114"/>
              <a:gd name="T75" fmla="*/ 3 h 1080"/>
              <a:gd name="T76" fmla="*/ 1247 w 2114"/>
              <a:gd name="T77" fmla="*/ 52 h 1080"/>
              <a:gd name="T78" fmla="*/ 1251 w 2114"/>
              <a:gd name="T79" fmla="*/ 65 h 1080"/>
              <a:gd name="T80" fmla="*/ 1200 w 2114"/>
              <a:gd name="T81" fmla="*/ 137 h 1080"/>
              <a:gd name="T82" fmla="*/ 1182 w 2114"/>
              <a:gd name="T83" fmla="*/ 152 h 1080"/>
              <a:gd name="T84" fmla="*/ 1103 w 2114"/>
              <a:gd name="T85" fmla="*/ 175 h 1080"/>
              <a:gd name="T86" fmla="*/ 1089 w 2114"/>
              <a:gd name="T87" fmla="*/ 184 h 1080"/>
              <a:gd name="T88" fmla="*/ 1059 w 2114"/>
              <a:gd name="T89" fmla="*/ 266 h 1080"/>
              <a:gd name="T90" fmla="*/ 949 w 2114"/>
              <a:gd name="T91" fmla="*/ 423 h 1080"/>
              <a:gd name="T92" fmla="*/ 909 w 2114"/>
              <a:gd name="T93" fmla="*/ 466 h 1080"/>
              <a:gd name="T94" fmla="*/ 879 w 2114"/>
              <a:gd name="T95" fmla="*/ 466 h 1080"/>
              <a:gd name="T96" fmla="*/ 807 w 2114"/>
              <a:gd name="T97" fmla="*/ 438 h 1080"/>
              <a:gd name="T98" fmla="*/ 787 w 2114"/>
              <a:gd name="T99" fmla="*/ 442 h 1080"/>
              <a:gd name="T100" fmla="*/ 720 w 2114"/>
              <a:gd name="T101" fmla="*/ 538 h 1080"/>
              <a:gd name="T102" fmla="*/ 644 w 2114"/>
              <a:gd name="T103" fmla="*/ 502 h 1080"/>
              <a:gd name="T104" fmla="*/ 627 w 2114"/>
              <a:gd name="T105" fmla="*/ 540 h 1080"/>
              <a:gd name="T106" fmla="*/ 564 w 2114"/>
              <a:gd name="T107" fmla="*/ 584 h 1080"/>
              <a:gd name="T108" fmla="*/ 454 w 2114"/>
              <a:gd name="T109" fmla="*/ 548 h 1080"/>
              <a:gd name="T110" fmla="*/ 378 w 2114"/>
              <a:gd name="T111" fmla="*/ 555 h 1080"/>
              <a:gd name="T112" fmla="*/ 347 w 2114"/>
              <a:gd name="T113" fmla="*/ 594 h 1080"/>
              <a:gd name="T114" fmla="*/ 327 w 2114"/>
              <a:gd name="T115" fmla="*/ 607 h 1080"/>
              <a:gd name="T116" fmla="*/ 311 w 2114"/>
              <a:gd name="T117" fmla="*/ 651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4" h="1080">
                <a:moveTo>
                  <a:pt x="311" y="651"/>
                </a:moveTo>
                <a:cubicBezTo>
                  <a:pt x="323" y="665"/>
                  <a:pt x="335" y="684"/>
                  <a:pt x="328" y="701"/>
                </a:cubicBezTo>
                <a:cubicBezTo>
                  <a:pt x="321" y="719"/>
                  <a:pt x="299" y="724"/>
                  <a:pt x="283" y="726"/>
                </a:cubicBezTo>
                <a:cubicBezTo>
                  <a:pt x="282" y="727"/>
                  <a:pt x="279" y="727"/>
                  <a:pt x="277" y="728"/>
                </a:cubicBezTo>
                <a:cubicBezTo>
                  <a:pt x="275" y="729"/>
                  <a:pt x="273" y="730"/>
                  <a:pt x="271" y="730"/>
                </a:cubicBezTo>
                <a:cubicBezTo>
                  <a:pt x="263" y="733"/>
                  <a:pt x="253" y="735"/>
                  <a:pt x="244" y="737"/>
                </a:cubicBezTo>
                <a:cubicBezTo>
                  <a:pt x="234" y="739"/>
                  <a:pt x="214" y="743"/>
                  <a:pt x="210" y="747"/>
                </a:cubicBezTo>
                <a:cubicBezTo>
                  <a:pt x="206" y="757"/>
                  <a:pt x="213" y="778"/>
                  <a:pt x="219" y="796"/>
                </a:cubicBezTo>
                <a:cubicBezTo>
                  <a:pt x="221" y="802"/>
                  <a:pt x="223" y="808"/>
                  <a:pt x="225" y="814"/>
                </a:cubicBezTo>
                <a:cubicBezTo>
                  <a:pt x="230" y="834"/>
                  <a:pt x="233" y="860"/>
                  <a:pt x="202" y="878"/>
                </a:cubicBezTo>
                <a:cubicBezTo>
                  <a:pt x="195" y="882"/>
                  <a:pt x="195" y="882"/>
                  <a:pt x="195" y="882"/>
                </a:cubicBezTo>
                <a:cubicBezTo>
                  <a:pt x="184" y="889"/>
                  <a:pt x="173" y="896"/>
                  <a:pt x="158" y="896"/>
                </a:cubicBezTo>
                <a:cubicBezTo>
                  <a:pt x="146" y="896"/>
                  <a:pt x="135" y="891"/>
                  <a:pt x="124" y="881"/>
                </a:cubicBezTo>
                <a:cubicBezTo>
                  <a:pt x="109" y="868"/>
                  <a:pt x="90" y="858"/>
                  <a:pt x="68" y="852"/>
                </a:cubicBezTo>
                <a:cubicBezTo>
                  <a:pt x="61" y="850"/>
                  <a:pt x="61" y="850"/>
                  <a:pt x="61" y="850"/>
                </a:cubicBezTo>
                <a:cubicBezTo>
                  <a:pt x="52" y="847"/>
                  <a:pt x="43" y="845"/>
                  <a:pt x="36" y="845"/>
                </a:cubicBezTo>
                <a:cubicBezTo>
                  <a:pt x="30" y="845"/>
                  <a:pt x="25" y="846"/>
                  <a:pt x="21" y="855"/>
                </a:cubicBezTo>
                <a:cubicBezTo>
                  <a:pt x="20" y="859"/>
                  <a:pt x="18" y="863"/>
                  <a:pt x="16" y="867"/>
                </a:cubicBezTo>
                <a:cubicBezTo>
                  <a:pt x="3" y="892"/>
                  <a:pt x="0" y="901"/>
                  <a:pt x="19" y="912"/>
                </a:cubicBezTo>
                <a:cubicBezTo>
                  <a:pt x="37" y="923"/>
                  <a:pt x="35" y="943"/>
                  <a:pt x="34" y="954"/>
                </a:cubicBezTo>
                <a:cubicBezTo>
                  <a:pt x="32" y="970"/>
                  <a:pt x="30" y="985"/>
                  <a:pt x="28" y="1001"/>
                </a:cubicBezTo>
                <a:cubicBezTo>
                  <a:pt x="26" y="1019"/>
                  <a:pt x="24" y="1036"/>
                  <a:pt x="22" y="1054"/>
                </a:cubicBezTo>
                <a:cubicBezTo>
                  <a:pt x="21" y="1066"/>
                  <a:pt x="17" y="1075"/>
                  <a:pt x="13" y="1080"/>
                </a:cubicBezTo>
                <a:cubicBezTo>
                  <a:pt x="31" y="1079"/>
                  <a:pt x="31" y="1079"/>
                  <a:pt x="31" y="1079"/>
                </a:cubicBezTo>
                <a:cubicBezTo>
                  <a:pt x="128" y="1069"/>
                  <a:pt x="224" y="1059"/>
                  <a:pt x="320" y="1050"/>
                </a:cubicBezTo>
                <a:cubicBezTo>
                  <a:pt x="325" y="1049"/>
                  <a:pt x="329" y="1049"/>
                  <a:pt x="331" y="1048"/>
                </a:cubicBezTo>
                <a:cubicBezTo>
                  <a:pt x="330" y="1046"/>
                  <a:pt x="327" y="1043"/>
                  <a:pt x="322" y="1039"/>
                </a:cubicBezTo>
                <a:cubicBezTo>
                  <a:pt x="322" y="1038"/>
                  <a:pt x="321" y="1037"/>
                  <a:pt x="320" y="1036"/>
                </a:cubicBezTo>
                <a:cubicBezTo>
                  <a:pt x="315" y="1032"/>
                  <a:pt x="302" y="1021"/>
                  <a:pt x="307" y="1005"/>
                </a:cubicBezTo>
                <a:cubicBezTo>
                  <a:pt x="309" y="999"/>
                  <a:pt x="315" y="987"/>
                  <a:pt x="332" y="987"/>
                </a:cubicBezTo>
                <a:cubicBezTo>
                  <a:pt x="334" y="987"/>
                  <a:pt x="336" y="987"/>
                  <a:pt x="337" y="987"/>
                </a:cubicBezTo>
                <a:cubicBezTo>
                  <a:pt x="338" y="987"/>
                  <a:pt x="339" y="987"/>
                  <a:pt x="340" y="987"/>
                </a:cubicBezTo>
                <a:cubicBezTo>
                  <a:pt x="346" y="986"/>
                  <a:pt x="353" y="985"/>
                  <a:pt x="359" y="985"/>
                </a:cubicBezTo>
                <a:cubicBezTo>
                  <a:pt x="373" y="985"/>
                  <a:pt x="386" y="989"/>
                  <a:pt x="397" y="993"/>
                </a:cubicBezTo>
                <a:cubicBezTo>
                  <a:pt x="409" y="997"/>
                  <a:pt x="419" y="1001"/>
                  <a:pt x="429" y="1000"/>
                </a:cubicBezTo>
                <a:cubicBezTo>
                  <a:pt x="528" y="990"/>
                  <a:pt x="615" y="981"/>
                  <a:pt x="696" y="973"/>
                </a:cubicBezTo>
                <a:cubicBezTo>
                  <a:pt x="815" y="962"/>
                  <a:pt x="934" y="952"/>
                  <a:pt x="1052" y="941"/>
                </a:cubicBezTo>
                <a:cubicBezTo>
                  <a:pt x="1241" y="923"/>
                  <a:pt x="1431" y="906"/>
                  <a:pt x="1620" y="889"/>
                </a:cubicBezTo>
                <a:cubicBezTo>
                  <a:pt x="1624" y="888"/>
                  <a:pt x="1629" y="888"/>
                  <a:pt x="1634" y="888"/>
                </a:cubicBezTo>
                <a:cubicBezTo>
                  <a:pt x="1650" y="887"/>
                  <a:pt x="1666" y="886"/>
                  <a:pt x="1679" y="878"/>
                </a:cubicBezTo>
                <a:cubicBezTo>
                  <a:pt x="1693" y="870"/>
                  <a:pt x="1707" y="862"/>
                  <a:pt x="1722" y="854"/>
                </a:cubicBezTo>
                <a:cubicBezTo>
                  <a:pt x="1760" y="833"/>
                  <a:pt x="1799" y="811"/>
                  <a:pt x="1837" y="788"/>
                </a:cubicBezTo>
                <a:cubicBezTo>
                  <a:pt x="1839" y="787"/>
                  <a:pt x="1839" y="787"/>
                  <a:pt x="1839" y="787"/>
                </a:cubicBezTo>
                <a:cubicBezTo>
                  <a:pt x="1864" y="772"/>
                  <a:pt x="1886" y="759"/>
                  <a:pt x="1887" y="730"/>
                </a:cubicBezTo>
                <a:cubicBezTo>
                  <a:pt x="1888" y="710"/>
                  <a:pt x="1903" y="699"/>
                  <a:pt x="1914" y="692"/>
                </a:cubicBezTo>
                <a:cubicBezTo>
                  <a:pt x="1916" y="690"/>
                  <a:pt x="1916" y="690"/>
                  <a:pt x="1916" y="690"/>
                </a:cubicBezTo>
                <a:cubicBezTo>
                  <a:pt x="1920" y="688"/>
                  <a:pt x="1924" y="686"/>
                  <a:pt x="1927" y="685"/>
                </a:cubicBezTo>
                <a:cubicBezTo>
                  <a:pt x="1928" y="685"/>
                  <a:pt x="1929" y="684"/>
                  <a:pt x="1930" y="684"/>
                </a:cubicBezTo>
                <a:cubicBezTo>
                  <a:pt x="1932" y="648"/>
                  <a:pt x="1957" y="629"/>
                  <a:pt x="1976" y="613"/>
                </a:cubicBezTo>
                <a:cubicBezTo>
                  <a:pt x="1982" y="609"/>
                  <a:pt x="1988" y="604"/>
                  <a:pt x="1993" y="600"/>
                </a:cubicBezTo>
                <a:cubicBezTo>
                  <a:pt x="2024" y="570"/>
                  <a:pt x="2057" y="540"/>
                  <a:pt x="2089" y="511"/>
                </a:cubicBezTo>
                <a:cubicBezTo>
                  <a:pt x="2098" y="504"/>
                  <a:pt x="2106" y="496"/>
                  <a:pt x="2114" y="489"/>
                </a:cubicBezTo>
                <a:cubicBezTo>
                  <a:pt x="2102" y="484"/>
                  <a:pt x="2086" y="476"/>
                  <a:pt x="2083" y="456"/>
                </a:cubicBezTo>
                <a:cubicBezTo>
                  <a:pt x="2083" y="453"/>
                  <a:pt x="2082" y="451"/>
                  <a:pt x="2082" y="450"/>
                </a:cubicBezTo>
                <a:cubicBezTo>
                  <a:pt x="2081" y="450"/>
                  <a:pt x="2081" y="450"/>
                  <a:pt x="2079" y="450"/>
                </a:cubicBezTo>
                <a:cubicBezTo>
                  <a:pt x="2077" y="450"/>
                  <a:pt x="2075" y="451"/>
                  <a:pt x="2072" y="451"/>
                </a:cubicBezTo>
                <a:cubicBezTo>
                  <a:pt x="2044" y="455"/>
                  <a:pt x="2024" y="444"/>
                  <a:pt x="2008" y="418"/>
                </a:cubicBezTo>
                <a:cubicBezTo>
                  <a:pt x="2005" y="412"/>
                  <a:pt x="2005" y="412"/>
                  <a:pt x="2005" y="412"/>
                </a:cubicBezTo>
                <a:cubicBezTo>
                  <a:pt x="1989" y="387"/>
                  <a:pt x="1974" y="362"/>
                  <a:pt x="1955" y="341"/>
                </a:cubicBezTo>
                <a:cubicBezTo>
                  <a:pt x="1923" y="306"/>
                  <a:pt x="1910" y="265"/>
                  <a:pt x="1916" y="216"/>
                </a:cubicBezTo>
                <a:cubicBezTo>
                  <a:pt x="1919" y="198"/>
                  <a:pt x="1912" y="182"/>
                  <a:pt x="1894" y="162"/>
                </a:cubicBezTo>
                <a:cubicBezTo>
                  <a:pt x="1881" y="147"/>
                  <a:pt x="1864" y="136"/>
                  <a:pt x="1847" y="124"/>
                </a:cubicBezTo>
                <a:cubicBezTo>
                  <a:pt x="1827" y="110"/>
                  <a:pt x="1805" y="95"/>
                  <a:pt x="1789" y="73"/>
                </a:cubicBezTo>
                <a:cubicBezTo>
                  <a:pt x="1789" y="73"/>
                  <a:pt x="1788" y="73"/>
                  <a:pt x="1788" y="73"/>
                </a:cubicBezTo>
                <a:cubicBezTo>
                  <a:pt x="1769" y="121"/>
                  <a:pt x="1729" y="122"/>
                  <a:pt x="1697" y="122"/>
                </a:cubicBezTo>
                <a:cubicBezTo>
                  <a:pt x="1688" y="123"/>
                  <a:pt x="1688" y="123"/>
                  <a:pt x="1688" y="123"/>
                </a:cubicBezTo>
                <a:cubicBezTo>
                  <a:pt x="1679" y="123"/>
                  <a:pt x="1671" y="122"/>
                  <a:pt x="1662" y="122"/>
                </a:cubicBezTo>
                <a:cubicBezTo>
                  <a:pt x="1656" y="121"/>
                  <a:pt x="1649" y="121"/>
                  <a:pt x="1643" y="121"/>
                </a:cubicBezTo>
                <a:cubicBezTo>
                  <a:pt x="1626" y="121"/>
                  <a:pt x="1612" y="124"/>
                  <a:pt x="1600" y="140"/>
                </a:cubicBezTo>
                <a:cubicBezTo>
                  <a:pt x="1592" y="150"/>
                  <a:pt x="1583" y="152"/>
                  <a:pt x="1577" y="152"/>
                </a:cubicBezTo>
                <a:cubicBezTo>
                  <a:pt x="1564" y="152"/>
                  <a:pt x="1554" y="143"/>
                  <a:pt x="1547" y="136"/>
                </a:cubicBezTo>
                <a:cubicBezTo>
                  <a:pt x="1545" y="135"/>
                  <a:pt x="1545" y="135"/>
                  <a:pt x="1545" y="135"/>
                </a:cubicBezTo>
                <a:cubicBezTo>
                  <a:pt x="1523" y="114"/>
                  <a:pt x="1498" y="105"/>
                  <a:pt x="1465" y="106"/>
                </a:cubicBezTo>
                <a:cubicBezTo>
                  <a:pt x="1463" y="106"/>
                  <a:pt x="1460" y="106"/>
                  <a:pt x="1457" y="106"/>
                </a:cubicBezTo>
                <a:cubicBezTo>
                  <a:pt x="1443" y="106"/>
                  <a:pt x="1403" y="106"/>
                  <a:pt x="1385" y="65"/>
                </a:cubicBezTo>
                <a:cubicBezTo>
                  <a:pt x="1362" y="13"/>
                  <a:pt x="1338" y="0"/>
                  <a:pt x="1282" y="3"/>
                </a:cubicBezTo>
                <a:cubicBezTo>
                  <a:pt x="1263" y="4"/>
                  <a:pt x="1242" y="5"/>
                  <a:pt x="1238" y="8"/>
                </a:cubicBezTo>
                <a:cubicBezTo>
                  <a:pt x="1237" y="12"/>
                  <a:pt x="1242" y="32"/>
                  <a:pt x="1247" y="52"/>
                </a:cubicBezTo>
                <a:cubicBezTo>
                  <a:pt x="1247" y="53"/>
                  <a:pt x="1248" y="53"/>
                  <a:pt x="1248" y="54"/>
                </a:cubicBezTo>
                <a:cubicBezTo>
                  <a:pt x="1249" y="56"/>
                  <a:pt x="1251" y="60"/>
                  <a:pt x="1251" y="65"/>
                </a:cubicBezTo>
                <a:cubicBezTo>
                  <a:pt x="1253" y="85"/>
                  <a:pt x="1254" y="106"/>
                  <a:pt x="1240" y="122"/>
                </a:cubicBezTo>
                <a:cubicBezTo>
                  <a:pt x="1231" y="131"/>
                  <a:pt x="1218" y="137"/>
                  <a:pt x="1200" y="137"/>
                </a:cubicBezTo>
                <a:cubicBezTo>
                  <a:pt x="1195" y="137"/>
                  <a:pt x="1191" y="141"/>
                  <a:pt x="1184" y="149"/>
                </a:cubicBezTo>
                <a:cubicBezTo>
                  <a:pt x="1182" y="152"/>
                  <a:pt x="1182" y="152"/>
                  <a:pt x="1182" y="152"/>
                </a:cubicBezTo>
                <a:cubicBezTo>
                  <a:pt x="1171" y="165"/>
                  <a:pt x="1155" y="181"/>
                  <a:pt x="1130" y="181"/>
                </a:cubicBezTo>
                <a:cubicBezTo>
                  <a:pt x="1121" y="181"/>
                  <a:pt x="1113" y="179"/>
                  <a:pt x="1103" y="175"/>
                </a:cubicBezTo>
                <a:cubicBezTo>
                  <a:pt x="1096" y="172"/>
                  <a:pt x="1089" y="172"/>
                  <a:pt x="1089" y="172"/>
                </a:cubicBezTo>
                <a:cubicBezTo>
                  <a:pt x="1089" y="172"/>
                  <a:pt x="1087" y="175"/>
                  <a:pt x="1089" y="184"/>
                </a:cubicBezTo>
                <a:cubicBezTo>
                  <a:pt x="1094" y="219"/>
                  <a:pt x="1076" y="243"/>
                  <a:pt x="1060" y="265"/>
                </a:cubicBezTo>
                <a:cubicBezTo>
                  <a:pt x="1059" y="266"/>
                  <a:pt x="1059" y="266"/>
                  <a:pt x="1059" y="266"/>
                </a:cubicBezTo>
                <a:cubicBezTo>
                  <a:pt x="1047" y="281"/>
                  <a:pt x="1035" y="296"/>
                  <a:pt x="1023" y="310"/>
                </a:cubicBezTo>
                <a:cubicBezTo>
                  <a:pt x="992" y="346"/>
                  <a:pt x="963" y="379"/>
                  <a:pt x="949" y="423"/>
                </a:cubicBezTo>
                <a:cubicBezTo>
                  <a:pt x="948" y="424"/>
                  <a:pt x="948" y="426"/>
                  <a:pt x="947" y="428"/>
                </a:cubicBezTo>
                <a:cubicBezTo>
                  <a:pt x="944" y="440"/>
                  <a:pt x="937" y="466"/>
                  <a:pt x="909" y="466"/>
                </a:cubicBezTo>
                <a:cubicBezTo>
                  <a:pt x="907" y="466"/>
                  <a:pt x="905" y="465"/>
                  <a:pt x="902" y="465"/>
                </a:cubicBezTo>
                <a:cubicBezTo>
                  <a:pt x="895" y="464"/>
                  <a:pt x="887" y="465"/>
                  <a:pt x="879" y="466"/>
                </a:cubicBezTo>
                <a:cubicBezTo>
                  <a:pt x="872" y="466"/>
                  <a:pt x="866" y="467"/>
                  <a:pt x="859" y="467"/>
                </a:cubicBezTo>
                <a:cubicBezTo>
                  <a:pt x="836" y="467"/>
                  <a:pt x="819" y="458"/>
                  <a:pt x="807" y="438"/>
                </a:cubicBezTo>
                <a:cubicBezTo>
                  <a:pt x="801" y="429"/>
                  <a:pt x="797" y="427"/>
                  <a:pt x="796" y="426"/>
                </a:cubicBezTo>
                <a:cubicBezTo>
                  <a:pt x="796" y="427"/>
                  <a:pt x="792" y="430"/>
                  <a:pt x="787" y="442"/>
                </a:cubicBezTo>
                <a:cubicBezTo>
                  <a:pt x="783" y="452"/>
                  <a:pt x="781" y="461"/>
                  <a:pt x="781" y="469"/>
                </a:cubicBezTo>
                <a:cubicBezTo>
                  <a:pt x="780" y="509"/>
                  <a:pt x="756" y="538"/>
                  <a:pt x="720" y="538"/>
                </a:cubicBezTo>
                <a:cubicBezTo>
                  <a:pt x="701" y="538"/>
                  <a:pt x="682" y="529"/>
                  <a:pt x="664" y="513"/>
                </a:cubicBezTo>
                <a:cubicBezTo>
                  <a:pt x="652" y="503"/>
                  <a:pt x="646" y="502"/>
                  <a:pt x="644" y="502"/>
                </a:cubicBezTo>
                <a:cubicBezTo>
                  <a:pt x="639" y="502"/>
                  <a:pt x="633" y="511"/>
                  <a:pt x="630" y="525"/>
                </a:cubicBezTo>
                <a:cubicBezTo>
                  <a:pt x="628" y="532"/>
                  <a:pt x="627" y="536"/>
                  <a:pt x="627" y="540"/>
                </a:cubicBezTo>
                <a:cubicBezTo>
                  <a:pt x="627" y="569"/>
                  <a:pt x="611" y="586"/>
                  <a:pt x="584" y="586"/>
                </a:cubicBezTo>
                <a:cubicBezTo>
                  <a:pt x="578" y="586"/>
                  <a:pt x="572" y="585"/>
                  <a:pt x="564" y="584"/>
                </a:cubicBezTo>
                <a:cubicBezTo>
                  <a:pt x="547" y="580"/>
                  <a:pt x="532" y="570"/>
                  <a:pt x="522" y="563"/>
                </a:cubicBezTo>
                <a:cubicBezTo>
                  <a:pt x="501" y="547"/>
                  <a:pt x="480" y="542"/>
                  <a:pt x="454" y="548"/>
                </a:cubicBezTo>
                <a:cubicBezTo>
                  <a:pt x="433" y="552"/>
                  <a:pt x="407" y="557"/>
                  <a:pt x="380" y="555"/>
                </a:cubicBezTo>
                <a:cubicBezTo>
                  <a:pt x="378" y="555"/>
                  <a:pt x="378" y="555"/>
                  <a:pt x="378" y="555"/>
                </a:cubicBezTo>
                <a:cubicBezTo>
                  <a:pt x="378" y="555"/>
                  <a:pt x="378" y="555"/>
                  <a:pt x="377" y="555"/>
                </a:cubicBezTo>
                <a:cubicBezTo>
                  <a:pt x="380" y="583"/>
                  <a:pt x="358" y="590"/>
                  <a:pt x="347" y="594"/>
                </a:cubicBezTo>
                <a:cubicBezTo>
                  <a:pt x="345" y="595"/>
                  <a:pt x="342" y="596"/>
                  <a:pt x="340" y="597"/>
                </a:cubicBezTo>
                <a:cubicBezTo>
                  <a:pt x="335" y="599"/>
                  <a:pt x="331" y="603"/>
                  <a:pt x="327" y="607"/>
                </a:cubicBezTo>
                <a:cubicBezTo>
                  <a:pt x="311" y="651"/>
                  <a:pt x="311" y="651"/>
                  <a:pt x="311" y="651"/>
                </a:cubicBezTo>
                <a:cubicBezTo>
                  <a:pt x="311" y="651"/>
                  <a:pt x="311" y="651"/>
                  <a:pt x="311" y="6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7" name="Freeform 59">
            <a:extLst>
              <a:ext uri="{FF2B5EF4-FFF2-40B4-BE49-F238E27FC236}">
                <a16:creationId xmlns:a16="http://schemas.microsoft.com/office/drawing/2014/main" id="{77BFDCE9-DCD3-3E4D-83B6-FEFA855D2134}"/>
              </a:ext>
            </a:extLst>
          </p:cNvPr>
          <p:cNvSpPr>
            <a:spLocks/>
          </p:cNvSpPr>
          <p:nvPr/>
        </p:nvSpPr>
        <p:spPr bwMode="auto">
          <a:xfrm>
            <a:off x="7760585" y="3157303"/>
            <a:ext cx="583265" cy="503442"/>
          </a:xfrm>
          <a:custGeom>
            <a:avLst/>
            <a:gdLst>
              <a:gd name="T0" fmla="*/ 918 w 1341"/>
              <a:gd name="T1" fmla="*/ 242 h 1133"/>
              <a:gd name="T2" fmla="*/ 884 w 1341"/>
              <a:gd name="T3" fmla="*/ 271 h 1133"/>
              <a:gd name="T4" fmla="*/ 868 w 1341"/>
              <a:gd name="T5" fmla="*/ 288 h 1133"/>
              <a:gd name="T6" fmla="*/ 841 w 1341"/>
              <a:gd name="T7" fmla="*/ 304 h 1133"/>
              <a:gd name="T8" fmla="*/ 815 w 1341"/>
              <a:gd name="T9" fmla="*/ 272 h 1133"/>
              <a:gd name="T10" fmla="*/ 774 w 1341"/>
              <a:gd name="T11" fmla="*/ 117 h 1133"/>
              <a:gd name="T12" fmla="*/ 658 w 1341"/>
              <a:gd name="T13" fmla="*/ 134 h 1133"/>
              <a:gd name="T14" fmla="*/ 512 w 1341"/>
              <a:gd name="T15" fmla="*/ 155 h 1133"/>
              <a:gd name="T16" fmla="*/ 466 w 1341"/>
              <a:gd name="T17" fmla="*/ 98 h 1133"/>
              <a:gd name="T18" fmla="*/ 449 w 1341"/>
              <a:gd name="T19" fmla="*/ 17 h 1133"/>
              <a:gd name="T20" fmla="*/ 440 w 1341"/>
              <a:gd name="T21" fmla="*/ 165 h 1133"/>
              <a:gd name="T22" fmla="*/ 430 w 1341"/>
              <a:gd name="T23" fmla="*/ 203 h 1133"/>
              <a:gd name="T24" fmla="*/ 268 w 1341"/>
              <a:gd name="T25" fmla="*/ 323 h 1133"/>
              <a:gd name="T26" fmla="*/ 262 w 1341"/>
              <a:gd name="T27" fmla="*/ 325 h 1133"/>
              <a:gd name="T28" fmla="*/ 164 w 1341"/>
              <a:gd name="T29" fmla="*/ 533 h 1133"/>
              <a:gd name="T30" fmla="*/ 116 w 1341"/>
              <a:gd name="T31" fmla="*/ 514 h 1133"/>
              <a:gd name="T32" fmla="*/ 106 w 1341"/>
              <a:gd name="T33" fmla="*/ 502 h 1133"/>
              <a:gd name="T34" fmla="*/ 96 w 1341"/>
              <a:gd name="T35" fmla="*/ 528 h 1133"/>
              <a:gd name="T36" fmla="*/ 90 w 1341"/>
              <a:gd name="T37" fmla="*/ 637 h 1133"/>
              <a:gd name="T38" fmla="*/ 0 w 1341"/>
              <a:gd name="T39" fmla="*/ 746 h 1133"/>
              <a:gd name="T40" fmla="*/ 1 w 1341"/>
              <a:gd name="T41" fmla="*/ 757 h 1133"/>
              <a:gd name="T42" fmla="*/ 67 w 1341"/>
              <a:gd name="T43" fmla="*/ 931 h 1133"/>
              <a:gd name="T44" fmla="*/ 179 w 1341"/>
              <a:gd name="T45" fmla="*/ 1006 h 1133"/>
              <a:gd name="T46" fmla="*/ 231 w 1341"/>
              <a:gd name="T47" fmla="*/ 1047 h 1133"/>
              <a:gd name="T48" fmla="*/ 325 w 1341"/>
              <a:gd name="T49" fmla="*/ 1126 h 1133"/>
              <a:gd name="T50" fmla="*/ 402 w 1341"/>
              <a:gd name="T51" fmla="*/ 1067 h 1133"/>
              <a:gd name="T52" fmla="*/ 494 w 1341"/>
              <a:gd name="T53" fmla="*/ 1076 h 1133"/>
              <a:gd name="T54" fmla="*/ 582 w 1341"/>
              <a:gd name="T55" fmla="*/ 1009 h 1133"/>
              <a:gd name="T56" fmla="*/ 614 w 1341"/>
              <a:gd name="T57" fmla="*/ 997 h 1133"/>
              <a:gd name="T58" fmla="*/ 682 w 1341"/>
              <a:gd name="T59" fmla="*/ 962 h 1133"/>
              <a:gd name="T60" fmla="*/ 706 w 1341"/>
              <a:gd name="T61" fmla="*/ 821 h 1133"/>
              <a:gd name="T62" fmla="*/ 751 w 1341"/>
              <a:gd name="T63" fmla="*/ 733 h 1133"/>
              <a:gd name="T64" fmla="*/ 794 w 1341"/>
              <a:gd name="T65" fmla="*/ 557 h 1133"/>
              <a:gd name="T66" fmla="*/ 828 w 1341"/>
              <a:gd name="T67" fmla="*/ 501 h 1133"/>
              <a:gd name="T68" fmla="*/ 830 w 1341"/>
              <a:gd name="T69" fmla="*/ 501 h 1133"/>
              <a:gd name="T70" fmla="*/ 872 w 1341"/>
              <a:gd name="T71" fmla="*/ 519 h 1133"/>
              <a:gd name="T72" fmla="*/ 888 w 1341"/>
              <a:gd name="T73" fmla="*/ 531 h 1133"/>
              <a:gd name="T74" fmla="*/ 928 w 1341"/>
              <a:gd name="T75" fmla="*/ 552 h 1133"/>
              <a:gd name="T76" fmla="*/ 952 w 1341"/>
              <a:gd name="T77" fmla="*/ 478 h 1133"/>
              <a:gd name="T78" fmla="*/ 982 w 1341"/>
              <a:gd name="T79" fmla="*/ 393 h 1133"/>
              <a:gd name="T80" fmla="*/ 1032 w 1341"/>
              <a:gd name="T81" fmla="*/ 377 h 1133"/>
              <a:gd name="T82" fmla="*/ 1056 w 1341"/>
              <a:gd name="T83" fmla="*/ 365 h 1133"/>
              <a:gd name="T84" fmla="*/ 1094 w 1341"/>
              <a:gd name="T85" fmla="*/ 317 h 1133"/>
              <a:gd name="T86" fmla="*/ 1108 w 1341"/>
              <a:gd name="T87" fmla="*/ 302 h 1133"/>
              <a:gd name="T88" fmla="*/ 1130 w 1341"/>
              <a:gd name="T89" fmla="*/ 189 h 1133"/>
              <a:gd name="T90" fmla="*/ 1205 w 1341"/>
              <a:gd name="T91" fmla="*/ 126 h 1133"/>
              <a:gd name="T92" fmla="*/ 1309 w 1341"/>
              <a:gd name="T93" fmla="*/ 196 h 1133"/>
              <a:gd name="T94" fmla="*/ 1325 w 1341"/>
              <a:gd name="T95" fmla="*/ 193 h 1133"/>
              <a:gd name="T96" fmla="*/ 1272 w 1341"/>
              <a:gd name="T97" fmla="*/ 66 h 1133"/>
              <a:gd name="T98" fmla="*/ 1239 w 1341"/>
              <a:gd name="T99" fmla="*/ 68 h 1133"/>
              <a:gd name="T100" fmla="*/ 1119 w 1341"/>
              <a:gd name="T101" fmla="*/ 120 h 1133"/>
              <a:gd name="T102" fmla="*/ 1041 w 1341"/>
              <a:gd name="T103" fmla="*/ 121 h 1133"/>
              <a:gd name="T104" fmla="*/ 1014 w 1341"/>
              <a:gd name="T105" fmla="*/ 145 h 1133"/>
              <a:gd name="T106" fmla="*/ 955 w 1341"/>
              <a:gd name="T107" fmla="*/ 203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1" h="1133">
                <a:moveTo>
                  <a:pt x="955" y="203"/>
                </a:moveTo>
                <a:cubicBezTo>
                  <a:pt x="945" y="218"/>
                  <a:pt x="932" y="231"/>
                  <a:pt x="918" y="242"/>
                </a:cubicBezTo>
                <a:cubicBezTo>
                  <a:pt x="870" y="297"/>
                  <a:pt x="870" y="297"/>
                  <a:pt x="870" y="297"/>
                </a:cubicBezTo>
                <a:cubicBezTo>
                  <a:pt x="884" y="271"/>
                  <a:pt x="884" y="271"/>
                  <a:pt x="884" y="271"/>
                </a:cubicBezTo>
                <a:cubicBezTo>
                  <a:pt x="879" y="275"/>
                  <a:pt x="874" y="280"/>
                  <a:pt x="869" y="285"/>
                </a:cubicBezTo>
                <a:cubicBezTo>
                  <a:pt x="869" y="286"/>
                  <a:pt x="868" y="287"/>
                  <a:pt x="868" y="288"/>
                </a:cubicBezTo>
                <a:cubicBezTo>
                  <a:pt x="864" y="293"/>
                  <a:pt x="858" y="304"/>
                  <a:pt x="844" y="304"/>
                </a:cubicBezTo>
                <a:cubicBezTo>
                  <a:pt x="841" y="304"/>
                  <a:pt x="841" y="304"/>
                  <a:pt x="841" y="304"/>
                </a:cubicBezTo>
                <a:cubicBezTo>
                  <a:pt x="820" y="302"/>
                  <a:pt x="817" y="283"/>
                  <a:pt x="816" y="275"/>
                </a:cubicBezTo>
                <a:cubicBezTo>
                  <a:pt x="816" y="274"/>
                  <a:pt x="815" y="273"/>
                  <a:pt x="815" y="272"/>
                </a:cubicBezTo>
                <a:cubicBezTo>
                  <a:pt x="802" y="218"/>
                  <a:pt x="791" y="173"/>
                  <a:pt x="782" y="130"/>
                </a:cubicBezTo>
                <a:cubicBezTo>
                  <a:pt x="780" y="117"/>
                  <a:pt x="779" y="117"/>
                  <a:pt x="774" y="117"/>
                </a:cubicBezTo>
                <a:cubicBezTo>
                  <a:pt x="772" y="117"/>
                  <a:pt x="769" y="117"/>
                  <a:pt x="766" y="118"/>
                </a:cubicBezTo>
                <a:cubicBezTo>
                  <a:pt x="730" y="124"/>
                  <a:pt x="693" y="129"/>
                  <a:pt x="658" y="134"/>
                </a:cubicBezTo>
                <a:cubicBezTo>
                  <a:pt x="616" y="139"/>
                  <a:pt x="573" y="145"/>
                  <a:pt x="531" y="153"/>
                </a:cubicBezTo>
                <a:cubicBezTo>
                  <a:pt x="524" y="154"/>
                  <a:pt x="517" y="155"/>
                  <a:pt x="512" y="155"/>
                </a:cubicBezTo>
                <a:cubicBezTo>
                  <a:pt x="475" y="155"/>
                  <a:pt x="470" y="123"/>
                  <a:pt x="468" y="111"/>
                </a:cubicBezTo>
                <a:cubicBezTo>
                  <a:pt x="466" y="98"/>
                  <a:pt x="466" y="98"/>
                  <a:pt x="466" y="98"/>
                </a:cubicBezTo>
                <a:cubicBezTo>
                  <a:pt x="461" y="65"/>
                  <a:pt x="456" y="32"/>
                  <a:pt x="450" y="0"/>
                </a:cubicBezTo>
                <a:cubicBezTo>
                  <a:pt x="449" y="6"/>
                  <a:pt x="449" y="12"/>
                  <a:pt x="449" y="17"/>
                </a:cubicBezTo>
                <a:cubicBezTo>
                  <a:pt x="448" y="37"/>
                  <a:pt x="443" y="55"/>
                  <a:pt x="439" y="73"/>
                </a:cubicBezTo>
                <a:cubicBezTo>
                  <a:pt x="430" y="106"/>
                  <a:pt x="423" y="135"/>
                  <a:pt x="440" y="165"/>
                </a:cubicBezTo>
                <a:cubicBezTo>
                  <a:pt x="444" y="171"/>
                  <a:pt x="445" y="179"/>
                  <a:pt x="443" y="186"/>
                </a:cubicBezTo>
                <a:cubicBezTo>
                  <a:pt x="441" y="193"/>
                  <a:pt x="436" y="199"/>
                  <a:pt x="430" y="203"/>
                </a:cubicBezTo>
                <a:cubicBezTo>
                  <a:pt x="411" y="214"/>
                  <a:pt x="396" y="232"/>
                  <a:pt x="380" y="252"/>
                </a:cubicBezTo>
                <a:cubicBezTo>
                  <a:pt x="355" y="286"/>
                  <a:pt x="325" y="323"/>
                  <a:pt x="268" y="323"/>
                </a:cubicBezTo>
                <a:cubicBezTo>
                  <a:pt x="267" y="323"/>
                  <a:pt x="265" y="323"/>
                  <a:pt x="264" y="323"/>
                </a:cubicBezTo>
                <a:cubicBezTo>
                  <a:pt x="262" y="325"/>
                  <a:pt x="262" y="325"/>
                  <a:pt x="262" y="325"/>
                </a:cubicBezTo>
                <a:cubicBezTo>
                  <a:pt x="221" y="367"/>
                  <a:pt x="186" y="404"/>
                  <a:pt x="198" y="463"/>
                </a:cubicBezTo>
                <a:cubicBezTo>
                  <a:pt x="204" y="490"/>
                  <a:pt x="191" y="515"/>
                  <a:pt x="164" y="533"/>
                </a:cubicBezTo>
                <a:cubicBezTo>
                  <a:pt x="159" y="536"/>
                  <a:pt x="153" y="538"/>
                  <a:pt x="147" y="538"/>
                </a:cubicBezTo>
                <a:cubicBezTo>
                  <a:pt x="131" y="538"/>
                  <a:pt x="122" y="524"/>
                  <a:pt x="116" y="514"/>
                </a:cubicBezTo>
                <a:cubicBezTo>
                  <a:pt x="114" y="512"/>
                  <a:pt x="113" y="509"/>
                  <a:pt x="111" y="507"/>
                </a:cubicBezTo>
                <a:cubicBezTo>
                  <a:pt x="109" y="504"/>
                  <a:pt x="107" y="503"/>
                  <a:pt x="106" y="502"/>
                </a:cubicBezTo>
                <a:cubicBezTo>
                  <a:pt x="105" y="503"/>
                  <a:pt x="105" y="505"/>
                  <a:pt x="104" y="507"/>
                </a:cubicBezTo>
                <a:cubicBezTo>
                  <a:pt x="101" y="514"/>
                  <a:pt x="99" y="521"/>
                  <a:pt x="96" y="528"/>
                </a:cubicBezTo>
                <a:cubicBezTo>
                  <a:pt x="85" y="556"/>
                  <a:pt x="80" y="573"/>
                  <a:pt x="92" y="594"/>
                </a:cubicBezTo>
                <a:cubicBezTo>
                  <a:pt x="101" y="611"/>
                  <a:pt x="94" y="628"/>
                  <a:pt x="90" y="637"/>
                </a:cubicBezTo>
                <a:cubicBezTo>
                  <a:pt x="71" y="678"/>
                  <a:pt x="51" y="724"/>
                  <a:pt x="1" y="746"/>
                </a:cubicBezTo>
                <a:cubicBezTo>
                  <a:pt x="1" y="746"/>
                  <a:pt x="1" y="746"/>
                  <a:pt x="0" y="746"/>
                </a:cubicBezTo>
                <a:cubicBezTo>
                  <a:pt x="0" y="746"/>
                  <a:pt x="0" y="747"/>
                  <a:pt x="1" y="747"/>
                </a:cubicBezTo>
                <a:cubicBezTo>
                  <a:pt x="1" y="757"/>
                  <a:pt x="1" y="757"/>
                  <a:pt x="1" y="757"/>
                </a:cubicBezTo>
                <a:cubicBezTo>
                  <a:pt x="7" y="843"/>
                  <a:pt x="7" y="843"/>
                  <a:pt x="59" y="919"/>
                </a:cubicBezTo>
                <a:cubicBezTo>
                  <a:pt x="62" y="923"/>
                  <a:pt x="65" y="927"/>
                  <a:pt x="67" y="931"/>
                </a:cubicBezTo>
                <a:cubicBezTo>
                  <a:pt x="85" y="958"/>
                  <a:pt x="101" y="981"/>
                  <a:pt x="139" y="982"/>
                </a:cubicBezTo>
                <a:cubicBezTo>
                  <a:pt x="155" y="982"/>
                  <a:pt x="167" y="994"/>
                  <a:pt x="179" y="1006"/>
                </a:cubicBezTo>
                <a:cubicBezTo>
                  <a:pt x="191" y="1017"/>
                  <a:pt x="204" y="1029"/>
                  <a:pt x="217" y="1032"/>
                </a:cubicBezTo>
                <a:cubicBezTo>
                  <a:pt x="221" y="1032"/>
                  <a:pt x="229" y="1035"/>
                  <a:pt x="231" y="1047"/>
                </a:cubicBezTo>
                <a:cubicBezTo>
                  <a:pt x="239" y="1093"/>
                  <a:pt x="276" y="1107"/>
                  <a:pt x="315" y="1122"/>
                </a:cubicBezTo>
                <a:cubicBezTo>
                  <a:pt x="325" y="1126"/>
                  <a:pt x="325" y="1126"/>
                  <a:pt x="325" y="1126"/>
                </a:cubicBezTo>
                <a:cubicBezTo>
                  <a:pt x="341" y="1133"/>
                  <a:pt x="362" y="1121"/>
                  <a:pt x="367" y="1104"/>
                </a:cubicBezTo>
                <a:cubicBezTo>
                  <a:pt x="373" y="1079"/>
                  <a:pt x="385" y="1067"/>
                  <a:pt x="402" y="1067"/>
                </a:cubicBezTo>
                <a:cubicBezTo>
                  <a:pt x="413" y="1067"/>
                  <a:pt x="424" y="1073"/>
                  <a:pt x="434" y="1079"/>
                </a:cubicBezTo>
                <a:cubicBezTo>
                  <a:pt x="454" y="1090"/>
                  <a:pt x="473" y="1084"/>
                  <a:pt x="494" y="1076"/>
                </a:cubicBezTo>
                <a:cubicBezTo>
                  <a:pt x="502" y="1073"/>
                  <a:pt x="509" y="1070"/>
                  <a:pt x="517" y="1068"/>
                </a:cubicBezTo>
                <a:cubicBezTo>
                  <a:pt x="524" y="1027"/>
                  <a:pt x="557" y="1017"/>
                  <a:pt x="582" y="1009"/>
                </a:cubicBezTo>
                <a:cubicBezTo>
                  <a:pt x="593" y="1006"/>
                  <a:pt x="604" y="1003"/>
                  <a:pt x="612" y="998"/>
                </a:cubicBezTo>
                <a:cubicBezTo>
                  <a:pt x="614" y="997"/>
                  <a:pt x="614" y="997"/>
                  <a:pt x="614" y="997"/>
                </a:cubicBezTo>
                <a:cubicBezTo>
                  <a:pt x="627" y="988"/>
                  <a:pt x="641" y="979"/>
                  <a:pt x="662" y="977"/>
                </a:cubicBezTo>
                <a:cubicBezTo>
                  <a:pt x="669" y="976"/>
                  <a:pt x="677" y="970"/>
                  <a:pt x="682" y="962"/>
                </a:cubicBezTo>
                <a:cubicBezTo>
                  <a:pt x="689" y="952"/>
                  <a:pt x="691" y="941"/>
                  <a:pt x="689" y="932"/>
                </a:cubicBezTo>
                <a:cubicBezTo>
                  <a:pt x="678" y="892"/>
                  <a:pt x="683" y="856"/>
                  <a:pt x="706" y="821"/>
                </a:cubicBezTo>
                <a:cubicBezTo>
                  <a:pt x="710" y="814"/>
                  <a:pt x="710" y="814"/>
                  <a:pt x="710" y="814"/>
                </a:cubicBezTo>
                <a:cubicBezTo>
                  <a:pt x="728" y="788"/>
                  <a:pt x="744" y="763"/>
                  <a:pt x="751" y="733"/>
                </a:cubicBezTo>
                <a:cubicBezTo>
                  <a:pt x="764" y="679"/>
                  <a:pt x="777" y="626"/>
                  <a:pt x="791" y="574"/>
                </a:cubicBezTo>
                <a:cubicBezTo>
                  <a:pt x="792" y="569"/>
                  <a:pt x="793" y="563"/>
                  <a:pt x="794" y="557"/>
                </a:cubicBezTo>
                <a:cubicBezTo>
                  <a:pt x="796" y="540"/>
                  <a:pt x="799" y="518"/>
                  <a:pt x="817" y="506"/>
                </a:cubicBezTo>
                <a:cubicBezTo>
                  <a:pt x="821" y="504"/>
                  <a:pt x="825" y="502"/>
                  <a:pt x="828" y="501"/>
                </a:cubicBezTo>
                <a:cubicBezTo>
                  <a:pt x="829" y="499"/>
                  <a:pt x="829" y="499"/>
                  <a:pt x="829" y="499"/>
                </a:cubicBezTo>
                <a:cubicBezTo>
                  <a:pt x="830" y="501"/>
                  <a:pt x="830" y="501"/>
                  <a:pt x="830" y="501"/>
                </a:cubicBezTo>
                <a:cubicBezTo>
                  <a:pt x="833" y="500"/>
                  <a:pt x="836" y="499"/>
                  <a:pt x="838" y="499"/>
                </a:cubicBezTo>
                <a:cubicBezTo>
                  <a:pt x="854" y="499"/>
                  <a:pt x="864" y="510"/>
                  <a:pt x="872" y="519"/>
                </a:cubicBezTo>
                <a:cubicBezTo>
                  <a:pt x="876" y="523"/>
                  <a:pt x="881" y="528"/>
                  <a:pt x="884" y="530"/>
                </a:cubicBezTo>
                <a:cubicBezTo>
                  <a:pt x="885" y="530"/>
                  <a:pt x="886" y="530"/>
                  <a:pt x="888" y="531"/>
                </a:cubicBezTo>
                <a:cubicBezTo>
                  <a:pt x="891" y="531"/>
                  <a:pt x="896" y="533"/>
                  <a:pt x="901" y="536"/>
                </a:cubicBezTo>
                <a:cubicBezTo>
                  <a:pt x="916" y="546"/>
                  <a:pt x="924" y="552"/>
                  <a:pt x="928" y="552"/>
                </a:cubicBezTo>
                <a:cubicBezTo>
                  <a:pt x="929" y="550"/>
                  <a:pt x="933" y="541"/>
                  <a:pt x="939" y="524"/>
                </a:cubicBezTo>
                <a:cubicBezTo>
                  <a:pt x="944" y="509"/>
                  <a:pt x="948" y="493"/>
                  <a:pt x="952" y="478"/>
                </a:cubicBezTo>
                <a:cubicBezTo>
                  <a:pt x="960" y="450"/>
                  <a:pt x="968" y="422"/>
                  <a:pt x="981" y="395"/>
                </a:cubicBezTo>
                <a:cubicBezTo>
                  <a:pt x="982" y="393"/>
                  <a:pt x="982" y="393"/>
                  <a:pt x="982" y="393"/>
                </a:cubicBezTo>
                <a:cubicBezTo>
                  <a:pt x="986" y="383"/>
                  <a:pt x="994" y="368"/>
                  <a:pt x="1011" y="368"/>
                </a:cubicBezTo>
                <a:cubicBezTo>
                  <a:pt x="1018" y="368"/>
                  <a:pt x="1025" y="371"/>
                  <a:pt x="1032" y="377"/>
                </a:cubicBezTo>
                <a:cubicBezTo>
                  <a:pt x="1041" y="385"/>
                  <a:pt x="1045" y="385"/>
                  <a:pt x="1045" y="385"/>
                </a:cubicBezTo>
                <a:cubicBezTo>
                  <a:pt x="1046" y="385"/>
                  <a:pt x="1050" y="380"/>
                  <a:pt x="1056" y="365"/>
                </a:cubicBezTo>
                <a:cubicBezTo>
                  <a:pt x="1062" y="348"/>
                  <a:pt x="1074" y="337"/>
                  <a:pt x="1084" y="327"/>
                </a:cubicBezTo>
                <a:cubicBezTo>
                  <a:pt x="1088" y="324"/>
                  <a:pt x="1091" y="321"/>
                  <a:pt x="1094" y="317"/>
                </a:cubicBezTo>
                <a:cubicBezTo>
                  <a:pt x="1096" y="315"/>
                  <a:pt x="1098" y="313"/>
                  <a:pt x="1101" y="311"/>
                </a:cubicBezTo>
                <a:cubicBezTo>
                  <a:pt x="1106" y="306"/>
                  <a:pt x="1108" y="304"/>
                  <a:pt x="1108" y="302"/>
                </a:cubicBezTo>
                <a:cubicBezTo>
                  <a:pt x="1106" y="278"/>
                  <a:pt x="1113" y="257"/>
                  <a:pt x="1120" y="237"/>
                </a:cubicBezTo>
                <a:cubicBezTo>
                  <a:pt x="1125" y="220"/>
                  <a:pt x="1131" y="205"/>
                  <a:pt x="1130" y="189"/>
                </a:cubicBezTo>
                <a:cubicBezTo>
                  <a:pt x="1130" y="176"/>
                  <a:pt x="1133" y="162"/>
                  <a:pt x="1139" y="147"/>
                </a:cubicBezTo>
                <a:cubicBezTo>
                  <a:pt x="1152" y="113"/>
                  <a:pt x="1176" y="105"/>
                  <a:pt x="1205" y="126"/>
                </a:cubicBezTo>
                <a:cubicBezTo>
                  <a:pt x="1230" y="144"/>
                  <a:pt x="1257" y="162"/>
                  <a:pt x="1283" y="179"/>
                </a:cubicBezTo>
                <a:cubicBezTo>
                  <a:pt x="1292" y="184"/>
                  <a:pt x="1301" y="190"/>
                  <a:pt x="1309" y="196"/>
                </a:cubicBezTo>
                <a:cubicBezTo>
                  <a:pt x="1317" y="201"/>
                  <a:pt x="1319" y="201"/>
                  <a:pt x="1320" y="201"/>
                </a:cubicBezTo>
                <a:cubicBezTo>
                  <a:pt x="1320" y="201"/>
                  <a:pt x="1322" y="199"/>
                  <a:pt x="1325" y="193"/>
                </a:cubicBezTo>
                <a:cubicBezTo>
                  <a:pt x="1341" y="157"/>
                  <a:pt x="1325" y="136"/>
                  <a:pt x="1299" y="104"/>
                </a:cubicBezTo>
                <a:cubicBezTo>
                  <a:pt x="1289" y="92"/>
                  <a:pt x="1279" y="80"/>
                  <a:pt x="1272" y="66"/>
                </a:cubicBezTo>
                <a:cubicBezTo>
                  <a:pt x="1271" y="65"/>
                  <a:pt x="1268" y="64"/>
                  <a:pt x="1263" y="64"/>
                </a:cubicBezTo>
                <a:cubicBezTo>
                  <a:pt x="1256" y="64"/>
                  <a:pt x="1246" y="67"/>
                  <a:pt x="1239" y="68"/>
                </a:cubicBezTo>
                <a:cubicBezTo>
                  <a:pt x="1222" y="72"/>
                  <a:pt x="1222" y="72"/>
                  <a:pt x="1222" y="72"/>
                </a:cubicBezTo>
                <a:cubicBezTo>
                  <a:pt x="1182" y="81"/>
                  <a:pt x="1145" y="89"/>
                  <a:pt x="1119" y="120"/>
                </a:cubicBezTo>
                <a:cubicBezTo>
                  <a:pt x="1099" y="145"/>
                  <a:pt x="1075" y="148"/>
                  <a:pt x="1053" y="128"/>
                </a:cubicBezTo>
                <a:cubicBezTo>
                  <a:pt x="1048" y="124"/>
                  <a:pt x="1044" y="121"/>
                  <a:pt x="1041" y="121"/>
                </a:cubicBezTo>
                <a:cubicBezTo>
                  <a:pt x="1040" y="121"/>
                  <a:pt x="1038" y="121"/>
                  <a:pt x="1034" y="125"/>
                </a:cubicBezTo>
                <a:cubicBezTo>
                  <a:pt x="1014" y="145"/>
                  <a:pt x="1014" y="145"/>
                  <a:pt x="1014" y="145"/>
                </a:cubicBezTo>
                <a:cubicBezTo>
                  <a:pt x="1011" y="149"/>
                  <a:pt x="1008" y="155"/>
                  <a:pt x="1005" y="161"/>
                </a:cubicBezTo>
                <a:cubicBezTo>
                  <a:pt x="996" y="177"/>
                  <a:pt x="985" y="200"/>
                  <a:pt x="955" y="2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58" name="TextBox 157">
            <a:extLst>
              <a:ext uri="{FF2B5EF4-FFF2-40B4-BE49-F238E27FC236}">
                <a16:creationId xmlns:a16="http://schemas.microsoft.com/office/drawing/2014/main" id="{FCF1A08C-0D0D-6347-B964-1C172607F250}"/>
              </a:ext>
            </a:extLst>
          </p:cNvPr>
          <p:cNvSpPr txBox="1"/>
          <p:nvPr/>
        </p:nvSpPr>
        <p:spPr>
          <a:xfrm>
            <a:off x="9274363" y="3888794"/>
            <a:ext cx="620683" cy="10618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&gt;90%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80-89%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70-79%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60-69%</a:t>
            </a:r>
          </a:p>
        </p:txBody>
      </p:sp>
      <p:sp>
        <p:nvSpPr>
          <p:cNvPr id="159" name="Rectangle 158">
            <a:extLst>
              <a:ext uri="{FF2B5EF4-FFF2-40B4-BE49-F238E27FC236}">
                <a16:creationId xmlns:a16="http://schemas.microsoft.com/office/drawing/2014/main" id="{34026866-3A1C-994A-A2A8-D4909B7A88DF}"/>
              </a:ext>
            </a:extLst>
          </p:cNvPr>
          <p:cNvSpPr/>
          <p:nvPr/>
        </p:nvSpPr>
        <p:spPr>
          <a:xfrm>
            <a:off x="9157965" y="3960819"/>
            <a:ext cx="136515" cy="139387"/>
          </a:xfrm>
          <a:prstGeom prst="rect">
            <a:avLst/>
          </a:prstGeom>
          <a:solidFill>
            <a:schemeClr val="accent6">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0" name="Rectangle 159">
            <a:extLst>
              <a:ext uri="{FF2B5EF4-FFF2-40B4-BE49-F238E27FC236}">
                <a16:creationId xmlns:a16="http://schemas.microsoft.com/office/drawing/2014/main" id="{619D29BC-7EDC-344C-9EA1-0D123B39EC84}"/>
              </a:ext>
            </a:extLst>
          </p:cNvPr>
          <p:cNvSpPr/>
          <p:nvPr/>
        </p:nvSpPr>
        <p:spPr>
          <a:xfrm>
            <a:off x="9157965" y="4218523"/>
            <a:ext cx="136515" cy="1393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1" name="Rectangle 160">
            <a:extLst>
              <a:ext uri="{FF2B5EF4-FFF2-40B4-BE49-F238E27FC236}">
                <a16:creationId xmlns:a16="http://schemas.microsoft.com/office/drawing/2014/main" id="{EC205827-FADB-0843-AF45-A333F553C136}"/>
              </a:ext>
            </a:extLst>
          </p:cNvPr>
          <p:cNvSpPr/>
          <p:nvPr/>
        </p:nvSpPr>
        <p:spPr>
          <a:xfrm>
            <a:off x="9157965" y="4476228"/>
            <a:ext cx="136515" cy="13938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62" name="Rectangle 161">
            <a:extLst>
              <a:ext uri="{FF2B5EF4-FFF2-40B4-BE49-F238E27FC236}">
                <a16:creationId xmlns:a16="http://schemas.microsoft.com/office/drawing/2014/main" id="{F45DA7FC-F3BB-B446-A0D3-DDA409633C7D}"/>
              </a:ext>
            </a:extLst>
          </p:cNvPr>
          <p:cNvSpPr/>
          <p:nvPr/>
        </p:nvSpPr>
        <p:spPr>
          <a:xfrm>
            <a:off x="9157965" y="4733933"/>
            <a:ext cx="136515" cy="13938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grpSp>
        <p:nvGrpSpPr>
          <p:cNvPr id="164" name="Group 163">
            <a:extLst>
              <a:ext uri="{FF2B5EF4-FFF2-40B4-BE49-F238E27FC236}">
                <a16:creationId xmlns:a16="http://schemas.microsoft.com/office/drawing/2014/main" id="{AF17B57C-B2A0-2540-8B06-EF898D45A355}"/>
              </a:ext>
            </a:extLst>
          </p:cNvPr>
          <p:cNvGrpSpPr/>
          <p:nvPr/>
        </p:nvGrpSpPr>
        <p:grpSpPr>
          <a:xfrm>
            <a:off x="8464695" y="3265016"/>
            <a:ext cx="839921" cy="276616"/>
            <a:chOff x="9553578" y="3132140"/>
            <a:chExt cx="858776" cy="276999"/>
          </a:xfrm>
        </p:grpSpPr>
        <p:grpSp>
          <p:nvGrpSpPr>
            <p:cNvPr id="165" name="Group 164">
              <a:extLst>
                <a:ext uri="{FF2B5EF4-FFF2-40B4-BE49-F238E27FC236}">
                  <a16:creationId xmlns:a16="http://schemas.microsoft.com/office/drawing/2014/main" id="{F36359D7-7650-3F4D-81C7-673E6D964B74}"/>
                </a:ext>
              </a:extLst>
            </p:cNvPr>
            <p:cNvGrpSpPr/>
            <p:nvPr/>
          </p:nvGrpSpPr>
          <p:grpSpPr>
            <a:xfrm>
              <a:off x="9925936" y="3132140"/>
              <a:ext cx="486418" cy="276999"/>
              <a:chOff x="10017762" y="2974828"/>
              <a:chExt cx="486418" cy="276999"/>
            </a:xfrm>
          </p:grpSpPr>
          <p:sp>
            <p:nvSpPr>
              <p:cNvPr id="167" name="TextBox 166">
                <a:extLst>
                  <a:ext uri="{FF2B5EF4-FFF2-40B4-BE49-F238E27FC236}">
                    <a16:creationId xmlns:a16="http://schemas.microsoft.com/office/drawing/2014/main" id="{EDE18FC7-F99E-8543-9113-722B57092360}"/>
                  </a:ext>
                </a:extLst>
              </p:cNvPr>
              <p:cNvSpPr txBox="1"/>
              <p:nvPr/>
            </p:nvSpPr>
            <p:spPr>
              <a:xfrm>
                <a:off x="10136772" y="2974828"/>
                <a:ext cx="3674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DC</a:t>
                </a:r>
              </a:p>
            </p:txBody>
          </p:sp>
          <p:sp>
            <p:nvSpPr>
              <p:cNvPr id="168" name="Oval 167">
                <a:extLst>
                  <a:ext uri="{FF2B5EF4-FFF2-40B4-BE49-F238E27FC236}">
                    <a16:creationId xmlns:a16="http://schemas.microsoft.com/office/drawing/2014/main" id="{860E3841-E786-464D-A4BF-C67892B5A6AD}"/>
                  </a:ext>
                </a:extLst>
              </p:cNvPr>
              <p:cNvSpPr/>
              <p:nvPr/>
            </p:nvSpPr>
            <p:spPr>
              <a:xfrm>
                <a:off x="10017762" y="3046953"/>
                <a:ext cx="139580" cy="139580"/>
              </a:xfrm>
              <a:prstGeom prst="ellipse">
                <a:avLst/>
              </a:prstGeom>
              <a:solidFill>
                <a:schemeClr val="accent6">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grpSp>
        <p:cxnSp>
          <p:nvCxnSpPr>
            <p:cNvPr id="166" name="Straight Connector 165">
              <a:extLst>
                <a:ext uri="{FF2B5EF4-FFF2-40B4-BE49-F238E27FC236}">
                  <a16:creationId xmlns:a16="http://schemas.microsoft.com/office/drawing/2014/main" id="{350E9297-3CDB-9D49-9684-9ABBDD4B7732}"/>
                </a:ext>
              </a:extLst>
            </p:cNvPr>
            <p:cNvCxnSpPr>
              <a:cxnSpLocks/>
            </p:cNvCxnSpPr>
            <p:nvPr/>
          </p:nvCxnSpPr>
          <p:spPr>
            <a:xfrm flipH="1" flipV="1">
              <a:off x="9553578" y="3181351"/>
              <a:ext cx="345278" cy="7858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1541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837CB3-A2D4-4FCE-9B70-EE5462F48355}"/>
              </a:ext>
            </a:extLst>
          </p:cNvPr>
          <p:cNvSpPr>
            <a:spLocks noGrp="1"/>
          </p:cNvSpPr>
          <p:nvPr>
            <p:ph type="title"/>
          </p:nvPr>
        </p:nvSpPr>
        <p:spPr/>
        <p:txBody>
          <a:bodyPr>
            <a:normAutofit fontScale="90000"/>
          </a:bodyPr>
          <a:lstStyle/>
          <a:p>
            <a:r>
              <a:rPr lang="en-US" dirty="0"/>
              <a:t>Disparities in HPV Vaccine Provider Recommendation Quality </a:t>
            </a:r>
            <a:br>
              <a:rPr lang="en-US" dirty="0"/>
            </a:br>
            <a:r>
              <a:rPr lang="en-US" dirty="0"/>
              <a:t>Between Males and Females, 2014</a:t>
            </a:r>
            <a:r>
              <a:rPr lang="en-US" baseline="30000" dirty="0"/>
              <a:t>1</a:t>
            </a:r>
          </a:p>
        </p:txBody>
      </p:sp>
      <p:sp>
        <p:nvSpPr>
          <p:cNvPr id="2" name="Footer Placeholder 1">
            <a:extLst>
              <a:ext uri="{FF2B5EF4-FFF2-40B4-BE49-F238E27FC236}">
                <a16:creationId xmlns:a16="http://schemas.microsoft.com/office/drawing/2014/main" id="{55385801-8790-4D08-83BF-B023AA8446F5}"/>
              </a:ext>
            </a:extLst>
          </p:cNvPr>
          <p:cNvSpPr>
            <a:spLocks noGrp="1"/>
          </p:cNvSpPr>
          <p:nvPr>
            <p:ph type="ftr" sz="quarter" idx="4294967295"/>
          </p:nvPr>
        </p:nvSpPr>
        <p:spPr>
          <a:xfrm>
            <a:off x="1536165" y="5538964"/>
            <a:ext cx="9599612" cy="67627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Parents less often reported receiving high-quality recommendations for male (29%) vs female (45%) children (N=1495). Data from a November 2014-January 2015 online survey of US parents of 11- to 17-year-olds. Parents were recruited by </a:t>
            </a:r>
            <a:r>
              <a:rPr kumimoji="0" lang="en-US" sz="14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KnowledgePanel</a:t>
            </a:r>
            <a:r>
              <a:rPr kumimoji="0" lang="en-US" sz="1400" b="0" i="0" u="non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survey research, and small participation incentives were provided; response rate was 61%. The cross-sectional survey design prevented the assessment of directionality between recommendation quality and HPV vaccination behavior.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HCP=health care professional; HPV=human papillomavirus.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Gilkey MB,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Vaccine</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2016;34:1187-1192.</a:t>
            </a:r>
          </a:p>
        </p:txBody>
      </p:sp>
      <p:sp>
        <p:nvSpPr>
          <p:cNvPr id="4" name="Slide Number Placeholder 3">
            <a:extLst>
              <a:ext uri="{FF2B5EF4-FFF2-40B4-BE49-F238E27FC236}">
                <a16:creationId xmlns:a16="http://schemas.microsoft.com/office/drawing/2014/main" id="{41974A3A-A622-485F-B409-D7E9DAAF948B}"/>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aphicFrame>
        <p:nvGraphicFramePr>
          <p:cNvPr id="5" name="Content Placeholder 5">
            <a:extLst>
              <a:ext uri="{FF2B5EF4-FFF2-40B4-BE49-F238E27FC236}">
                <a16:creationId xmlns:a16="http://schemas.microsoft.com/office/drawing/2014/main" id="{D405D067-4EB3-4E34-8DD0-9ECDDC4F8A7C}"/>
              </a:ext>
            </a:extLst>
          </p:cNvPr>
          <p:cNvGraphicFramePr>
            <a:graphicFrameLocks/>
          </p:cNvGraphicFramePr>
          <p:nvPr>
            <p:extLst>
              <p:ext uri="{D42A27DB-BD31-4B8C-83A1-F6EECF244321}">
                <p14:modId xmlns:p14="http://schemas.microsoft.com/office/powerpoint/2010/main" val="263746982"/>
              </p:ext>
            </p:extLst>
          </p:nvPr>
        </p:nvGraphicFramePr>
        <p:xfrm>
          <a:off x="1841224" y="1625601"/>
          <a:ext cx="9065695" cy="38427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8C6E418-9633-4E64-AADB-0401FEC263EE}"/>
              </a:ext>
            </a:extLst>
          </p:cNvPr>
          <p:cNvSpPr txBox="1"/>
          <p:nvPr/>
        </p:nvSpPr>
        <p:spPr>
          <a:xfrm>
            <a:off x="3785209" y="5314434"/>
            <a:ext cx="23173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Males</a:t>
            </a:r>
          </a:p>
        </p:txBody>
      </p:sp>
      <p:sp>
        <p:nvSpPr>
          <p:cNvPr id="7" name="TextBox 6">
            <a:extLst>
              <a:ext uri="{FF2B5EF4-FFF2-40B4-BE49-F238E27FC236}">
                <a16:creationId xmlns:a16="http://schemas.microsoft.com/office/drawing/2014/main" id="{8F08D10E-E6F2-4B58-BC1A-E81477D08F86}"/>
              </a:ext>
            </a:extLst>
          </p:cNvPr>
          <p:cNvSpPr txBox="1"/>
          <p:nvPr/>
        </p:nvSpPr>
        <p:spPr>
          <a:xfrm>
            <a:off x="7279971" y="5314434"/>
            <a:ext cx="23110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Females</a:t>
            </a:r>
          </a:p>
        </p:txBody>
      </p:sp>
      <p:grpSp>
        <p:nvGrpSpPr>
          <p:cNvPr id="18" name="Group 17">
            <a:extLst>
              <a:ext uri="{FF2B5EF4-FFF2-40B4-BE49-F238E27FC236}">
                <a16:creationId xmlns:a16="http://schemas.microsoft.com/office/drawing/2014/main" id="{0B1CC31F-BB84-47D0-994A-561813DB06CB}"/>
              </a:ext>
            </a:extLst>
          </p:cNvPr>
          <p:cNvGrpSpPr/>
          <p:nvPr/>
        </p:nvGrpSpPr>
        <p:grpSpPr>
          <a:xfrm>
            <a:off x="3912055" y="2228591"/>
            <a:ext cx="1960793" cy="871918"/>
            <a:chOff x="3283405" y="2228591"/>
            <a:chExt cx="1960793" cy="871918"/>
          </a:xfrm>
        </p:grpSpPr>
        <p:sp>
          <p:nvSpPr>
            <p:cNvPr id="10" name="TextBox 9">
              <a:extLst>
                <a:ext uri="{FF2B5EF4-FFF2-40B4-BE49-F238E27FC236}">
                  <a16:creationId xmlns:a16="http://schemas.microsoft.com/office/drawing/2014/main" id="{D217D4DF-D6E9-4C2B-9137-4960F155E61C}"/>
                </a:ext>
              </a:extLst>
            </p:cNvPr>
            <p:cNvSpPr txBox="1"/>
            <p:nvPr/>
          </p:nvSpPr>
          <p:spPr>
            <a:xfrm>
              <a:off x="3283405" y="2310607"/>
              <a:ext cx="19607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3AD2E"/>
                  </a:solidFill>
                  <a:effectLst/>
                  <a:uLnTx/>
                  <a:uFillTx/>
                  <a:latin typeface="Arial Narrow"/>
                  <a:ea typeface="+mn-ea"/>
                  <a:cs typeface="+mn-cs"/>
                </a:rPr>
                <a:t>16% Gap</a:t>
              </a:r>
            </a:p>
          </p:txBody>
        </p:sp>
        <p:sp>
          <p:nvSpPr>
            <p:cNvPr id="11" name="Isosceles Triangle 10">
              <a:extLst>
                <a:ext uri="{FF2B5EF4-FFF2-40B4-BE49-F238E27FC236}">
                  <a16:creationId xmlns:a16="http://schemas.microsoft.com/office/drawing/2014/main" id="{897870BA-95B9-4422-860C-38895B042A22}"/>
                </a:ext>
              </a:extLst>
            </p:cNvPr>
            <p:cNvSpPr/>
            <p:nvPr/>
          </p:nvSpPr>
          <p:spPr>
            <a:xfrm>
              <a:off x="3970431" y="2228591"/>
              <a:ext cx="586740" cy="157694"/>
            </a:xfrm>
            <a:prstGeom prst="triangle">
              <a:avLst/>
            </a:prstGeom>
            <a:solidFill>
              <a:srgbClr val="F3AD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2" name="Isosceles Triangle 11">
              <a:extLst>
                <a:ext uri="{FF2B5EF4-FFF2-40B4-BE49-F238E27FC236}">
                  <a16:creationId xmlns:a16="http://schemas.microsoft.com/office/drawing/2014/main" id="{92382970-C59F-46D0-BEC8-260247CE3C39}"/>
                </a:ext>
              </a:extLst>
            </p:cNvPr>
            <p:cNvSpPr/>
            <p:nvPr/>
          </p:nvSpPr>
          <p:spPr>
            <a:xfrm rot="10800000">
              <a:off x="3970431" y="2942815"/>
              <a:ext cx="586740" cy="157694"/>
            </a:xfrm>
            <a:prstGeom prst="triangle">
              <a:avLst/>
            </a:prstGeom>
            <a:solidFill>
              <a:srgbClr val="F3AD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grpSp>
      <p:sp>
        <p:nvSpPr>
          <p:cNvPr id="17" name="Freeform 6">
            <a:extLst>
              <a:ext uri="{FF2B5EF4-FFF2-40B4-BE49-F238E27FC236}">
                <a16:creationId xmlns:a16="http://schemas.microsoft.com/office/drawing/2014/main" id="{4636CA53-5929-4655-9779-EBC377BF8342}"/>
              </a:ext>
            </a:extLst>
          </p:cNvPr>
          <p:cNvSpPr>
            <a:spLocks/>
          </p:cNvSpPr>
          <p:nvPr/>
        </p:nvSpPr>
        <p:spPr bwMode="auto">
          <a:xfrm>
            <a:off x="4878868" y="1588330"/>
            <a:ext cx="3506378" cy="425684"/>
          </a:xfrm>
          <a:custGeom>
            <a:avLst/>
            <a:gdLst>
              <a:gd name="T0" fmla="*/ 0 w 833"/>
              <a:gd name="T1" fmla="*/ 319 h 319"/>
              <a:gd name="T2" fmla="*/ 0 w 833"/>
              <a:gd name="T3" fmla="*/ 0 h 319"/>
              <a:gd name="T4" fmla="*/ 833 w 833"/>
              <a:gd name="T5" fmla="*/ 0 h 319"/>
              <a:gd name="T6" fmla="*/ 833 w 833"/>
              <a:gd name="T7" fmla="*/ 319 h 319"/>
            </a:gdLst>
            <a:ahLst/>
            <a:cxnLst>
              <a:cxn ang="0">
                <a:pos x="T0" y="T1"/>
              </a:cxn>
              <a:cxn ang="0">
                <a:pos x="T2" y="T3"/>
              </a:cxn>
              <a:cxn ang="0">
                <a:pos x="T4" y="T5"/>
              </a:cxn>
              <a:cxn ang="0">
                <a:pos x="T6" y="T7"/>
              </a:cxn>
            </a:cxnLst>
            <a:rect l="0" t="0" r="r" b="b"/>
            <a:pathLst>
              <a:path w="833" h="319">
                <a:moveTo>
                  <a:pt x="0" y="319"/>
                </a:moveTo>
                <a:lnTo>
                  <a:pt x="0" y="0"/>
                </a:lnTo>
                <a:lnTo>
                  <a:pt x="833" y="0"/>
                </a:lnTo>
                <a:lnTo>
                  <a:pt x="833" y="319"/>
                </a:lnTo>
              </a:path>
            </a:pathLst>
          </a:custGeom>
          <a:noFill/>
          <a:ln w="9525"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9" name="Rectangle 18">
            <a:extLst>
              <a:ext uri="{FF2B5EF4-FFF2-40B4-BE49-F238E27FC236}">
                <a16:creationId xmlns:a16="http://schemas.microsoft.com/office/drawing/2014/main" id="{A59D6CF2-D95D-4067-AA6C-57BD0F217241}"/>
              </a:ext>
            </a:extLst>
          </p:cNvPr>
          <p:cNvSpPr/>
          <p:nvPr/>
        </p:nvSpPr>
        <p:spPr>
          <a:xfrm>
            <a:off x="6281758" y="1466987"/>
            <a:ext cx="700599" cy="232819"/>
          </a:xfrm>
          <a:prstGeom prst="rect">
            <a:avLst/>
          </a:prstGeom>
          <a:solidFill>
            <a:srgbClr val="F6F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lumMod val="65000"/>
                    <a:lumOff val="35000"/>
                  </a:srgbClr>
                </a:solidFill>
                <a:effectLst/>
                <a:uLnTx/>
                <a:uFillTx/>
                <a:latin typeface="Arial Narrow"/>
                <a:ea typeface="+mn-ea"/>
                <a:cs typeface="+mn-cs"/>
              </a:rPr>
              <a:t>P</a:t>
            </a: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&lt;.001</a:t>
            </a:r>
          </a:p>
        </p:txBody>
      </p:sp>
    </p:spTree>
    <p:extLst>
      <p:ext uri="{BB962C8B-B14F-4D97-AF65-F5344CB8AC3E}">
        <p14:creationId xmlns:p14="http://schemas.microsoft.com/office/powerpoint/2010/main" val="30776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0" dur="500"/>
                                        <p:tgtEl>
                                          <p:spTgt spid="5">
                                            <p:graphicEl>
                                              <a:chart seriesIdx="0" categoryIdx="-4" bldStep="series"/>
                                            </p:graphic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4" dur="500"/>
                                        <p:tgtEl>
                                          <p:spTgt spid="5">
                                            <p:graphicEl>
                                              <a:chart seriesIdx="1" categoryIdx="-4" bldStep="series"/>
                                            </p:graphic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CFDC6F-FAF3-1C4E-9699-63C87C469058}"/>
              </a:ext>
            </a:extLst>
          </p:cNvPr>
          <p:cNvSpPr/>
          <p:nvPr/>
        </p:nvSpPr>
        <p:spPr>
          <a:xfrm flipH="1">
            <a:off x="800100" y="1817049"/>
            <a:ext cx="10782300" cy="2919093"/>
          </a:xfrm>
          <a:prstGeom prst="rect">
            <a:avLst/>
          </a:prstGeom>
          <a:gradFill>
            <a:gsLst>
              <a:gs pos="0">
                <a:schemeClr val="bg1">
                  <a:lumMod val="85000"/>
                  <a:alpha val="0"/>
                </a:schemeClr>
              </a:gs>
              <a:gs pos="100000">
                <a:schemeClr val="bg1">
                  <a:lumMod val="85000"/>
                  <a:alpha val="0"/>
                </a:schemeClr>
              </a:gs>
              <a:gs pos="87000">
                <a:schemeClr val="bg1">
                  <a:lumMod val="85000"/>
                  <a:alpha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2" name="Rectangle 11">
            <a:extLst>
              <a:ext uri="{FF2B5EF4-FFF2-40B4-BE49-F238E27FC236}">
                <a16:creationId xmlns:a16="http://schemas.microsoft.com/office/drawing/2014/main" id="{C337C9F9-833B-DA48-A0BE-2925B6BEE5F0}"/>
              </a:ext>
            </a:extLst>
          </p:cNvPr>
          <p:cNvSpPr/>
          <p:nvPr/>
        </p:nvSpPr>
        <p:spPr>
          <a:xfrm flipH="1">
            <a:off x="835978" y="3428094"/>
            <a:ext cx="10509355" cy="1308048"/>
          </a:xfrm>
          <a:prstGeom prst="rect">
            <a:avLst/>
          </a:prstGeom>
          <a:gradFill>
            <a:gsLst>
              <a:gs pos="0">
                <a:schemeClr val="bg1">
                  <a:lumMod val="85000"/>
                  <a:alpha val="0"/>
                </a:schemeClr>
              </a:gs>
              <a:gs pos="100000">
                <a:schemeClr val="bg1">
                  <a:lumMod val="85000"/>
                  <a:alpha val="0"/>
                </a:schemeClr>
              </a:gs>
              <a:gs pos="87000">
                <a:schemeClr val="bg1">
                  <a:lumMod val="85000"/>
                  <a:alpha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itle 2">
            <a:extLst>
              <a:ext uri="{FF2B5EF4-FFF2-40B4-BE49-F238E27FC236}">
                <a16:creationId xmlns:a16="http://schemas.microsoft.com/office/drawing/2014/main" id="{28F0ECE7-35AB-46ED-A0E0-D60281CCB0BB}"/>
              </a:ext>
            </a:extLst>
          </p:cNvPr>
          <p:cNvSpPr>
            <a:spLocks noGrp="1"/>
          </p:cNvSpPr>
          <p:nvPr>
            <p:ph type="title"/>
          </p:nvPr>
        </p:nvSpPr>
        <p:spPr/>
        <p:txBody>
          <a:bodyPr>
            <a:normAutofit fontScale="90000"/>
          </a:bodyPr>
          <a:lstStyle/>
          <a:p>
            <a:r>
              <a:rPr lang="en-US" dirty="0"/>
              <a:t>Help Increase Vaccination Rates by Making a High-Quality Recommendation</a:t>
            </a:r>
            <a:r>
              <a:rPr lang="en-US" baseline="30000" dirty="0"/>
              <a:t>1</a:t>
            </a:r>
          </a:p>
        </p:txBody>
      </p:sp>
      <p:sp>
        <p:nvSpPr>
          <p:cNvPr id="2" name="Footer Placeholder 1">
            <a:extLst>
              <a:ext uri="{FF2B5EF4-FFF2-40B4-BE49-F238E27FC236}">
                <a16:creationId xmlns:a16="http://schemas.microsoft.com/office/drawing/2014/main" id="{6387C4E1-C7EC-4AC8-BFCD-EB47E5AB8A04}"/>
              </a:ext>
            </a:extLst>
          </p:cNvPr>
          <p:cNvSpPr>
            <a:spLocks noGrp="1"/>
          </p:cNvSpPr>
          <p:nvPr>
            <p:ph type="ftr" sz="quarter" idx="4294967295"/>
          </p:nvPr>
        </p:nvSpPr>
        <p:spPr>
          <a:xfrm>
            <a:off x="1535112" y="5316581"/>
            <a:ext cx="9350375" cy="10636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≥1-dose HPV vaccination rates in adolescents ages 11–17 years when parents received a high-quality recommendation (n=544) vs parents who received no recommendation (n=714). Data from a November 2014-January 2015 online survey of US parents of adolescents. Parents were recruited by </a:t>
            </a:r>
            <a:r>
              <a:rPr kumimoji="0" lang="en-US" sz="14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KnowledgePanel</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survey research, and small participation incentives were provided; response rate was 61%. The cross-sectional survey design prevented the assessment of directionality between recommendation quality </a:t>
            </a:r>
            <a:b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and HPV vaccination behavior.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Gilkey MB,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Vaccine</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2016;34:1187-1192.</a:t>
            </a:r>
          </a:p>
        </p:txBody>
      </p:sp>
      <p:sp>
        <p:nvSpPr>
          <p:cNvPr id="4" name="Slide Number Placeholder 3">
            <a:extLst>
              <a:ext uri="{FF2B5EF4-FFF2-40B4-BE49-F238E27FC236}">
                <a16:creationId xmlns:a16="http://schemas.microsoft.com/office/drawing/2014/main" id="{4F6A037A-7B9F-4135-B006-7F7AE25B09B5}"/>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5" name="Content Placeholder 4">
            <a:extLst>
              <a:ext uri="{FF2B5EF4-FFF2-40B4-BE49-F238E27FC236}">
                <a16:creationId xmlns:a16="http://schemas.microsoft.com/office/drawing/2014/main" id="{F7337149-3FBF-4E74-A9FF-8D7BAD3A41B1}"/>
              </a:ext>
            </a:extLst>
          </p:cNvPr>
          <p:cNvSpPr>
            <a:spLocks noGrp="1"/>
          </p:cNvSpPr>
          <p:nvPr>
            <p:ph sz="quarter" idx="4294967295"/>
          </p:nvPr>
        </p:nvSpPr>
        <p:spPr>
          <a:xfrm>
            <a:off x="3532115" y="3481603"/>
            <a:ext cx="6823075" cy="768350"/>
          </a:xfrm>
          <a:prstGeom prst="rect">
            <a:avLst/>
          </a:prstGeom>
        </p:spPr>
        <p:txBody>
          <a:bodyPr>
            <a:noAutofit/>
          </a:bodyPr>
          <a:lstStyle/>
          <a:p>
            <a:pPr marL="0" indent="0">
              <a:lnSpc>
                <a:spcPct val="110000"/>
              </a:lnSpc>
              <a:spcAft>
                <a:spcPts val="2400"/>
              </a:spcAft>
              <a:buNone/>
            </a:pPr>
            <a:r>
              <a:rPr lang="en-US" sz="2200" dirty="0">
                <a:solidFill>
                  <a:schemeClr val="accent5"/>
                </a:solidFill>
                <a:latin typeface="Arial Narrow" panose="020B0606020202030204" pitchFamily="34" charset="0"/>
              </a:rPr>
              <a:t>A high-quality recommendation can significantly</a:t>
            </a:r>
            <a:br>
              <a:rPr lang="en-US" sz="2200" dirty="0">
                <a:solidFill>
                  <a:schemeClr val="accent5"/>
                </a:solidFill>
                <a:latin typeface="Arial Narrow" panose="020B0606020202030204" pitchFamily="34" charset="0"/>
              </a:rPr>
            </a:br>
            <a:r>
              <a:rPr lang="en-US" sz="2200" dirty="0">
                <a:solidFill>
                  <a:schemeClr val="accent5"/>
                </a:solidFill>
                <a:latin typeface="Arial Narrow" panose="020B0606020202030204" pitchFamily="34" charset="0"/>
              </a:rPr>
              <a:t>increase the odds of HPV vaccine initiation by</a:t>
            </a:r>
          </a:p>
        </p:txBody>
      </p:sp>
      <p:sp>
        <p:nvSpPr>
          <p:cNvPr id="7" name="TextBox 6">
            <a:extLst>
              <a:ext uri="{FF2B5EF4-FFF2-40B4-BE49-F238E27FC236}">
                <a16:creationId xmlns:a16="http://schemas.microsoft.com/office/drawing/2014/main" id="{D7DA758D-4D17-9E4E-A699-2607B1DEFF7A}"/>
              </a:ext>
            </a:extLst>
          </p:cNvPr>
          <p:cNvSpPr txBox="1"/>
          <p:nvPr/>
        </p:nvSpPr>
        <p:spPr>
          <a:xfrm>
            <a:off x="3532115" y="1870608"/>
            <a:ext cx="5937887" cy="1805623"/>
          </a:xfrm>
          <a:prstGeom prst="rect">
            <a:avLst/>
          </a:prstGeom>
          <a:noFill/>
        </p:spPr>
        <p:txBody>
          <a:bodyPr wrap="square" rtlCol="0">
            <a:spAutoFit/>
          </a:bodyPr>
          <a:lstStyle/>
          <a:p>
            <a:pPr marL="0" marR="0" lvl="0" indent="0" algn="l" defTabSz="914400" rtl="0" eaLnBrk="1" fontAlgn="auto" latinLnBrk="0" hangingPunct="1">
              <a:lnSpc>
                <a:spcPts val="276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A high-quality recommendation includes</a:t>
            </a:r>
          </a:p>
          <a:p>
            <a:pPr marL="285750" marR="0" lvl="0" indent="-285750" algn="l" defTabSz="914400" rtl="0" eaLnBrk="1" fontAlgn="auto" latinLnBrk="0" hangingPunct="1">
              <a:lnSpc>
                <a:spcPts val="2760"/>
              </a:lnSpc>
              <a:spcBef>
                <a:spcPts val="0"/>
              </a:spcBef>
              <a:spcAft>
                <a:spcPts val="0"/>
              </a:spcAft>
              <a:buClr>
                <a:schemeClr val="accent6"/>
              </a:buClr>
              <a:buSzTx/>
              <a:buFont typeface="Wingdings" pitchFamily="2" charset="2"/>
              <a:buChar char="ü"/>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A cancer prevention message</a:t>
            </a:r>
          </a:p>
          <a:p>
            <a:pPr marL="285750" marR="0" lvl="0" indent="-285750" algn="l" defTabSz="914400" rtl="0" eaLnBrk="1" fontAlgn="auto" latinLnBrk="0" hangingPunct="1">
              <a:lnSpc>
                <a:spcPts val="2760"/>
              </a:lnSpc>
              <a:spcBef>
                <a:spcPts val="0"/>
              </a:spcBef>
              <a:spcAft>
                <a:spcPts val="0"/>
              </a:spcAft>
              <a:buClr>
                <a:schemeClr val="accent6"/>
              </a:buClr>
              <a:buSzTx/>
              <a:buFont typeface="Wingdings" pitchFamily="2" charset="2"/>
              <a:buChar char="ü"/>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A strong endorsement for the HPV vaccination</a:t>
            </a:r>
          </a:p>
          <a:p>
            <a:pPr marL="285750" marR="0" lvl="0" indent="-285750" algn="l" defTabSz="914400" rtl="0" eaLnBrk="1" fontAlgn="auto" latinLnBrk="0" hangingPunct="1">
              <a:lnSpc>
                <a:spcPts val="2760"/>
              </a:lnSpc>
              <a:spcBef>
                <a:spcPts val="0"/>
              </a:spcBef>
              <a:spcAft>
                <a:spcPts val="0"/>
              </a:spcAft>
              <a:buClr>
                <a:schemeClr val="accent6"/>
              </a:buClr>
              <a:buSzTx/>
              <a:buFont typeface="Wingdings" pitchFamily="2" charset="2"/>
              <a:buChar char="ü"/>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Same-day vaccination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Box 9">
            <a:extLst>
              <a:ext uri="{FF2B5EF4-FFF2-40B4-BE49-F238E27FC236}">
                <a16:creationId xmlns:a16="http://schemas.microsoft.com/office/drawing/2014/main" id="{C08C8F0D-F2F0-CA44-9D0C-44E1642386CB}"/>
              </a:ext>
            </a:extLst>
          </p:cNvPr>
          <p:cNvSpPr txBox="1"/>
          <p:nvPr/>
        </p:nvSpPr>
        <p:spPr>
          <a:xfrm>
            <a:off x="3532115" y="4166705"/>
            <a:ext cx="23166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5"/>
                </a:solidFill>
                <a:effectLst/>
                <a:uLnTx/>
                <a:uFillTx/>
                <a:latin typeface="Arial Narrow"/>
                <a:ea typeface="+mn-ea"/>
                <a:cs typeface="+mn-cs"/>
              </a:rPr>
              <a:t>more than 9X</a:t>
            </a:r>
          </a:p>
        </p:txBody>
      </p:sp>
      <p:grpSp>
        <p:nvGrpSpPr>
          <p:cNvPr id="6" name="Group 5">
            <a:extLst>
              <a:ext uri="{FF2B5EF4-FFF2-40B4-BE49-F238E27FC236}">
                <a16:creationId xmlns:a16="http://schemas.microsoft.com/office/drawing/2014/main" id="{A062BC30-675A-44DF-83A4-A67572245012}"/>
              </a:ext>
            </a:extLst>
          </p:cNvPr>
          <p:cNvGrpSpPr/>
          <p:nvPr/>
        </p:nvGrpSpPr>
        <p:grpSpPr>
          <a:xfrm>
            <a:off x="835978" y="1528996"/>
            <a:ext cx="1990881" cy="3620961"/>
            <a:chOff x="835978" y="1528996"/>
            <a:chExt cx="1990881" cy="3620961"/>
          </a:xfrm>
        </p:grpSpPr>
        <p:sp>
          <p:nvSpPr>
            <p:cNvPr id="13" name="Freeform 5">
              <a:extLst>
                <a:ext uri="{FF2B5EF4-FFF2-40B4-BE49-F238E27FC236}">
                  <a16:creationId xmlns:a16="http://schemas.microsoft.com/office/drawing/2014/main" id="{C2D60EE6-267A-E34F-B7EA-0060EB6D8F6F}"/>
                </a:ext>
              </a:extLst>
            </p:cNvPr>
            <p:cNvSpPr>
              <a:spLocks noEditPoints="1"/>
            </p:cNvSpPr>
            <p:nvPr/>
          </p:nvSpPr>
          <p:spPr bwMode="auto">
            <a:xfrm>
              <a:off x="835978" y="1737770"/>
              <a:ext cx="890566" cy="3412187"/>
            </a:xfrm>
            <a:custGeom>
              <a:avLst/>
              <a:gdLst>
                <a:gd name="T0" fmla="*/ 560 w 610"/>
                <a:gd name="T1" fmla="*/ 424 h 2343"/>
                <a:gd name="T2" fmla="*/ 494 w 610"/>
                <a:gd name="T3" fmla="*/ 139 h 2343"/>
                <a:gd name="T4" fmla="*/ 354 w 610"/>
                <a:gd name="T5" fmla="*/ 13 h 2343"/>
                <a:gd name="T6" fmla="*/ 243 w 610"/>
                <a:gd name="T7" fmla="*/ 225 h 2343"/>
                <a:gd name="T8" fmla="*/ 225 w 610"/>
                <a:gd name="T9" fmla="*/ 348 h 2343"/>
                <a:gd name="T10" fmla="*/ 157 w 610"/>
                <a:gd name="T11" fmla="*/ 444 h 2343"/>
                <a:gd name="T12" fmla="*/ 115 w 610"/>
                <a:gd name="T13" fmla="*/ 551 h 2343"/>
                <a:gd name="T14" fmla="*/ 46 w 610"/>
                <a:gd name="T15" fmla="*/ 685 h 2343"/>
                <a:gd name="T16" fmla="*/ 22 w 610"/>
                <a:gd name="T17" fmla="*/ 821 h 2343"/>
                <a:gd name="T18" fmla="*/ 112 w 610"/>
                <a:gd name="T19" fmla="*/ 900 h 2343"/>
                <a:gd name="T20" fmla="*/ 2 w 610"/>
                <a:gd name="T21" fmla="*/ 1060 h 2343"/>
                <a:gd name="T22" fmla="*/ 52 w 610"/>
                <a:gd name="T23" fmla="*/ 1169 h 2343"/>
                <a:gd name="T24" fmla="*/ 103 w 610"/>
                <a:gd name="T25" fmla="*/ 1176 h 2343"/>
                <a:gd name="T26" fmla="*/ 102 w 610"/>
                <a:gd name="T27" fmla="*/ 1224 h 2343"/>
                <a:gd name="T28" fmla="*/ 86 w 610"/>
                <a:gd name="T29" fmla="*/ 1563 h 2343"/>
                <a:gd name="T30" fmla="*/ 100 w 610"/>
                <a:gd name="T31" fmla="*/ 1716 h 2343"/>
                <a:gd name="T32" fmla="*/ 133 w 610"/>
                <a:gd name="T33" fmla="*/ 1783 h 2343"/>
                <a:gd name="T34" fmla="*/ 184 w 610"/>
                <a:gd name="T35" fmla="*/ 1908 h 2343"/>
                <a:gd name="T36" fmla="*/ 251 w 610"/>
                <a:gd name="T37" fmla="*/ 2076 h 2343"/>
                <a:gd name="T38" fmla="*/ 262 w 610"/>
                <a:gd name="T39" fmla="*/ 2128 h 2343"/>
                <a:gd name="T40" fmla="*/ 247 w 610"/>
                <a:gd name="T41" fmla="*/ 2152 h 2343"/>
                <a:gd name="T42" fmla="*/ 136 w 610"/>
                <a:gd name="T43" fmla="*/ 2226 h 2343"/>
                <a:gd name="T44" fmla="*/ 116 w 610"/>
                <a:gd name="T45" fmla="*/ 2279 h 2343"/>
                <a:gd name="T46" fmla="*/ 245 w 610"/>
                <a:gd name="T47" fmla="*/ 2280 h 2343"/>
                <a:gd name="T48" fmla="*/ 235 w 610"/>
                <a:gd name="T49" fmla="*/ 2330 h 2343"/>
                <a:gd name="T50" fmla="*/ 385 w 610"/>
                <a:gd name="T51" fmla="*/ 2326 h 2343"/>
                <a:gd name="T52" fmla="*/ 478 w 610"/>
                <a:gd name="T53" fmla="*/ 2286 h 2343"/>
                <a:gd name="T54" fmla="*/ 461 w 610"/>
                <a:gd name="T55" fmla="*/ 2204 h 2343"/>
                <a:gd name="T56" fmla="*/ 442 w 610"/>
                <a:gd name="T57" fmla="*/ 2132 h 2343"/>
                <a:gd name="T58" fmla="*/ 452 w 610"/>
                <a:gd name="T59" fmla="*/ 2095 h 2343"/>
                <a:gd name="T60" fmla="*/ 461 w 610"/>
                <a:gd name="T61" fmla="*/ 2015 h 2343"/>
                <a:gd name="T62" fmla="*/ 459 w 610"/>
                <a:gd name="T63" fmla="*/ 1700 h 2343"/>
                <a:gd name="T64" fmla="*/ 449 w 610"/>
                <a:gd name="T65" fmla="*/ 1636 h 2343"/>
                <a:gd name="T66" fmla="*/ 445 w 610"/>
                <a:gd name="T67" fmla="*/ 1559 h 2343"/>
                <a:gd name="T68" fmla="*/ 468 w 610"/>
                <a:gd name="T69" fmla="*/ 1342 h 2343"/>
                <a:gd name="T70" fmla="*/ 490 w 610"/>
                <a:gd name="T71" fmla="*/ 1260 h 2343"/>
                <a:gd name="T72" fmla="*/ 514 w 610"/>
                <a:gd name="T73" fmla="*/ 1206 h 2343"/>
                <a:gd name="T74" fmla="*/ 570 w 610"/>
                <a:gd name="T75" fmla="*/ 1190 h 2343"/>
                <a:gd name="T76" fmla="*/ 551 w 610"/>
                <a:gd name="T77" fmla="*/ 986 h 2343"/>
                <a:gd name="T78" fmla="*/ 551 w 610"/>
                <a:gd name="T79" fmla="*/ 819 h 2343"/>
                <a:gd name="T80" fmla="*/ 594 w 610"/>
                <a:gd name="T81" fmla="*/ 626 h 2343"/>
                <a:gd name="T82" fmla="*/ 600 w 610"/>
                <a:gd name="T83" fmla="*/ 458 h 2343"/>
                <a:gd name="T84" fmla="*/ 355 w 610"/>
                <a:gd name="T85" fmla="*/ 2097 h 2343"/>
                <a:gd name="T86" fmla="*/ 346 w 610"/>
                <a:gd name="T87" fmla="*/ 2057 h 2343"/>
                <a:gd name="T88" fmla="*/ 312 w 610"/>
                <a:gd name="T89" fmla="*/ 1880 h 2343"/>
                <a:gd name="T90" fmla="*/ 258 w 610"/>
                <a:gd name="T91" fmla="*/ 1717 h 2343"/>
                <a:gd name="T92" fmla="*/ 252 w 610"/>
                <a:gd name="T93" fmla="*/ 1594 h 2343"/>
                <a:gd name="T94" fmla="*/ 273 w 610"/>
                <a:gd name="T95" fmla="*/ 1541 h 2343"/>
                <a:gd name="T96" fmla="*/ 304 w 610"/>
                <a:gd name="T97" fmla="*/ 1689 h 2343"/>
                <a:gd name="T98" fmla="*/ 327 w 610"/>
                <a:gd name="T99" fmla="*/ 1746 h 2343"/>
                <a:gd name="T100" fmla="*/ 342 w 610"/>
                <a:gd name="T101" fmla="*/ 1796 h 2343"/>
                <a:gd name="T102" fmla="*/ 355 w 610"/>
                <a:gd name="T103" fmla="*/ 1971 h 2343"/>
                <a:gd name="T104" fmla="*/ 359 w 610"/>
                <a:gd name="T105" fmla="*/ 2052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0" h="2343">
                  <a:moveTo>
                    <a:pt x="600" y="458"/>
                  </a:moveTo>
                  <a:cubicBezTo>
                    <a:pt x="593" y="445"/>
                    <a:pt x="577" y="433"/>
                    <a:pt x="560" y="424"/>
                  </a:cubicBezTo>
                  <a:cubicBezTo>
                    <a:pt x="559" y="385"/>
                    <a:pt x="556" y="315"/>
                    <a:pt x="546" y="301"/>
                  </a:cubicBezTo>
                  <a:cubicBezTo>
                    <a:pt x="532" y="281"/>
                    <a:pt x="516" y="226"/>
                    <a:pt x="494" y="139"/>
                  </a:cubicBezTo>
                  <a:cubicBezTo>
                    <a:pt x="471" y="51"/>
                    <a:pt x="449" y="39"/>
                    <a:pt x="417" y="20"/>
                  </a:cubicBezTo>
                  <a:cubicBezTo>
                    <a:pt x="385" y="0"/>
                    <a:pt x="354" y="13"/>
                    <a:pt x="354" y="13"/>
                  </a:cubicBezTo>
                  <a:cubicBezTo>
                    <a:pt x="354" y="13"/>
                    <a:pt x="299" y="26"/>
                    <a:pt x="278" y="60"/>
                  </a:cubicBezTo>
                  <a:cubicBezTo>
                    <a:pt x="257" y="94"/>
                    <a:pt x="243" y="175"/>
                    <a:pt x="243" y="225"/>
                  </a:cubicBezTo>
                  <a:cubicBezTo>
                    <a:pt x="243" y="265"/>
                    <a:pt x="243" y="319"/>
                    <a:pt x="243" y="337"/>
                  </a:cubicBezTo>
                  <a:cubicBezTo>
                    <a:pt x="237" y="341"/>
                    <a:pt x="231" y="345"/>
                    <a:pt x="225" y="348"/>
                  </a:cubicBezTo>
                  <a:cubicBezTo>
                    <a:pt x="204" y="359"/>
                    <a:pt x="171" y="380"/>
                    <a:pt x="164" y="400"/>
                  </a:cubicBezTo>
                  <a:cubicBezTo>
                    <a:pt x="157" y="420"/>
                    <a:pt x="155" y="426"/>
                    <a:pt x="157" y="444"/>
                  </a:cubicBezTo>
                  <a:cubicBezTo>
                    <a:pt x="158" y="463"/>
                    <a:pt x="165" y="472"/>
                    <a:pt x="160" y="484"/>
                  </a:cubicBezTo>
                  <a:cubicBezTo>
                    <a:pt x="154" y="496"/>
                    <a:pt x="128" y="535"/>
                    <a:pt x="115" y="551"/>
                  </a:cubicBezTo>
                  <a:cubicBezTo>
                    <a:pt x="101" y="568"/>
                    <a:pt x="101" y="592"/>
                    <a:pt x="89" y="610"/>
                  </a:cubicBezTo>
                  <a:cubicBezTo>
                    <a:pt x="77" y="628"/>
                    <a:pt x="59" y="665"/>
                    <a:pt x="46" y="685"/>
                  </a:cubicBezTo>
                  <a:cubicBezTo>
                    <a:pt x="33" y="706"/>
                    <a:pt x="22" y="733"/>
                    <a:pt x="18" y="758"/>
                  </a:cubicBezTo>
                  <a:cubicBezTo>
                    <a:pt x="14" y="783"/>
                    <a:pt x="19" y="801"/>
                    <a:pt x="22" y="821"/>
                  </a:cubicBezTo>
                  <a:cubicBezTo>
                    <a:pt x="25" y="841"/>
                    <a:pt x="27" y="875"/>
                    <a:pt x="33" y="882"/>
                  </a:cubicBezTo>
                  <a:cubicBezTo>
                    <a:pt x="40" y="888"/>
                    <a:pt x="112" y="900"/>
                    <a:pt x="112" y="900"/>
                  </a:cubicBezTo>
                  <a:cubicBezTo>
                    <a:pt x="112" y="900"/>
                    <a:pt x="70" y="942"/>
                    <a:pt x="44" y="984"/>
                  </a:cubicBezTo>
                  <a:cubicBezTo>
                    <a:pt x="18" y="1026"/>
                    <a:pt x="0" y="1050"/>
                    <a:pt x="2" y="1060"/>
                  </a:cubicBezTo>
                  <a:cubicBezTo>
                    <a:pt x="3" y="1070"/>
                    <a:pt x="24" y="1121"/>
                    <a:pt x="32" y="1137"/>
                  </a:cubicBezTo>
                  <a:cubicBezTo>
                    <a:pt x="40" y="1152"/>
                    <a:pt x="47" y="1170"/>
                    <a:pt x="52" y="1169"/>
                  </a:cubicBezTo>
                  <a:cubicBezTo>
                    <a:pt x="57" y="1169"/>
                    <a:pt x="97" y="1117"/>
                    <a:pt x="97" y="1117"/>
                  </a:cubicBezTo>
                  <a:cubicBezTo>
                    <a:pt x="97" y="1117"/>
                    <a:pt x="108" y="1153"/>
                    <a:pt x="103" y="1176"/>
                  </a:cubicBezTo>
                  <a:cubicBezTo>
                    <a:pt x="98" y="1198"/>
                    <a:pt x="93" y="1214"/>
                    <a:pt x="96" y="1216"/>
                  </a:cubicBezTo>
                  <a:cubicBezTo>
                    <a:pt x="99" y="1219"/>
                    <a:pt x="102" y="1224"/>
                    <a:pt x="102" y="1224"/>
                  </a:cubicBezTo>
                  <a:cubicBezTo>
                    <a:pt x="102" y="1224"/>
                    <a:pt x="91" y="1325"/>
                    <a:pt x="91" y="1371"/>
                  </a:cubicBezTo>
                  <a:cubicBezTo>
                    <a:pt x="90" y="1417"/>
                    <a:pt x="81" y="1518"/>
                    <a:pt x="86" y="1563"/>
                  </a:cubicBezTo>
                  <a:cubicBezTo>
                    <a:pt x="90" y="1608"/>
                    <a:pt x="90" y="1640"/>
                    <a:pt x="91" y="1657"/>
                  </a:cubicBezTo>
                  <a:cubicBezTo>
                    <a:pt x="91" y="1675"/>
                    <a:pt x="92" y="1696"/>
                    <a:pt x="100" y="1716"/>
                  </a:cubicBezTo>
                  <a:cubicBezTo>
                    <a:pt x="109" y="1736"/>
                    <a:pt x="119" y="1758"/>
                    <a:pt x="125" y="1761"/>
                  </a:cubicBezTo>
                  <a:cubicBezTo>
                    <a:pt x="131" y="1764"/>
                    <a:pt x="129" y="1778"/>
                    <a:pt x="133" y="1783"/>
                  </a:cubicBezTo>
                  <a:cubicBezTo>
                    <a:pt x="136" y="1788"/>
                    <a:pt x="141" y="1809"/>
                    <a:pt x="145" y="1817"/>
                  </a:cubicBezTo>
                  <a:cubicBezTo>
                    <a:pt x="148" y="1826"/>
                    <a:pt x="167" y="1876"/>
                    <a:pt x="184" y="1908"/>
                  </a:cubicBezTo>
                  <a:cubicBezTo>
                    <a:pt x="200" y="1940"/>
                    <a:pt x="227" y="2004"/>
                    <a:pt x="236" y="2030"/>
                  </a:cubicBezTo>
                  <a:cubicBezTo>
                    <a:pt x="246" y="2057"/>
                    <a:pt x="251" y="2064"/>
                    <a:pt x="251" y="2076"/>
                  </a:cubicBezTo>
                  <a:cubicBezTo>
                    <a:pt x="251" y="2088"/>
                    <a:pt x="251" y="2090"/>
                    <a:pt x="252" y="2102"/>
                  </a:cubicBezTo>
                  <a:cubicBezTo>
                    <a:pt x="253" y="2114"/>
                    <a:pt x="262" y="2128"/>
                    <a:pt x="262" y="2128"/>
                  </a:cubicBezTo>
                  <a:cubicBezTo>
                    <a:pt x="268" y="2131"/>
                    <a:pt x="268" y="2131"/>
                    <a:pt x="268" y="2131"/>
                  </a:cubicBezTo>
                  <a:cubicBezTo>
                    <a:pt x="268" y="2131"/>
                    <a:pt x="258" y="2145"/>
                    <a:pt x="247" y="2152"/>
                  </a:cubicBezTo>
                  <a:cubicBezTo>
                    <a:pt x="236" y="2158"/>
                    <a:pt x="219" y="2182"/>
                    <a:pt x="198" y="2195"/>
                  </a:cubicBezTo>
                  <a:cubicBezTo>
                    <a:pt x="178" y="2207"/>
                    <a:pt x="152" y="2220"/>
                    <a:pt x="136" y="2226"/>
                  </a:cubicBezTo>
                  <a:cubicBezTo>
                    <a:pt x="119" y="2232"/>
                    <a:pt x="105" y="2241"/>
                    <a:pt x="105" y="2247"/>
                  </a:cubicBezTo>
                  <a:cubicBezTo>
                    <a:pt x="105" y="2253"/>
                    <a:pt x="107" y="2273"/>
                    <a:pt x="116" y="2279"/>
                  </a:cubicBezTo>
                  <a:cubicBezTo>
                    <a:pt x="124" y="2285"/>
                    <a:pt x="150" y="2290"/>
                    <a:pt x="166" y="2289"/>
                  </a:cubicBezTo>
                  <a:cubicBezTo>
                    <a:pt x="181" y="2288"/>
                    <a:pt x="245" y="2280"/>
                    <a:pt x="245" y="2280"/>
                  </a:cubicBezTo>
                  <a:cubicBezTo>
                    <a:pt x="245" y="2280"/>
                    <a:pt x="234" y="2298"/>
                    <a:pt x="232" y="2302"/>
                  </a:cubicBezTo>
                  <a:cubicBezTo>
                    <a:pt x="229" y="2306"/>
                    <a:pt x="229" y="2326"/>
                    <a:pt x="235" y="2330"/>
                  </a:cubicBezTo>
                  <a:cubicBezTo>
                    <a:pt x="241" y="2335"/>
                    <a:pt x="251" y="2343"/>
                    <a:pt x="286" y="2342"/>
                  </a:cubicBezTo>
                  <a:cubicBezTo>
                    <a:pt x="320" y="2341"/>
                    <a:pt x="367" y="2336"/>
                    <a:pt x="385" y="2326"/>
                  </a:cubicBezTo>
                  <a:cubicBezTo>
                    <a:pt x="402" y="2315"/>
                    <a:pt x="426" y="2307"/>
                    <a:pt x="439" y="2305"/>
                  </a:cubicBezTo>
                  <a:cubicBezTo>
                    <a:pt x="452" y="2302"/>
                    <a:pt x="476" y="2295"/>
                    <a:pt x="478" y="2286"/>
                  </a:cubicBezTo>
                  <a:cubicBezTo>
                    <a:pt x="479" y="2276"/>
                    <a:pt x="478" y="2264"/>
                    <a:pt x="473" y="2254"/>
                  </a:cubicBezTo>
                  <a:cubicBezTo>
                    <a:pt x="468" y="2244"/>
                    <a:pt x="466" y="2219"/>
                    <a:pt x="461" y="2204"/>
                  </a:cubicBezTo>
                  <a:cubicBezTo>
                    <a:pt x="456" y="2189"/>
                    <a:pt x="459" y="2177"/>
                    <a:pt x="454" y="2160"/>
                  </a:cubicBezTo>
                  <a:cubicBezTo>
                    <a:pt x="449" y="2144"/>
                    <a:pt x="442" y="2132"/>
                    <a:pt x="442" y="2132"/>
                  </a:cubicBezTo>
                  <a:cubicBezTo>
                    <a:pt x="442" y="2132"/>
                    <a:pt x="450" y="2130"/>
                    <a:pt x="449" y="2128"/>
                  </a:cubicBezTo>
                  <a:cubicBezTo>
                    <a:pt x="449" y="2125"/>
                    <a:pt x="453" y="2103"/>
                    <a:pt x="452" y="2095"/>
                  </a:cubicBezTo>
                  <a:cubicBezTo>
                    <a:pt x="452" y="2086"/>
                    <a:pt x="452" y="2074"/>
                    <a:pt x="454" y="2067"/>
                  </a:cubicBezTo>
                  <a:cubicBezTo>
                    <a:pt x="456" y="2060"/>
                    <a:pt x="463" y="2022"/>
                    <a:pt x="461" y="2015"/>
                  </a:cubicBezTo>
                  <a:cubicBezTo>
                    <a:pt x="460" y="2007"/>
                    <a:pt x="485" y="1864"/>
                    <a:pt x="481" y="1822"/>
                  </a:cubicBezTo>
                  <a:cubicBezTo>
                    <a:pt x="477" y="1780"/>
                    <a:pt x="465" y="1715"/>
                    <a:pt x="459" y="1700"/>
                  </a:cubicBezTo>
                  <a:cubicBezTo>
                    <a:pt x="452" y="1684"/>
                    <a:pt x="456" y="1675"/>
                    <a:pt x="453" y="1666"/>
                  </a:cubicBezTo>
                  <a:cubicBezTo>
                    <a:pt x="449" y="1657"/>
                    <a:pt x="452" y="1641"/>
                    <a:pt x="449" y="1636"/>
                  </a:cubicBezTo>
                  <a:cubicBezTo>
                    <a:pt x="446" y="1632"/>
                    <a:pt x="449" y="1611"/>
                    <a:pt x="446" y="1607"/>
                  </a:cubicBezTo>
                  <a:cubicBezTo>
                    <a:pt x="443" y="1602"/>
                    <a:pt x="445" y="1574"/>
                    <a:pt x="445" y="1559"/>
                  </a:cubicBezTo>
                  <a:cubicBezTo>
                    <a:pt x="444" y="1544"/>
                    <a:pt x="454" y="1451"/>
                    <a:pt x="459" y="1409"/>
                  </a:cubicBezTo>
                  <a:cubicBezTo>
                    <a:pt x="464" y="1367"/>
                    <a:pt x="468" y="1348"/>
                    <a:pt x="468" y="1342"/>
                  </a:cubicBezTo>
                  <a:cubicBezTo>
                    <a:pt x="468" y="1335"/>
                    <a:pt x="480" y="1298"/>
                    <a:pt x="480" y="1288"/>
                  </a:cubicBezTo>
                  <a:cubicBezTo>
                    <a:pt x="480" y="1278"/>
                    <a:pt x="490" y="1268"/>
                    <a:pt x="490" y="1260"/>
                  </a:cubicBezTo>
                  <a:cubicBezTo>
                    <a:pt x="491" y="1252"/>
                    <a:pt x="502" y="1230"/>
                    <a:pt x="507" y="1223"/>
                  </a:cubicBezTo>
                  <a:cubicBezTo>
                    <a:pt x="512" y="1216"/>
                    <a:pt x="514" y="1206"/>
                    <a:pt x="514" y="1206"/>
                  </a:cubicBezTo>
                  <a:cubicBezTo>
                    <a:pt x="514" y="1206"/>
                    <a:pt x="539" y="1204"/>
                    <a:pt x="545" y="1200"/>
                  </a:cubicBezTo>
                  <a:cubicBezTo>
                    <a:pt x="550" y="1196"/>
                    <a:pt x="569" y="1200"/>
                    <a:pt x="570" y="1190"/>
                  </a:cubicBezTo>
                  <a:cubicBezTo>
                    <a:pt x="571" y="1180"/>
                    <a:pt x="572" y="1112"/>
                    <a:pt x="566" y="1071"/>
                  </a:cubicBezTo>
                  <a:cubicBezTo>
                    <a:pt x="559" y="1031"/>
                    <a:pt x="549" y="1001"/>
                    <a:pt x="551" y="986"/>
                  </a:cubicBezTo>
                  <a:cubicBezTo>
                    <a:pt x="553" y="971"/>
                    <a:pt x="561" y="918"/>
                    <a:pt x="557" y="886"/>
                  </a:cubicBezTo>
                  <a:cubicBezTo>
                    <a:pt x="552" y="854"/>
                    <a:pt x="550" y="829"/>
                    <a:pt x="551" y="819"/>
                  </a:cubicBezTo>
                  <a:cubicBezTo>
                    <a:pt x="552" y="810"/>
                    <a:pt x="574" y="769"/>
                    <a:pt x="581" y="734"/>
                  </a:cubicBezTo>
                  <a:cubicBezTo>
                    <a:pt x="587" y="698"/>
                    <a:pt x="593" y="642"/>
                    <a:pt x="594" y="626"/>
                  </a:cubicBezTo>
                  <a:cubicBezTo>
                    <a:pt x="595" y="610"/>
                    <a:pt x="599" y="576"/>
                    <a:pt x="602" y="555"/>
                  </a:cubicBezTo>
                  <a:cubicBezTo>
                    <a:pt x="605" y="534"/>
                    <a:pt x="610" y="475"/>
                    <a:pt x="600" y="458"/>
                  </a:cubicBezTo>
                  <a:close/>
                  <a:moveTo>
                    <a:pt x="358" y="2078"/>
                  </a:moveTo>
                  <a:cubicBezTo>
                    <a:pt x="358" y="2084"/>
                    <a:pt x="355" y="2097"/>
                    <a:pt x="355" y="2097"/>
                  </a:cubicBezTo>
                  <a:cubicBezTo>
                    <a:pt x="355" y="2097"/>
                    <a:pt x="354" y="2085"/>
                    <a:pt x="350" y="2074"/>
                  </a:cubicBezTo>
                  <a:cubicBezTo>
                    <a:pt x="346" y="2063"/>
                    <a:pt x="348" y="2065"/>
                    <a:pt x="346" y="2057"/>
                  </a:cubicBezTo>
                  <a:cubicBezTo>
                    <a:pt x="344" y="2048"/>
                    <a:pt x="344" y="2039"/>
                    <a:pt x="336" y="2011"/>
                  </a:cubicBezTo>
                  <a:cubicBezTo>
                    <a:pt x="328" y="1984"/>
                    <a:pt x="323" y="1927"/>
                    <a:pt x="312" y="1880"/>
                  </a:cubicBezTo>
                  <a:cubicBezTo>
                    <a:pt x="301" y="1832"/>
                    <a:pt x="270" y="1753"/>
                    <a:pt x="268" y="1746"/>
                  </a:cubicBezTo>
                  <a:cubicBezTo>
                    <a:pt x="266" y="1740"/>
                    <a:pt x="258" y="1724"/>
                    <a:pt x="258" y="1717"/>
                  </a:cubicBezTo>
                  <a:cubicBezTo>
                    <a:pt x="258" y="1711"/>
                    <a:pt x="250" y="1697"/>
                    <a:pt x="252" y="1682"/>
                  </a:cubicBezTo>
                  <a:cubicBezTo>
                    <a:pt x="254" y="1668"/>
                    <a:pt x="250" y="1642"/>
                    <a:pt x="252" y="1594"/>
                  </a:cubicBezTo>
                  <a:cubicBezTo>
                    <a:pt x="254" y="1547"/>
                    <a:pt x="265" y="1476"/>
                    <a:pt x="265" y="1476"/>
                  </a:cubicBezTo>
                  <a:cubicBezTo>
                    <a:pt x="265" y="1476"/>
                    <a:pt x="268" y="1505"/>
                    <a:pt x="273" y="1541"/>
                  </a:cubicBezTo>
                  <a:cubicBezTo>
                    <a:pt x="279" y="1578"/>
                    <a:pt x="284" y="1611"/>
                    <a:pt x="288" y="1635"/>
                  </a:cubicBezTo>
                  <a:cubicBezTo>
                    <a:pt x="292" y="1658"/>
                    <a:pt x="302" y="1681"/>
                    <a:pt x="304" y="1689"/>
                  </a:cubicBezTo>
                  <a:cubicBezTo>
                    <a:pt x="306" y="1698"/>
                    <a:pt x="310" y="1708"/>
                    <a:pt x="313" y="1718"/>
                  </a:cubicBezTo>
                  <a:cubicBezTo>
                    <a:pt x="317" y="1728"/>
                    <a:pt x="325" y="1735"/>
                    <a:pt x="327" y="1746"/>
                  </a:cubicBezTo>
                  <a:cubicBezTo>
                    <a:pt x="330" y="1757"/>
                    <a:pt x="337" y="1766"/>
                    <a:pt x="339" y="1769"/>
                  </a:cubicBezTo>
                  <a:cubicBezTo>
                    <a:pt x="340" y="1772"/>
                    <a:pt x="339" y="1788"/>
                    <a:pt x="342" y="1796"/>
                  </a:cubicBezTo>
                  <a:cubicBezTo>
                    <a:pt x="346" y="1804"/>
                    <a:pt x="350" y="1855"/>
                    <a:pt x="350" y="1888"/>
                  </a:cubicBezTo>
                  <a:cubicBezTo>
                    <a:pt x="350" y="1922"/>
                    <a:pt x="351" y="1951"/>
                    <a:pt x="355" y="1971"/>
                  </a:cubicBezTo>
                  <a:cubicBezTo>
                    <a:pt x="358" y="1991"/>
                    <a:pt x="358" y="1998"/>
                    <a:pt x="357" y="2012"/>
                  </a:cubicBezTo>
                  <a:cubicBezTo>
                    <a:pt x="356" y="2026"/>
                    <a:pt x="359" y="2041"/>
                    <a:pt x="359" y="2052"/>
                  </a:cubicBezTo>
                  <a:cubicBezTo>
                    <a:pt x="359" y="2063"/>
                    <a:pt x="357" y="2071"/>
                    <a:pt x="358" y="20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4" name="Freeform 9">
              <a:extLst>
                <a:ext uri="{FF2B5EF4-FFF2-40B4-BE49-F238E27FC236}">
                  <a16:creationId xmlns:a16="http://schemas.microsoft.com/office/drawing/2014/main" id="{C33ADE97-42B5-AA40-8B29-DA8F4341C594}"/>
                </a:ext>
              </a:extLst>
            </p:cNvPr>
            <p:cNvSpPr>
              <a:spLocks/>
            </p:cNvSpPr>
            <p:nvPr/>
          </p:nvSpPr>
          <p:spPr bwMode="auto">
            <a:xfrm>
              <a:off x="1851567" y="1528996"/>
              <a:ext cx="975292" cy="3620961"/>
            </a:xfrm>
            <a:custGeom>
              <a:avLst/>
              <a:gdLst>
                <a:gd name="T0" fmla="*/ 3431 w 3497"/>
                <a:gd name="T1" fmla="*/ 5200 h 12988"/>
                <a:gd name="T2" fmla="*/ 3306 w 3497"/>
                <a:gd name="T3" fmla="*/ 4298 h 12988"/>
                <a:gd name="T4" fmla="*/ 2831 w 3497"/>
                <a:gd name="T5" fmla="*/ 2582 h 12988"/>
                <a:gd name="T6" fmla="*/ 2415 w 3497"/>
                <a:gd name="T7" fmla="*/ 2128 h 12988"/>
                <a:gd name="T8" fmla="*/ 2066 w 3497"/>
                <a:gd name="T9" fmla="*/ 1800 h 12988"/>
                <a:gd name="T10" fmla="*/ 2089 w 3497"/>
                <a:gd name="T11" fmla="*/ 1377 h 12988"/>
                <a:gd name="T12" fmla="*/ 2191 w 3497"/>
                <a:gd name="T13" fmla="*/ 1012 h 12988"/>
                <a:gd name="T14" fmla="*/ 2180 w 3497"/>
                <a:gd name="T15" fmla="*/ 474 h 12988"/>
                <a:gd name="T16" fmla="*/ 1900 w 3497"/>
                <a:gd name="T17" fmla="*/ 48 h 12988"/>
                <a:gd name="T18" fmla="*/ 1072 w 3497"/>
                <a:gd name="T19" fmla="*/ 258 h 12988"/>
                <a:gd name="T20" fmla="*/ 1034 w 3497"/>
                <a:gd name="T21" fmla="*/ 922 h 12988"/>
                <a:gd name="T22" fmla="*/ 1008 w 3497"/>
                <a:gd name="T23" fmla="*/ 1230 h 12988"/>
                <a:gd name="T24" fmla="*/ 1181 w 3497"/>
                <a:gd name="T25" fmla="*/ 1606 h 12988"/>
                <a:gd name="T26" fmla="*/ 720 w 3497"/>
                <a:gd name="T27" fmla="*/ 1770 h 12988"/>
                <a:gd name="T28" fmla="*/ 704 w 3497"/>
                <a:gd name="T29" fmla="*/ 2149 h 12988"/>
                <a:gd name="T30" fmla="*/ 81 w 3497"/>
                <a:gd name="T31" fmla="*/ 2835 h 12988"/>
                <a:gd name="T32" fmla="*/ 18 w 3497"/>
                <a:gd name="T33" fmla="*/ 4752 h 12988"/>
                <a:gd name="T34" fmla="*/ 21 w 3497"/>
                <a:gd name="T35" fmla="*/ 5692 h 12988"/>
                <a:gd name="T36" fmla="*/ 149 w 3497"/>
                <a:gd name="T37" fmla="*/ 6430 h 12988"/>
                <a:gd name="T38" fmla="*/ 241 w 3497"/>
                <a:gd name="T39" fmla="*/ 6500 h 12988"/>
                <a:gd name="T40" fmla="*/ 319 w 3497"/>
                <a:gd name="T41" fmla="*/ 6764 h 12988"/>
                <a:gd name="T42" fmla="*/ 315 w 3497"/>
                <a:gd name="T43" fmla="*/ 6767 h 12988"/>
                <a:gd name="T44" fmla="*/ 363 w 3497"/>
                <a:gd name="T45" fmla="*/ 7069 h 12988"/>
                <a:gd name="T46" fmla="*/ 618 w 3497"/>
                <a:gd name="T47" fmla="*/ 7272 h 12988"/>
                <a:gd name="T48" fmla="*/ 604 w 3497"/>
                <a:gd name="T49" fmla="*/ 8353 h 12988"/>
                <a:gd name="T50" fmla="*/ 423 w 3497"/>
                <a:gd name="T51" fmla="*/ 10548 h 12988"/>
                <a:gd name="T52" fmla="*/ 497 w 3497"/>
                <a:gd name="T53" fmla="*/ 11861 h 12988"/>
                <a:gd name="T54" fmla="*/ 306 w 3497"/>
                <a:gd name="T55" fmla="*/ 12532 h 12988"/>
                <a:gd name="T56" fmla="*/ 277 w 3497"/>
                <a:gd name="T57" fmla="*/ 12886 h 12988"/>
                <a:gd name="T58" fmla="*/ 1179 w 3497"/>
                <a:gd name="T59" fmla="*/ 12911 h 12988"/>
                <a:gd name="T60" fmla="*/ 1213 w 3497"/>
                <a:gd name="T61" fmla="*/ 12719 h 12988"/>
                <a:gd name="T62" fmla="*/ 1213 w 3497"/>
                <a:gd name="T63" fmla="*/ 12389 h 12988"/>
                <a:gd name="T64" fmla="*/ 1265 w 3497"/>
                <a:gd name="T65" fmla="*/ 12048 h 12988"/>
                <a:gd name="T66" fmla="*/ 1311 w 3497"/>
                <a:gd name="T67" fmla="*/ 11325 h 12988"/>
                <a:gd name="T68" fmla="*/ 1331 w 3497"/>
                <a:gd name="T69" fmla="*/ 9891 h 12988"/>
                <a:gd name="T70" fmla="*/ 1527 w 3497"/>
                <a:gd name="T71" fmla="*/ 8924 h 12988"/>
                <a:gd name="T72" fmla="*/ 1830 w 3497"/>
                <a:gd name="T73" fmla="*/ 7648 h 12988"/>
                <a:gd name="T74" fmla="*/ 1943 w 3497"/>
                <a:gd name="T75" fmla="*/ 9950 h 12988"/>
                <a:gd name="T76" fmla="*/ 2081 w 3497"/>
                <a:gd name="T77" fmla="*/ 11405 h 12988"/>
                <a:gd name="T78" fmla="*/ 2010 w 3497"/>
                <a:gd name="T79" fmla="*/ 12015 h 12988"/>
                <a:gd name="T80" fmla="*/ 1970 w 3497"/>
                <a:gd name="T81" fmla="*/ 12276 h 12988"/>
                <a:gd name="T82" fmla="*/ 1962 w 3497"/>
                <a:gd name="T83" fmla="*/ 12719 h 12988"/>
                <a:gd name="T84" fmla="*/ 2881 w 3497"/>
                <a:gd name="T85" fmla="*/ 12965 h 12988"/>
                <a:gd name="T86" fmla="*/ 3357 w 3497"/>
                <a:gd name="T87" fmla="*/ 12809 h 12988"/>
                <a:gd name="T88" fmla="*/ 2871 w 3497"/>
                <a:gd name="T89" fmla="*/ 12296 h 12988"/>
                <a:gd name="T90" fmla="*/ 2758 w 3497"/>
                <a:gd name="T91" fmla="*/ 11981 h 12988"/>
                <a:gd name="T92" fmla="*/ 2776 w 3497"/>
                <a:gd name="T93" fmla="*/ 11177 h 12988"/>
                <a:gd name="T94" fmla="*/ 2828 w 3497"/>
                <a:gd name="T95" fmla="*/ 9373 h 12988"/>
                <a:gd name="T96" fmla="*/ 2839 w 3497"/>
                <a:gd name="T97" fmla="*/ 8058 h 12988"/>
                <a:gd name="T98" fmla="*/ 2944 w 3497"/>
                <a:gd name="T99" fmla="*/ 7035 h 12988"/>
                <a:gd name="T100" fmla="*/ 3046 w 3497"/>
                <a:gd name="T101" fmla="*/ 7178 h 12988"/>
                <a:gd name="T102" fmla="*/ 3172 w 3497"/>
                <a:gd name="T103" fmla="*/ 7193 h 12988"/>
                <a:gd name="T104" fmla="*/ 3382 w 3497"/>
                <a:gd name="T105" fmla="*/ 6947 h 12988"/>
                <a:gd name="T106" fmla="*/ 3353 w 3497"/>
                <a:gd name="T107" fmla="*/ 6683 h 12988"/>
                <a:gd name="T108" fmla="*/ 3473 w 3497"/>
                <a:gd name="T109" fmla="*/ 6371 h 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97" h="12988">
                  <a:moveTo>
                    <a:pt x="3492" y="6156"/>
                  </a:moveTo>
                  <a:cubicBezTo>
                    <a:pt x="3486" y="6092"/>
                    <a:pt x="3481" y="5948"/>
                    <a:pt x="3465" y="5902"/>
                  </a:cubicBezTo>
                  <a:cubicBezTo>
                    <a:pt x="3450" y="5856"/>
                    <a:pt x="3455" y="5267"/>
                    <a:pt x="3431" y="5200"/>
                  </a:cubicBezTo>
                  <a:cubicBezTo>
                    <a:pt x="3408" y="5133"/>
                    <a:pt x="3382" y="5039"/>
                    <a:pt x="3382" y="5005"/>
                  </a:cubicBezTo>
                  <a:cubicBezTo>
                    <a:pt x="3382" y="4972"/>
                    <a:pt x="3389" y="4900"/>
                    <a:pt x="3358" y="4852"/>
                  </a:cubicBezTo>
                  <a:cubicBezTo>
                    <a:pt x="3327" y="4803"/>
                    <a:pt x="3324" y="4478"/>
                    <a:pt x="3306" y="4298"/>
                  </a:cubicBezTo>
                  <a:cubicBezTo>
                    <a:pt x="3287" y="4119"/>
                    <a:pt x="3298" y="3952"/>
                    <a:pt x="3243" y="3668"/>
                  </a:cubicBezTo>
                  <a:cubicBezTo>
                    <a:pt x="3188" y="3384"/>
                    <a:pt x="3130" y="3076"/>
                    <a:pt x="3096" y="3005"/>
                  </a:cubicBezTo>
                  <a:cubicBezTo>
                    <a:pt x="3062" y="2933"/>
                    <a:pt x="2955" y="2682"/>
                    <a:pt x="2831" y="2582"/>
                  </a:cubicBezTo>
                  <a:cubicBezTo>
                    <a:pt x="2708" y="2482"/>
                    <a:pt x="2499" y="2361"/>
                    <a:pt x="2499" y="2361"/>
                  </a:cubicBezTo>
                  <a:cubicBezTo>
                    <a:pt x="2499" y="2361"/>
                    <a:pt x="2535" y="2331"/>
                    <a:pt x="2501" y="2277"/>
                  </a:cubicBezTo>
                  <a:cubicBezTo>
                    <a:pt x="2467" y="2223"/>
                    <a:pt x="2446" y="2146"/>
                    <a:pt x="2415" y="2128"/>
                  </a:cubicBezTo>
                  <a:cubicBezTo>
                    <a:pt x="2384" y="2110"/>
                    <a:pt x="2370" y="2082"/>
                    <a:pt x="2334" y="1980"/>
                  </a:cubicBezTo>
                  <a:cubicBezTo>
                    <a:pt x="2297" y="1877"/>
                    <a:pt x="2305" y="1841"/>
                    <a:pt x="2232" y="1823"/>
                  </a:cubicBezTo>
                  <a:cubicBezTo>
                    <a:pt x="2161" y="1806"/>
                    <a:pt x="2072" y="1801"/>
                    <a:pt x="2066" y="1800"/>
                  </a:cubicBezTo>
                  <a:cubicBezTo>
                    <a:pt x="2030" y="1596"/>
                    <a:pt x="2053" y="1479"/>
                    <a:pt x="2053" y="1479"/>
                  </a:cubicBezTo>
                  <a:cubicBezTo>
                    <a:pt x="2053" y="1479"/>
                    <a:pt x="2072" y="1448"/>
                    <a:pt x="2079" y="1427"/>
                  </a:cubicBezTo>
                  <a:cubicBezTo>
                    <a:pt x="2086" y="1406"/>
                    <a:pt x="2089" y="1377"/>
                    <a:pt x="2089" y="1377"/>
                  </a:cubicBezTo>
                  <a:cubicBezTo>
                    <a:pt x="2089" y="1377"/>
                    <a:pt x="2128" y="1381"/>
                    <a:pt x="2154" y="1337"/>
                  </a:cubicBezTo>
                  <a:cubicBezTo>
                    <a:pt x="2181" y="1294"/>
                    <a:pt x="2206" y="1183"/>
                    <a:pt x="2206" y="1121"/>
                  </a:cubicBezTo>
                  <a:cubicBezTo>
                    <a:pt x="2205" y="1058"/>
                    <a:pt x="2199" y="1025"/>
                    <a:pt x="2191" y="1012"/>
                  </a:cubicBezTo>
                  <a:cubicBezTo>
                    <a:pt x="2183" y="1001"/>
                    <a:pt x="2168" y="998"/>
                    <a:pt x="2159" y="997"/>
                  </a:cubicBezTo>
                  <a:cubicBezTo>
                    <a:pt x="2163" y="986"/>
                    <a:pt x="2212" y="668"/>
                    <a:pt x="2204" y="634"/>
                  </a:cubicBezTo>
                  <a:cubicBezTo>
                    <a:pt x="2195" y="600"/>
                    <a:pt x="2176" y="505"/>
                    <a:pt x="2180" y="474"/>
                  </a:cubicBezTo>
                  <a:cubicBezTo>
                    <a:pt x="2187" y="405"/>
                    <a:pt x="2165" y="271"/>
                    <a:pt x="2154" y="248"/>
                  </a:cubicBezTo>
                  <a:cubicBezTo>
                    <a:pt x="2144" y="225"/>
                    <a:pt x="2053" y="190"/>
                    <a:pt x="2049" y="158"/>
                  </a:cubicBezTo>
                  <a:cubicBezTo>
                    <a:pt x="2045" y="127"/>
                    <a:pt x="1971" y="63"/>
                    <a:pt x="1900" y="48"/>
                  </a:cubicBezTo>
                  <a:cubicBezTo>
                    <a:pt x="1830" y="33"/>
                    <a:pt x="1730" y="0"/>
                    <a:pt x="1585" y="26"/>
                  </a:cubicBezTo>
                  <a:cubicBezTo>
                    <a:pt x="1444" y="52"/>
                    <a:pt x="1350" y="73"/>
                    <a:pt x="1284" y="150"/>
                  </a:cubicBezTo>
                  <a:cubicBezTo>
                    <a:pt x="1218" y="227"/>
                    <a:pt x="1131" y="197"/>
                    <a:pt x="1072" y="258"/>
                  </a:cubicBezTo>
                  <a:cubicBezTo>
                    <a:pt x="1013" y="320"/>
                    <a:pt x="1027" y="392"/>
                    <a:pt x="1008" y="463"/>
                  </a:cubicBezTo>
                  <a:cubicBezTo>
                    <a:pt x="988" y="534"/>
                    <a:pt x="995" y="629"/>
                    <a:pt x="1004" y="718"/>
                  </a:cubicBezTo>
                  <a:cubicBezTo>
                    <a:pt x="1011" y="790"/>
                    <a:pt x="1026" y="877"/>
                    <a:pt x="1034" y="922"/>
                  </a:cubicBezTo>
                  <a:cubicBezTo>
                    <a:pt x="1037" y="923"/>
                    <a:pt x="1017" y="924"/>
                    <a:pt x="1005" y="926"/>
                  </a:cubicBezTo>
                  <a:cubicBezTo>
                    <a:pt x="972" y="933"/>
                    <a:pt x="950" y="990"/>
                    <a:pt x="958" y="1030"/>
                  </a:cubicBezTo>
                  <a:cubicBezTo>
                    <a:pt x="965" y="1071"/>
                    <a:pt x="978" y="1174"/>
                    <a:pt x="1008" y="1230"/>
                  </a:cubicBezTo>
                  <a:cubicBezTo>
                    <a:pt x="1038" y="1285"/>
                    <a:pt x="1058" y="1312"/>
                    <a:pt x="1088" y="1322"/>
                  </a:cubicBezTo>
                  <a:cubicBezTo>
                    <a:pt x="1119" y="1332"/>
                    <a:pt x="1153" y="1333"/>
                    <a:pt x="1153" y="1333"/>
                  </a:cubicBezTo>
                  <a:cubicBezTo>
                    <a:pt x="1153" y="1333"/>
                    <a:pt x="1174" y="1465"/>
                    <a:pt x="1181" y="1606"/>
                  </a:cubicBezTo>
                  <a:cubicBezTo>
                    <a:pt x="1185" y="1684"/>
                    <a:pt x="1167" y="1761"/>
                    <a:pt x="1162" y="1782"/>
                  </a:cubicBezTo>
                  <a:cubicBezTo>
                    <a:pt x="1154" y="1777"/>
                    <a:pt x="1096" y="1746"/>
                    <a:pt x="1011" y="1736"/>
                  </a:cubicBezTo>
                  <a:cubicBezTo>
                    <a:pt x="919" y="1726"/>
                    <a:pt x="744" y="1706"/>
                    <a:pt x="720" y="1770"/>
                  </a:cubicBezTo>
                  <a:cubicBezTo>
                    <a:pt x="697" y="1834"/>
                    <a:pt x="697" y="1882"/>
                    <a:pt x="697" y="1911"/>
                  </a:cubicBezTo>
                  <a:cubicBezTo>
                    <a:pt x="697" y="1939"/>
                    <a:pt x="686" y="1998"/>
                    <a:pt x="689" y="2036"/>
                  </a:cubicBezTo>
                  <a:cubicBezTo>
                    <a:pt x="691" y="2075"/>
                    <a:pt x="704" y="2149"/>
                    <a:pt x="704" y="2149"/>
                  </a:cubicBezTo>
                  <a:cubicBezTo>
                    <a:pt x="704" y="2149"/>
                    <a:pt x="710" y="2215"/>
                    <a:pt x="694" y="2221"/>
                  </a:cubicBezTo>
                  <a:cubicBezTo>
                    <a:pt x="678" y="2226"/>
                    <a:pt x="340" y="2336"/>
                    <a:pt x="236" y="2502"/>
                  </a:cubicBezTo>
                  <a:cubicBezTo>
                    <a:pt x="131" y="2669"/>
                    <a:pt x="118" y="2689"/>
                    <a:pt x="81" y="2835"/>
                  </a:cubicBezTo>
                  <a:cubicBezTo>
                    <a:pt x="44" y="2981"/>
                    <a:pt x="21" y="3350"/>
                    <a:pt x="23" y="3448"/>
                  </a:cubicBezTo>
                  <a:cubicBezTo>
                    <a:pt x="26" y="3545"/>
                    <a:pt x="29" y="3960"/>
                    <a:pt x="18" y="4075"/>
                  </a:cubicBezTo>
                  <a:cubicBezTo>
                    <a:pt x="8" y="4191"/>
                    <a:pt x="23" y="4642"/>
                    <a:pt x="18" y="4752"/>
                  </a:cubicBezTo>
                  <a:cubicBezTo>
                    <a:pt x="13" y="4862"/>
                    <a:pt x="0" y="4972"/>
                    <a:pt x="8" y="5023"/>
                  </a:cubicBezTo>
                  <a:cubicBezTo>
                    <a:pt x="16" y="5075"/>
                    <a:pt x="10" y="5433"/>
                    <a:pt x="21" y="5482"/>
                  </a:cubicBezTo>
                  <a:cubicBezTo>
                    <a:pt x="31" y="5531"/>
                    <a:pt x="13" y="5648"/>
                    <a:pt x="21" y="5692"/>
                  </a:cubicBezTo>
                  <a:cubicBezTo>
                    <a:pt x="29" y="5735"/>
                    <a:pt x="78" y="5876"/>
                    <a:pt x="78" y="5923"/>
                  </a:cubicBezTo>
                  <a:cubicBezTo>
                    <a:pt x="78" y="5969"/>
                    <a:pt x="84" y="6115"/>
                    <a:pt x="97" y="6192"/>
                  </a:cubicBezTo>
                  <a:cubicBezTo>
                    <a:pt x="110" y="6268"/>
                    <a:pt x="123" y="6394"/>
                    <a:pt x="149" y="6430"/>
                  </a:cubicBezTo>
                  <a:cubicBezTo>
                    <a:pt x="175" y="6466"/>
                    <a:pt x="188" y="6476"/>
                    <a:pt x="212" y="6481"/>
                  </a:cubicBezTo>
                  <a:cubicBezTo>
                    <a:pt x="212" y="6481"/>
                    <a:pt x="212" y="6481"/>
                    <a:pt x="212" y="6481"/>
                  </a:cubicBezTo>
                  <a:cubicBezTo>
                    <a:pt x="214" y="6491"/>
                    <a:pt x="227" y="6495"/>
                    <a:pt x="241" y="6500"/>
                  </a:cubicBezTo>
                  <a:cubicBezTo>
                    <a:pt x="249" y="6509"/>
                    <a:pt x="254" y="6521"/>
                    <a:pt x="257" y="6532"/>
                  </a:cubicBezTo>
                  <a:cubicBezTo>
                    <a:pt x="262" y="6555"/>
                    <a:pt x="280" y="6770"/>
                    <a:pt x="296" y="6770"/>
                  </a:cubicBezTo>
                  <a:cubicBezTo>
                    <a:pt x="298" y="6770"/>
                    <a:pt x="307" y="6768"/>
                    <a:pt x="319" y="6764"/>
                  </a:cubicBezTo>
                  <a:cubicBezTo>
                    <a:pt x="319" y="6763"/>
                    <a:pt x="319" y="6763"/>
                    <a:pt x="319" y="6763"/>
                  </a:cubicBezTo>
                  <a:cubicBezTo>
                    <a:pt x="319" y="6763"/>
                    <a:pt x="322" y="6762"/>
                    <a:pt x="327" y="6760"/>
                  </a:cubicBezTo>
                  <a:cubicBezTo>
                    <a:pt x="320" y="6764"/>
                    <a:pt x="315" y="6767"/>
                    <a:pt x="315" y="6767"/>
                  </a:cubicBezTo>
                  <a:cubicBezTo>
                    <a:pt x="318" y="6800"/>
                    <a:pt x="318" y="6800"/>
                    <a:pt x="318" y="6800"/>
                  </a:cubicBezTo>
                  <a:cubicBezTo>
                    <a:pt x="318" y="6800"/>
                    <a:pt x="318" y="6905"/>
                    <a:pt x="326" y="6966"/>
                  </a:cubicBezTo>
                  <a:cubicBezTo>
                    <a:pt x="334" y="7028"/>
                    <a:pt x="339" y="7033"/>
                    <a:pt x="363" y="7069"/>
                  </a:cubicBezTo>
                  <a:cubicBezTo>
                    <a:pt x="386" y="7105"/>
                    <a:pt x="460" y="7207"/>
                    <a:pt x="480" y="7212"/>
                  </a:cubicBezTo>
                  <a:cubicBezTo>
                    <a:pt x="501" y="7218"/>
                    <a:pt x="530" y="7200"/>
                    <a:pt x="543" y="7228"/>
                  </a:cubicBezTo>
                  <a:cubicBezTo>
                    <a:pt x="554" y="7251"/>
                    <a:pt x="598" y="7268"/>
                    <a:pt x="618" y="7272"/>
                  </a:cubicBezTo>
                  <a:cubicBezTo>
                    <a:pt x="610" y="7331"/>
                    <a:pt x="604" y="7376"/>
                    <a:pt x="604" y="7390"/>
                  </a:cubicBezTo>
                  <a:cubicBezTo>
                    <a:pt x="604" y="7441"/>
                    <a:pt x="619" y="7630"/>
                    <a:pt x="643" y="7703"/>
                  </a:cubicBezTo>
                  <a:cubicBezTo>
                    <a:pt x="666" y="7777"/>
                    <a:pt x="608" y="8122"/>
                    <a:pt x="604" y="8353"/>
                  </a:cubicBezTo>
                  <a:cubicBezTo>
                    <a:pt x="600" y="8583"/>
                    <a:pt x="600" y="8965"/>
                    <a:pt x="600" y="9076"/>
                  </a:cubicBezTo>
                  <a:cubicBezTo>
                    <a:pt x="600" y="9186"/>
                    <a:pt x="490" y="9605"/>
                    <a:pt x="474" y="9706"/>
                  </a:cubicBezTo>
                  <a:cubicBezTo>
                    <a:pt x="458" y="9808"/>
                    <a:pt x="387" y="10400"/>
                    <a:pt x="423" y="10548"/>
                  </a:cubicBezTo>
                  <a:cubicBezTo>
                    <a:pt x="458" y="10695"/>
                    <a:pt x="537" y="11177"/>
                    <a:pt x="486" y="11279"/>
                  </a:cubicBezTo>
                  <a:cubicBezTo>
                    <a:pt x="452" y="11346"/>
                    <a:pt x="501" y="11505"/>
                    <a:pt x="486" y="11593"/>
                  </a:cubicBezTo>
                  <a:cubicBezTo>
                    <a:pt x="470" y="11680"/>
                    <a:pt x="497" y="11762"/>
                    <a:pt x="497" y="11861"/>
                  </a:cubicBezTo>
                  <a:cubicBezTo>
                    <a:pt x="497" y="11966"/>
                    <a:pt x="538" y="12043"/>
                    <a:pt x="561" y="12078"/>
                  </a:cubicBezTo>
                  <a:cubicBezTo>
                    <a:pt x="561" y="12079"/>
                    <a:pt x="560" y="12079"/>
                    <a:pt x="560" y="12080"/>
                  </a:cubicBezTo>
                  <a:cubicBezTo>
                    <a:pt x="521" y="12307"/>
                    <a:pt x="327" y="12486"/>
                    <a:pt x="306" y="12532"/>
                  </a:cubicBezTo>
                  <a:cubicBezTo>
                    <a:pt x="290" y="12569"/>
                    <a:pt x="297" y="12655"/>
                    <a:pt x="296" y="12671"/>
                  </a:cubicBezTo>
                  <a:cubicBezTo>
                    <a:pt x="293" y="12699"/>
                    <a:pt x="275" y="12706"/>
                    <a:pt x="267" y="12719"/>
                  </a:cubicBezTo>
                  <a:cubicBezTo>
                    <a:pt x="259" y="12732"/>
                    <a:pt x="260" y="12851"/>
                    <a:pt x="277" y="12886"/>
                  </a:cubicBezTo>
                  <a:cubicBezTo>
                    <a:pt x="296" y="12922"/>
                    <a:pt x="376" y="12924"/>
                    <a:pt x="437" y="12922"/>
                  </a:cubicBezTo>
                  <a:cubicBezTo>
                    <a:pt x="563" y="12916"/>
                    <a:pt x="661" y="12934"/>
                    <a:pt x="765" y="12932"/>
                  </a:cubicBezTo>
                  <a:cubicBezTo>
                    <a:pt x="883" y="12929"/>
                    <a:pt x="1127" y="12934"/>
                    <a:pt x="1179" y="12911"/>
                  </a:cubicBezTo>
                  <a:cubicBezTo>
                    <a:pt x="1230" y="12888"/>
                    <a:pt x="1214" y="12919"/>
                    <a:pt x="1226" y="12858"/>
                  </a:cubicBezTo>
                  <a:cubicBezTo>
                    <a:pt x="1235" y="12808"/>
                    <a:pt x="1224" y="12766"/>
                    <a:pt x="1224" y="12766"/>
                  </a:cubicBezTo>
                  <a:cubicBezTo>
                    <a:pt x="1224" y="12766"/>
                    <a:pt x="1206" y="12746"/>
                    <a:pt x="1213" y="12719"/>
                  </a:cubicBezTo>
                  <a:cubicBezTo>
                    <a:pt x="1215" y="12709"/>
                    <a:pt x="1234" y="12678"/>
                    <a:pt x="1231" y="12612"/>
                  </a:cubicBezTo>
                  <a:cubicBezTo>
                    <a:pt x="1229" y="12550"/>
                    <a:pt x="1194" y="12512"/>
                    <a:pt x="1194" y="12486"/>
                  </a:cubicBezTo>
                  <a:cubicBezTo>
                    <a:pt x="1194" y="12450"/>
                    <a:pt x="1201" y="12453"/>
                    <a:pt x="1213" y="12389"/>
                  </a:cubicBezTo>
                  <a:cubicBezTo>
                    <a:pt x="1220" y="12346"/>
                    <a:pt x="1210" y="12143"/>
                    <a:pt x="1220" y="12112"/>
                  </a:cubicBezTo>
                  <a:cubicBezTo>
                    <a:pt x="1227" y="12093"/>
                    <a:pt x="1234" y="12075"/>
                    <a:pt x="1239" y="12060"/>
                  </a:cubicBezTo>
                  <a:cubicBezTo>
                    <a:pt x="1254" y="12056"/>
                    <a:pt x="1263" y="12052"/>
                    <a:pt x="1265" y="12048"/>
                  </a:cubicBezTo>
                  <a:cubicBezTo>
                    <a:pt x="1283" y="12007"/>
                    <a:pt x="1252" y="11815"/>
                    <a:pt x="1279" y="11682"/>
                  </a:cubicBezTo>
                  <a:cubicBezTo>
                    <a:pt x="1298" y="11591"/>
                    <a:pt x="1303" y="11541"/>
                    <a:pt x="1307" y="11520"/>
                  </a:cubicBezTo>
                  <a:cubicBezTo>
                    <a:pt x="1323" y="11446"/>
                    <a:pt x="1358" y="11425"/>
                    <a:pt x="1311" y="11325"/>
                  </a:cubicBezTo>
                  <a:cubicBezTo>
                    <a:pt x="1244" y="11185"/>
                    <a:pt x="1193" y="10885"/>
                    <a:pt x="1193" y="10834"/>
                  </a:cubicBezTo>
                  <a:cubicBezTo>
                    <a:pt x="1193" y="10784"/>
                    <a:pt x="1236" y="10641"/>
                    <a:pt x="1279" y="10388"/>
                  </a:cubicBezTo>
                  <a:cubicBezTo>
                    <a:pt x="1323" y="10135"/>
                    <a:pt x="1331" y="9918"/>
                    <a:pt x="1331" y="9891"/>
                  </a:cubicBezTo>
                  <a:cubicBezTo>
                    <a:pt x="1331" y="9863"/>
                    <a:pt x="1342" y="9826"/>
                    <a:pt x="1386" y="9752"/>
                  </a:cubicBezTo>
                  <a:cubicBezTo>
                    <a:pt x="1429" y="9679"/>
                    <a:pt x="1401" y="9554"/>
                    <a:pt x="1401" y="9462"/>
                  </a:cubicBezTo>
                  <a:cubicBezTo>
                    <a:pt x="1401" y="9370"/>
                    <a:pt x="1468" y="9209"/>
                    <a:pt x="1527" y="8924"/>
                  </a:cubicBezTo>
                  <a:cubicBezTo>
                    <a:pt x="1586" y="8638"/>
                    <a:pt x="1664" y="8449"/>
                    <a:pt x="1676" y="8408"/>
                  </a:cubicBezTo>
                  <a:cubicBezTo>
                    <a:pt x="1688" y="8366"/>
                    <a:pt x="1641" y="8233"/>
                    <a:pt x="1712" y="8035"/>
                  </a:cubicBezTo>
                  <a:cubicBezTo>
                    <a:pt x="1782" y="7837"/>
                    <a:pt x="1830" y="7648"/>
                    <a:pt x="1830" y="7648"/>
                  </a:cubicBezTo>
                  <a:cubicBezTo>
                    <a:pt x="1830" y="7648"/>
                    <a:pt x="1822" y="8007"/>
                    <a:pt x="1822" y="8164"/>
                  </a:cubicBezTo>
                  <a:cubicBezTo>
                    <a:pt x="1822" y="8320"/>
                    <a:pt x="1920" y="8924"/>
                    <a:pt x="1951" y="9053"/>
                  </a:cubicBezTo>
                  <a:cubicBezTo>
                    <a:pt x="1983" y="9181"/>
                    <a:pt x="1967" y="9679"/>
                    <a:pt x="1943" y="9950"/>
                  </a:cubicBezTo>
                  <a:cubicBezTo>
                    <a:pt x="1920" y="10222"/>
                    <a:pt x="1995" y="10931"/>
                    <a:pt x="2038" y="11014"/>
                  </a:cubicBezTo>
                  <a:cubicBezTo>
                    <a:pt x="2081" y="11097"/>
                    <a:pt x="2061" y="11212"/>
                    <a:pt x="2026" y="11276"/>
                  </a:cubicBezTo>
                  <a:cubicBezTo>
                    <a:pt x="1991" y="11341"/>
                    <a:pt x="2069" y="11368"/>
                    <a:pt x="2081" y="11405"/>
                  </a:cubicBezTo>
                  <a:cubicBezTo>
                    <a:pt x="2093" y="11442"/>
                    <a:pt x="2014" y="11442"/>
                    <a:pt x="2014" y="11516"/>
                  </a:cubicBezTo>
                  <a:cubicBezTo>
                    <a:pt x="2014" y="11589"/>
                    <a:pt x="1908" y="11759"/>
                    <a:pt x="1959" y="11805"/>
                  </a:cubicBezTo>
                  <a:cubicBezTo>
                    <a:pt x="1986" y="11829"/>
                    <a:pt x="2001" y="11928"/>
                    <a:pt x="2010" y="12015"/>
                  </a:cubicBezTo>
                  <a:cubicBezTo>
                    <a:pt x="2009" y="12015"/>
                    <a:pt x="2009" y="12015"/>
                    <a:pt x="2009" y="12015"/>
                  </a:cubicBezTo>
                  <a:cubicBezTo>
                    <a:pt x="2009" y="12015"/>
                    <a:pt x="2012" y="12149"/>
                    <a:pt x="2012" y="12176"/>
                  </a:cubicBezTo>
                  <a:cubicBezTo>
                    <a:pt x="2012" y="12203"/>
                    <a:pt x="1970" y="12276"/>
                    <a:pt x="1970" y="12276"/>
                  </a:cubicBezTo>
                  <a:cubicBezTo>
                    <a:pt x="1970" y="12276"/>
                    <a:pt x="1930" y="12362"/>
                    <a:pt x="1957" y="12450"/>
                  </a:cubicBezTo>
                  <a:cubicBezTo>
                    <a:pt x="1980" y="12530"/>
                    <a:pt x="1960" y="12605"/>
                    <a:pt x="1957" y="12637"/>
                  </a:cubicBezTo>
                  <a:cubicBezTo>
                    <a:pt x="1951" y="12680"/>
                    <a:pt x="1947" y="12713"/>
                    <a:pt x="1962" y="12719"/>
                  </a:cubicBezTo>
                  <a:cubicBezTo>
                    <a:pt x="2072" y="12763"/>
                    <a:pt x="2289" y="12781"/>
                    <a:pt x="2303" y="12782"/>
                  </a:cubicBezTo>
                  <a:cubicBezTo>
                    <a:pt x="2346" y="12786"/>
                    <a:pt x="2383" y="12835"/>
                    <a:pt x="2462" y="12880"/>
                  </a:cubicBezTo>
                  <a:cubicBezTo>
                    <a:pt x="2564" y="12940"/>
                    <a:pt x="2763" y="12965"/>
                    <a:pt x="2881" y="12965"/>
                  </a:cubicBezTo>
                  <a:cubicBezTo>
                    <a:pt x="2999" y="12965"/>
                    <a:pt x="3363" y="12988"/>
                    <a:pt x="3384" y="12968"/>
                  </a:cubicBezTo>
                  <a:cubicBezTo>
                    <a:pt x="3405" y="12947"/>
                    <a:pt x="3400" y="12856"/>
                    <a:pt x="3392" y="12837"/>
                  </a:cubicBezTo>
                  <a:cubicBezTo>
                    <a:pt x="3390" y="12831"/>
                    <a:pt x="3357" y="12809"/>
                    <a:pt x="3357" y="12809"/>
                  </a:cubicBezTo>
                  <a:cubicBezTo>
                    <a:pt x="3358" y="12796"/>
                    <a:pt x="3363" y="12742"/>
                    <a:pt x="3345" y="12714"/>
                  </a:cubicBezTo>
                  <a:cubicBezTo>
                    <a:pt x="3327" y="12686"/>
                    <a:pt x="3238" y="12617"/>
                    <a:pt x="3175" y="12578"/>
                  </a:cubicBezTo>
                  <a:cubicBezTo>
                    <a:pt x="3113" y="12541"/>
                    <a:pt x="2960" y="12412"/>
                    <a:pt x="2871" y="12296"/>
                  </a:cubicBezTo>
                  <a:cubicBezTo>
                    <a:pt x="2757" y="12150"/>
                    <a:pt x="2918" y="12092"/>
                    <a:pt x="2813" y="12038"/>
                  </a:cubicBezTo>
                  <a:cubicBezTo>
                    <a:pt x="2768" y="12015"/>
                    <a:pt x="2757" y="11994"/>
                    <a:pt x="2755" y="11982"/>
                  </a:cubicBezTo>
                  <a:cubicBezTo>
                    <a:pt x="2758" y="11981"/>
                    <a:pt x="2758" y="11981"/>
                    <a:pt x="2758" y="11981"/>
                  </a:cubicBezTo>
                  <a:cubicBezTo>
                    <a:pt x="2758" y="11981"/>
                    <a:pt x="2828" y="11920"/>
                    <a:pt x="2811" y="11853"/>
                  </a:cubicBezTo>
                  <a:cubicBezTo>
                    <a:pt x="2793" y="11786"/>
                    <a:pt x="2858" y="11720"/>
                    <a:pt x="2855" y="11661"/>
                  </a:cubicBezTo>
                  <a:cubicBezTo>
                    <a:pt x="2852" y="11595"/>
                    <a:pt x="2788" y="11324"/>
                    <a:pt x="2776" y="11177"/>
                  </a:cubicBezTo>
                  <a:cubicBezTo>
                    <a:pt x="2765" y="11030"/>
                    <a:pt x="2805" y="10629"/>
                    <a:pt x="2847" y="10369"/>
                  </a:cubicBezTo>
                  <a:cubicBezTo>
                    <a:pt x="2902" y="10032"/>
                    <a:pt x="2851" y="9869"/>
                    <a:pt x="2883" y="9726"/>
                  </a:cubicBezTo>
                  <a:cubicBezTo>
                    <a:pt x="2914" y="9584"/>
                    <a:pt x="2816" y="9425"/>
                    <a:pt x="2828" y="9373"/>
                  </a:cubicBezTo>
                  <a:cubicBezTo>
                    <a:pt x="2836" y="9335"/>
                    <a:pt x="2831" y="9109"/>
                    <a:pt x="2847" y="8957"/>
                  </a:cubicBezTo>
                  <a:cubicBezTo>
                    <a:pt x="2863" y="8806"/>
                    <a:pt x="2808" y="8629"/>
                    <a:pt x="2808" y="8514"/>
                  </a:cubicBezTo>
                  <a:cubicBezTo>
                    <a:pt x="2808" y="8399"/>
                    <a:pt x="2839" y="8164"/>
                    <a:pt x="2839" y="8058"/>
                  </a:cubicBezTo>
                  <a:cubicBezTo>
                    <a:pt x="2839" y="7952"/>
                    <a:pt x="2871" y="7809"/>
                    <a:pt x="2898" y="7630"/>
                  </a:cubicBezTo>
                  <a:cubicBezTo>
                    <a:pt x="2926" y="7450"/>
                    <a:pt x="2934" y="7220"/>
                    <a:pt x="2934" y="7169"/>
                  </a:cubicBezTo>
                  <a:cubicBezTo>
                    <a:pt x="2934" y="7139"/>
                    <a:pt x="2940" y="7087"/>
                    <a:pt x="2944" y="7035"/>
                  </a:cubicBezTo>
                  <a:cubicBezTo>
                    <a:pt x="2952" y="7048"/>
                    <a:pt x="2963" y="7061"/>
                    <a:pt x="2976" y="7073"/>
                  </a:cubicBezTo>
                  <a:cubicBezTo>
                    <a:pt x="2999" y="7096"/>
                    <a:pt x="3015" y="7119"/>
                    <a:pt x="3015" y="7119"/>
                  </a:cubicBezTo>
                  <a:cubicBezTo>
                    <a:pt x="3015" y="7119"/>
                    <a:pt x="3017" y="7165"/>
                    <a:pt x="3046" y="7178"/>
                  </a:cubicBezTo>
                  <a:cubicBezTo>
                    <a:pt x="3075" y="7191"/>
                    <a:pt x="3099" y="7191"/>
                    <a:pt x="3109" y="7183"/>
                  </a:cubicBezTo>
                  <a:cubicBezTo>
                    <a:pt x="3120" y="7175"/>
                    <a:pt x="3133" y="7165"/>
                    <a:pt x="3133" y="7165"/>
                  </a:cubicBezTo>
                  <a:cubicBezTo>
                    <a:pt x="3133" y="7165"/>
                    <a:pt x="3141" y="7201"/>
                    <a:pt x="3172" y="7193"/>
                  </a:cubicBezTo>
                  <a:cubicBezTo>
                    <a:pt x="3203" y="7186"/>
                    <a:pt x="3224" y="7157"/>
                    <a:pt x="3240" y="7137"/>
                  </a:cubicBezTo>
                  <a:cubicBezTo>
                    <a:pt x="3256" y="7116"/>
                    <a:pt x="3293" y="7068"/>
                    <a:pt x="3316" y="7042"/>
                  </a:cubicBezTo>
                  <a:cubicBezTo>
                    <a:pt x="3340" y="7016"/>
                    <a:pt x="3384" y="6991"/>
                    <a:pt x="3382" y="6947"/>
                  </a:cubicBezTo>
                  <a:cubicBezTo>
                    <a:pt x="3379" y="6904"/>
                    <a:pt x="3368" y="6842"/>
                    <a:pt x="3361" y="6783"/>
                  </a:cubicBezTo>
                  <a:cubicBezTo>
                    <a:pt x="3356" y="6748"/>
                    <a:pt x="3352" y="6709"/>
                    <a:pt x="3347" y="6680"/>
                  </a:cubicBezTo>
                  <a:cubicBezTo>
                    <a:pt x="3351" y="6682"/>
                    <a:pt x="3353" y="6683"/>
                    <a:pt x="3353" y="6683"/>
                  </a:cubicBezTo>
                  <a:cubicBezTo>
                    <a:pt x="3353" y="6683"/>
                    <a:pt x="3366" y="6650"/>
                    <a:pt x="3355" y="6586"/>
                  </a:cubicBezTo>
                  <a:cubicBezTo>
                    <a:pt x="3345" y="6522"/>
                    <a:pt x="3371" y="6466"/>
                    <a:pt x="3389" y="6453"/>
                  </a:cubicBezTo>
                  <a:cubicBezTo>
                    <a:pt x="3408" y="6440"/>
                    <a:pt x="3468" y="6409"/>
                    <a:pt x="3473" y="6371"/>
                  </a:cubicBezTo>
                  <a:cubicBezTo>
                    <a:pt x="3479" y="6332"/>
                    <a:pt x="3497" y="6220"/>
                    <a:pt x="3492" y="615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5" name="Content Placeholder 4">
            <a:extLst>
              <a:ext uri="{FF2B5EF4-FFF2-40B4-BE49-F238E27FC236}">
                <a16:creationId xmlns:a16="http://schemas.microsoft.com/office/drawing/2014/main" id="{F23EE9A7-2EC1-4364-AC52-A309FF399709}"/>
              </a:ext>
            </a:extLst>
          </p:cNvPr>
          <p:cNvSpPr txBox="1">
            <a:spLocks/>
          </p:cNvSpPr>
          <p:nvPr/>
        </p:nvSpPr>
        <p:spPr>
          <a:xfrm>
            <a:off x="5848775" y="4289592"/>
            <a:ext cx="6821854" cy="472671"/>
          </a:xfrm>
          <a:prstGeom prst="rect">
            <a:avLst/>
          </a:prstGeom>
        </p:spPr>
        <p:txBody>
          <a:bodyPr vert="horz" lIns="0" tIns="45720" rIns="0" bIns="45720" rtlCol="0">
            <a:normAutofit/>
          </a:bodyPr>
          <a:lstStyle>
            <a:lvl1pPr marL="228600" indent="-228600" algn="l" defTabSz="609585" rtl="0" eaLnBrk="1" latinLnBrk="0" hangingPunct="1">
              <a:spcBef>
                <a:spcPts val="600"/>
              </a:spcBef>
              <a:buClr>
                <a:schemeClr val="accent1"/>
              </a:buClr>
              <a:buSzPct val="85000"/>
              <a:buFont typeface="Arial"/>
              <a:buChar char="•"/>
              <a:defRPr lang="en-US" sz="2400" b="0" i="0" kern="1200" baseline="0" dirty="0">
                <a:solidFill>
                  <a:schemeClr val="tx1">
                    <a:lumMod val="65000"/>
                    <a:lumOff val="35000"/>
                  </a:schemeClr>
                </a:solidFill>
                <a:latin typeface="Arial Narrow"/>
                <a:ea typeface="+mn-ea"/>
                <a:cs typeface="Arial Narrow"/>
              </a:defRPr>
            </a:lvl1pPr>
            <a:lvl2pPr marL="685800" indent="-228600" algn="l" defTabSz="609585" rtl="0" eaLnBrk="1" latinLnBrk="0" hangingPunct="1">
              <a:spcBef>
                <a:spcPts val="600"/>
              </a:spcBef>
              <a:buClr>
                <a:schemeClr val="accent1"/>
              </a:buClr>
              <a:buSzPct val="85000"/>
              <a:buFont typeface="Arial"/>
              <a:buChar char="–"/>
              <a:defRPr lang="en-US" sz="2200" b="0" i="0" kern="1200" baseline="0" dirty="0">
                <a:solidFill>
                  <a:schemeClr val="tx1">
                    <a:lumMod val="65000"/>
                    <a:lumOff val="35000"/>
                  </a:schemeClr>
                </a:solidFill>
                <a:latin typeface="Arial Narrow"/>
                <a:ea typeface="+mn-ea"/>
                <a:cs typeface="Arial Narrow"/>
              </a:defRPr>
            </a:lvl2pPr>
            <a:lvl3pPr marL="1143000" indent="-228600" algn="l" defTabSz="609585" rtl="0" eaLnBrk="1" latinLnBrk="0" hangingPunct="1">
              <a:spcBef>
                <a:spcPts val="400"/>
              </a:spcBef>
              <a:buClr>
                <a:schemeClr val="accent1"/>
              </a:buClr>
              <a:buSzPct val="85000"/>
              <a:buFont typeface="Arial"/>
              <a:buChar char="•"/>
              <a:defRPr lang="en-US" sz="2000" b="0" i="0" kern="1200" baseline="0" dirty="0">
                <a:solidFill>
                  <a:schemeClr val="tx1">
                    <a:lumMod val="65000"/>
                    <a:lumOff val="35000"/>
                  </a:schemeClr>
                </a:solidFill>
                <a:latin typeface="Arial Narrow"/>
                <a:ea typeface="+mn-ea"/>
                <a:cs typeface="Arial Narrow"/>
              </a:defRPr>
            </a:lvl3pPr>
            <a:lvl4pPr marL="1600200" indent="-228600" algn="l" defTabSz="609585" rtl="0" eaLnBrk="1" latinLnBrk="0" hangingPunct="1">
              <a:lnSpc>
                <a:spcPct val="100000"/>
              </a:lnSpc>
              <a:spcBef>
                <a:spcPts val="300"/>
              </a:spcBef>
              <a:buClr>
                <a:schemeClr val="accent1"/>
              </a:buClr>
              <a:buSzPct val="85000"/>
              <a:buFont typeface="Arial"/>
              <a:buChar char="–"/>
              <a:tabLst>
                <a:tab pos="974725" algn="l"/>
              </a:tabLst>
              <a:defRPr lang="en-US" sz="1800" b="0" i="0" kern="1200" baseline="0" dirty="0">
                <a:solidFill>
                  <a:schemeClr val="tx1">
                    <a:lumMod val="65000"/>
                    <a:lumOff val="35000"/>
                  </a:schemeClr>
                </a:solidFill>
                <a:latin typeface="Arial Narrow"/>
                <a:ea typeface="+mn-ea"/>
                <a:cs typeface="Arial Narrow"/>
              </a:defRPr>
            </a:lvl4pPr>
            <a:lvl5pPr marL="1946275" indent="-228600" algn="l" defTabSz="609585" rtl="0" eaLnBrk="1" latinLnBrk="0" hangingPunct="1">
              <a:lnSpc>
                <a:spcPct val="100000"/>
              </a:lnSpc>
              <a:spcBef>
                <a:spcPts val="300"/>
              </a:spcBef>
              <a:buClr>
                <a:schemeClr val="accent1"/>
              </a:buClr>
              <a:buSzPct val="85000"/>
              <a:buFont typeface="Arial"/>
              <a:buChar char="»"/>
              <a:tabLst>
                <a:tab pos="974725" algn="l"/>
              </a:tabLst>
              <a:defRPr lang="en-US" sz="1600" b="0" i="0" kern="1200" baseline="0" dirty="0">
                <a:solidFill>
                  <a:schemeClr val="tx1">
                    <a:lumMod val="65000"/>
                    <a:lumOff val="35000"/>
                  </a:schemeClr>
                </a:solidFill>
                <a:latin typeface="Arial Narrow"/>
                <a:ea typeface="+mn-ea"/>
                <a:cs typeface="Arial Narrow"/>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600"/>
              </a:spcBef>
              <a:spcAft>
                <a:spcPts val="0"/>
              </a:spcAft>
              <a:buClr>
                <a:srgbClr val="615E8A"/>
              </a:buClr>
              <a:buSzPct val="85000"/>
              <a:buFont typeface="Arial"/>
              <a:buNone/>
              <a:tabLst/>
              <a:defRPr/>
            </a:pPr>
            <a:r>
              <a:rPr kumimoji="0" lang="en-US" sz="2200" b="0" i="0" u="none" strike="noStrike" kern="1200" cap="none" spc="0" normalizeH="0" baseline="0" noProof="0" dirty="0">
                <a:ln>
                  <a:noFill/>
                </a:ln>
                <a:solidFill>
                  <a:schemeClr val="accent5"/>
                </a:solidFill>
                <a:effectLst/>
                <a:uLnTx/>
                <a:uFillTx/>
                <a:latin typeface="Arial Narrow"/>
                <a:ea typeface="+mn-ea"/>
              </a:rPr>
              <a:t>vs saying nothing</a:t>
            </a:r>
          </a:p>
        </p:txBody>
      </p:sp>
    </p:spTree>
    <p:extLst>
      <p:ext uri="{BB962C8B-B14F-4D97-AF65-F5344CB8AC3E}">
        <p14:creationId xmlns:p14="http://schemas.microsoft.com/office/powerpoint/2010/main" val="21693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1000"/>
                            </p:stCondLst>
                            <p:childTnLst>
                              <p:par>
                                <p:cTn id="16" presetID="10" presetClass="entr" presetSubtype="0" fill="hold" grpId="1" nodeType="afterEffect">
                                  <p:stCondLst>
                                    <p:cond delay="0"/>
                                  </p:stCondLst>
                                  <p:iterate type="lt">
                                    <p:tmPct val="0"/>
                                  </p:iterate>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26" presetClass="emph" presetSubtype="0" fill="hold" grpId="0" nodeType="withEffect">
                                  <p:stCondLst>
                                    <p:cond delay="250"/>
                                  </p:stCondLst>
                                  <p:iterate type="lt">
                                    <p:tmPct val="0"/>
                                  </p:iterate>
                                  <p:childTnLst>
                                    <p:animEffect transition="out" filter="fade">
                                      <p:cBhvr>
                                        <p:cTn id="20" dur="250" tmFilter="0, 0; .2, .5; .8, .5; 1, 0"/>
                                        <p:tgtEl>
                                          <p:spTgt spid="10"/>
                                        </p:tgtEl>
                                      </p:cBhvr>
                                    </p:animEffect>
                                    <p:animScale>
                                      <p:cBhvr>
                                        <p:cTn id="21" dur="125" autoRev="1" fill="hold"/>
                                        <p:tgtEl>
                                          <p:spTgt spid="10"/>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build="p"/>
      <p:bldP spid="10" grpId="0"/>
      <p:bldP spid="10" grpId="1"/>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C605D-58FA-4264-B188-D66E5CE8F5F6}"/>
              </a:ext>
            </a:extLst>
          </p:cNvPr>
          <p:cNvSpPr>
            <a:spLocks noGrp="1"/>
          </p:cNvSpPr>
          <p:nvPr>
            <p:ph type="title"/>
          </p:nvPr>
        </p:nvSpPr>
        <p:spPr/>
        <p:txBody>
          <a:bodyPr>
            <a:normAutofit fontScale="90000"/>
          </a:bodyPr>
          <a:lstStyle/>
          <a:p>
            <a:r>
              <a:rPr lang="en-US" dirty="0"/>
              <a:t>Focus on Cancer Prevention: HPV-Related Cancer Affects Males </a:t>
            </a:r>
            <a:br>
              <a:rPr lang="en-US" dirty="0"/>
            </a:br>
            <a:r>
              <a:rPr lang="en-US" dirty="0"/>
              <a:t>and Females in the United States</a:t>
            </a:r>
          </a:p>
        </p:txBody>
      </p:sp>
      <p:sp>
        <p:nvSpPr>
          <p:cNvPr id="2" name="Footer Placeholder 1">
            <a:extLst>
              <a:ext uri="{FF2B5EF4-FFF2-40B4-BE49-F238E27FC236}">
                <a16:creationId xmlns:a16="http://schemas.microsoft.com/office/drawing/2014/main" id="{AB380414-DFDE-4D06-8A78-27CEFC6B7F98}"/>
              </a:ext>
            </a:extLst>
          </p:cNvPr>
          <p:cNvSpPr>
            <a:spLocks noGrp="1"/>
          </p:cNvSpPr>
          <p:nvPr>
            <p:ph type="ftr" sz="quarter" idx="4294967295"/>
          </p:nvPr>
        </p:nvSpPr>
        <p:spPr>
          <a:xfrm>
            <a:off x="1805728" y="4278309"/>
            <a:ext cx="9917960" cy="2513013"/>
          </a:xfrm>
          <a:prstGeom prst="rect">
            <a:avLst/>
          </a:prstGeom>
        </p:spPr>
        <p:txBody>
          <a:bodyPr/>
          <a:lstStyle/>
          <a:p>
            <a:pPr marL="0" marR="0" lvl="0" indent="0" algn="l" defTabSz="914400" rtl="0" eaLnBrk="1" fontAlgn="auto" latinLnBrk="0" hangingPunct="1">
              <a:lnSpc>
                <a:spcPts val="1450"/>
              </a:lnSpc>
              <a:spcBef>
                <a:spcPts val="0"/>
              </a:spcBef>
              <a:spcAft>
                <a:spcPts val="90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For most people, HPV clears on its own.</a:t>
            </a:r>
            <a:r>
              <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But, for those who don’t clear the virus, it could cause certain cancers and diseases.</a:t>
            </a:r>
            <a:r>
              <a:rPr kumimoji="0" lang="en-US" sz="16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2-4</a:t>
            </a:r>
            <a:r>
              <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br>
              <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There is no way to predict which patients who have HPV will develop cancer.</a:t>
            </a:r>
            <a:r>
              <a:rPr kumimoji="0" lang="en-US" sz="16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5</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 analyzed data from the U.S. Cancer Statistics (USCS) to assess the incidence of HPV-associated cancers and to estimate the annual number of cancers </a:t>
            </a:r>
            <a:b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caused by HPV, overall and by state, during 2012-2016. The estimated number of cancers attributable to HPV was calculated by multiplying the average number </a:t>
            </a:r>
            <a:b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of HPV-associated cancers by the percentage of cancers diagnosed from 1993-2005 that were attributable to HPV.</a:t>
            </a:r>
            <a:r>
              <a:rPr kumimoji="0" lang="en-US" sz="12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1,6</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Not all cervical, vulvar, vaginal, and anal cancers are caused by HPV.</a:t>
            </a:r>
            <a:r>
              <a:rPr kumimoji="0" lang="en-US" sz="12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Detection of HPV DNA in an HPV study is insufficient to indicate a causal relation with the tumor.</a:t>
            </a:r>
            <a:r>
              <a:rPr kumimoji="0" lang="en-US" sz="12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6</a:t>
            </a:r>
            <a:endParaRPr kumimoji="0" lang="en-US" sz="105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*Cervical, vulvar, vaginal, and anal cancer cases combined.</a:t>
            </a:r>
            <a:r>
              <a:rPr kumimoji="0" lang="en-US" sz="10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CDC=Centers for Disease Control and Prevention; DNA=deoxyribonucleic acid; HPV=human papillomavirus.</a:t>
            </a:r>
          </a:p>
          <a:p>
            <a:pPr lvl="0" defTabSz="914400">
              <a:spcAft>
                <a:spcPts val="300"/>
              </a:spcAft>
              <a:defRPr/>
            </a:pPr>
            <a:r>
              <a:rPr kumimoji="0" lang="en-US" sz="10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0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Senkomago</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V, et al. </a:t>
            </a:r>
            <a:r>
              <a:rPr kumimoji="0" lang="en-US" sz="10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0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0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 </a:t>
            </a:r>
            <a:r>
              <a:rPr kumimoji="0" lang="en-US" sz="10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0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2019;68(33):724-728. </a:t>
            </a:r>
            <a:r>
              <a:rPr kumimoji="0" lang="en-US" sz="10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 </a:t>
            </a:r>
            <a:r>
              <a:rPr lang="en-US" sz="1000" dirty="0">
                <a:solidFill>
                  <a:srgbClr val="000000">
                    <a:lumMod val="65000"/>
                    <a:lumOff val="35000"/>
                  </a:srgbClr>
                </a:solidFill>
                <a:latin typeface="Arial Narrow" panose="020B0606020202030204" pitchFamily="34" charset="0"/>
              </a:rPr>
              <a:t>CDC. Human papillomavirus. In: </a:t>
            </a:r>
            <a:r>
              <a:rPr lang="en-US" sz="1000" dirty="0" err="1">
                <a:solidFill>
                  <a:srgbClr val="000000">
                    <a:lumMod val="65000"/>
                    <a:lumOff val="35000"/>
                  </a:srgbClr>
                </a:solidFill>
                <a:latin typeface="Arial Narrow" panose="020B0606020202030204" pitchFamily="34" charset="0"/>
              </a:rPr>
              <a:t>Hamborsky</a:t>
            </a:r>
            <a:r>
              <a:rPr lang="en-US" sz="1000" dirty="0">
                <a:solidFill>
                  <a:srgbClr val="000000">
                    <a:lumMod val="65000"/>
                    <a:lumOff val="35000"/>
                  </a:srgbClr>
                </a:solidFill>
                <a:latin typeface="Arial Narrow" panose="020B0606020202030204" pitchFamily="34" charset="0"/>
              </a:rPr>
              <a:t> J, et al, eds. </a:t>
            </a:r>
            <a:r>
              <a:rPr lang="en-US" sz="1000" i="1" dirty="0">
                <a:solidFill>
                  <a:srgbClr val="000000">
                    <a:lumMod val="65000"/>
                    <a:lumOff val="35000"/>
                  </a:srgbClr>
                </a:solidFill>
                <a:latin typeface="Arial Narrow" panose="020B0606020202030204" pitchFamily="34" charset="0"/>
              </a:rPr>
              <a:t>Epidemiology and Prevention of Vaccine-Preventable Diseases. </a:t>
            </a:r>
            <a:r>
              <a:rPr lang="en-US" sz="1000" dirty="0">
                <a:solidFill>
                  <a:srgbClr val="000000">
                    <a:lumMod val="65000"/>
                    <a:lumOff val="35000"/>
                  </a:srgbClr>
                </a:solidFill>
                <a:latin typeface="Arial Narrow" panose="020B0606020202030204" pitchFamily="34" charset="0"/>
              </a:rPr>
              <a:t>13th ed. 2015:175-186. </a:t>
            </a:r>
            <a:r>
              <a:rPr kumimoji="0" lang="en-US" sz="10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3.</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lang="en-US" sz="1000" dirty="0">
                <a:solidFill>
                  <a:srgbClr val="000000">
                    <a:lumMod val="65000"/>
                    <a:lumOff val="35000"/>
                  </a:srgbClr>
                </a:solidFill>
                <a:latin typeface="Arial Narrow" panose="020B0606020202030204" pitchFamily="34" charset="0"/>
              </a:rPr>
              <a:t>CDC. 2015 sexually transmitted diseases treatment guidelines: human papillomavirus (HPV) infection. https://www.cdc.gov/std/tg2015/hpv.htm. Last reviewed June 4, 2015.</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Accessed February 3, 2020. </a:t>
            </a:r>
            <a:r>
              <a:rPr kumimoji="0" lang="en-US" sz="10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4. </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 HPV and oropharyngeal cancer. https://www.cdc.gov/cancer/hpv/basic_info/hpv_oropharyngeal.htm. Last reviewed March 14, 2018. Accessed January 21, 2020. </a:t>
            </a:r>
            <a:r>
              <a:rPr kumimoji="0" lang="en-US" sz="10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5. </a:t>
            </a:r>
            <a:r>
              <a:rPr lang="en-US" sz="1000" dirty="0">
                <a:solidFill>
                  <a:srgbClr val="000000">
                    <a:lumMod val="65000"/>
                    <a:lumOff val="35000"/>
                  </a:srgbClr>
                </a:solidFill>
                <a:latin typeface="Arial Narrow" panose="020B0606020202030204" pitchFamily="34" charset="0"/>
              </a:rPr>
              <a:t>CDC. Types of cancer caused by</a:t>
            </a:r>
            <a:r>
              <a:rPr lang="en-US" sz="1000" b="1" dirty="0">
                <a:solidFill>
                  <a:srgbClr val="000000">
                    <a:lumMod val="65000"/>
                    <a:lumOff val="35000"/>
                  </a:srgbClr>
                </a:solidFill>
                <a:latin typeface="Arial Narrow" panose="020B0606020202030204" pitchFamily="34" charset="0"/>
              </a:rPr>
              <a:t> </a:t>
            </a:r>
            <a:r>
              <a:rPr lang="en-US" sz="1000" dirty="0">
                <a:solidFill>
                  <a:srgbClr val="000000">
                    <a:lumMod val="65000"/>
                    <a:lumOff val="35000"/>
                  </a:srgbClr>
                </a:solidFill>
                <a:latin typeface="Arial Narrow" panose="020B0606020202030204" pitchFamily="34" charset="0"/>
              </a:rPr>
              <a:t>HPV. CDC website. https://www.cdc.gov/hpv/parents/cancer.html. Updated April 29, 2019. Accessed March 9, 2020. </a:t>
            </a:r>
            <a:r>
              <a:rPr kumimoji="0" lang="en-US" sz="10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6. </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Saraiya M, et al. </a:t>
            </a:r>
            <a:r>
              <a:rPr kumimoji="0" lang="en-US" sz="10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J Natl Cancer Inst</a:t>
            </a:r>
            <a:r>
              <a:rPr kumimoji="0" lang="en-US" sz="10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2015;107(6):1-12.</a:t>
            </a:r>
          </a:p>
        </p:txBody>
      </p:sp>
      <p:sp>
        <p:nvSpPr>
          <p:cNvPr id="4" name="Slide Number Placeholder 3">
            <a:extLst>
              <a:ext uri="{FF2B5EF4-FFF2-40B4-BE49-F238E27FC236}">
                <a16:creationId xmlns:a16="http://schemas.microsoft.com/office/drawing/2014/main" id="{038FAA21-C1AC-451D-BBF9-B0F8AC13CF40}"/>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6" name="Rectangle 5">
            <a:extLst>
              <a:ext uri="{FF2B5EF4-FFF2-40B4-BE49-F238E27FC236}">
                <a16:creationId xmlns:a16="http://schemas.microsoft.com/office/drawing/2014/main" id="{A6162FA0-BDDD-4741-AADD-E8999B37EC0F}"/>
              </a:ext>
            </a:extLst>
          </p:cNvPr>
          <p:cNvSpPr/>
          <p:nvPr/>
        </p:nvSpPr>
        <p:spPr>
          <a:xfrm>
            <a:off x="2275083" y="2528446"/>
            <a:ext cx="8362436" cy="863218"/>
          </a:xfrm>
          <a:prstGeom prst="rect">
            <a:avLst/>
          </a:prstGeom>
          <a:solidFill>
            <a:srgbClr val="6E044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7" name="Rectangle 6">
            <a:extLst>
              <a:ext uri="{FF2B5EF4-FFF2-40B4-BE49-F238E27FC236}">
                <a16:creationId xmlns:a16="http://schemas.microsoft.com/office/drawing/2014/main" id="{6DF25D12-17C4-4938-B114-B09FE645CB8B}"/>
              </a:ext>
            </a:extLst>
          </p:cNvPr>
          <p:cNvSpPr/>
          <p:nvPr/>
        </p:nvSpPr>
        <p:spPr>
          <a:xfrm>
            <a:off x="1987826" y="1374825"/>
            <a:ext cx="8661019" cy="1139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11" name="Rectangle 10">
            <a:extLst>
              <a:ext uri="{FF2B5EF4-FFF2-40B4-BE49-F238E27FC236}">
                <a16:creationId xmlns:a16="http://schemas.microsoft.com/office/drawing/2014/main" id="{BF4A416F-CD96-47F8-AD33-6E10A6C86DFA}"/>
              </a:ext>
            </a:extLst>
          </p:cNvPr>
          <p:cNvSpPr/>
          <p:nvPr/>
        </p:nvSpPr>
        <p:spPr>
          <a:xfrm>
            <a:off x="2535731" y="1606119"/>
            <a:ext cx="7724768"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According to a model of the CDC’s estimated 2012-2016 United States incidence </a:t>
            </a:r>
            <a:b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of cancer cases attributed to </a:t>
            </a:r>
            <a:r>
              <a:rPr kumimoji="0" lang="en-US" sz="2000" b="1" i="0" u="none" strike="noStrike" kern="1200" cap="none" spc="0" normalizeH="0" baseline="0" noProof="0" dirty="0">
                <a:ln>
                  <a:noFill/>
                </a:ln>
                <a:solidFill>
                  <a:schemeClr val="accent4">
                    <a:lumMod val="75000"/>
                  </a:schemeClr>
                </a:solidFill>
                <a:effectLst/>
                <a:uLnTx/>
                <a:uFillTx/>
                <a:latin typeface="Arial Narrow"/>
                <a:ea typeface="+mn-ea"/>
                <a:cs typeface="+mn-cs"/>
              </a:rPr>
              <a:t>7 HPV types (16, 18, 31, 33, 45, 52, and 58)</a:t>
            </a:r>
            <a:r>
              <a:rPr kumimoji="0" lang="en-US" sz="2000" b="1" i="0" u="none" strike="noStrike" kern="1200" cap="none" spc="0" normalizeH="0" baseline="30000" noProof="0" dirty="0">
                <a:ln>
                  <a:noFill/>
                </a:ln>
                <a:solidFill>
                  <a:schemeClr val="accent4">
                    <a:lumMod val="75000"/>
                  </a:schemeClr>
                </a:solidFill>
                <a:effectLst/>
                <a:uLnTx/>
                <a:uFillTx/>
                <a:latin typeface="Arial Narrow"/>
                <a:ea typeface="+mn-ea"/>
                <a:cs typeface="+mn-cs"/>
              </a:rPr>
              <a:t>1</a:t>
            </a:r>
            <a:endParaRPr kumimoji="0" lang="en-US" sz="2000" b="1" i="0" u="none" strike="noStrike" kern="1200" cap="none" spc="0" normalizeH="0" baseline="0" noProof="0" dirty="0">
              <a:ln>
                <a:noFill/>
              </a:ln>
              <a:solidFill>
                <a:schemeClr val="accent4">
                  <a:lumMod val="75000"/>
                </a:schemeClr>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endParaRPr>
          </a:p>
        </p:txBody>
      </p:sp>
      <p:grpSp>
        <p:nvGrpSpPr>
          <p:cNvPr id="19" name="Group 18">
            <a:extLst>
              <a:ext uri="{FF2B5EF4-FFF2-40B4-BE49-F238E27FC236}">
                <a16:creationId xmlns:a16="http://schemas.microsoft.com/office/drawing/2014/main" id="{A24BF0B9-071F-4DF9-AAB8-8477225E3BBD}"/>
              </a:ext>
            </a:extLst>
          </p:cNvPr>
          <p:cNvGrpSpPr/>
          <p:nvPr/>
        </p:nvGrpSpPr>
        <p:grpSpPr>
          <a:xfrm>
            <a:off x="2466711" y="2553379"/>
            <a:ext cx="8466943" cy="819853"/>
            <a:chOff x="2277675" y="3386815"/>
            <a:chExt cx="9338381" cy="914537"/>
          </a:xfrm>
        </p:grpSpPr>
        <p:sp>
          <p:nvSpPr>
            <p:cNvPr id="15" name="TextBox 14">
              <a:extLst>
                <a:ext uri="{FF2B5EF4-FFF2-40B4-BE49-F238E27FC236}">
                  <a16:creationId xmlns:a16="http://schemas.microsoft.com/office/drawing/2014/main" id="{0005DD99-2869-42C2-BF19-35D944C5C1F3}"/>
                </a:ext>
              </a:extLst>
            </p:cNvPr>
            <p:cNvSpPr txBox="1"/>
            <p:nvPr/>
          </p:nvSpPr>
          <p:spPr>
            <a:xfrm>
              <a:off x="2277675" y="3386815"/>
              <a:ext cx="3917379" cy="8583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5">
                      <a:lumMod val="75000"/>
                    </a:schemeClr>
                  </a:solidFill>
                  <a:effectLst/>
                  <a:uLnTx/>
                  <a:uFillTx/>
                  <a:latin typeface="Arial Narrow Bold"/>
                  <a:ea typeface="+mn-ea"/>
                  <a:cs typeface="+mn-cs"/>
                </a:rPr>
                <a:t>~18,800 cases*</a:t>
              </a:r>
              <a:endParaRPr kumimoji="0" lang="en-US" sz="4400" b="1" i="0" u="none" strike="noStrike" kern="1200" cap="none" spc="0" normalizeH="0" baseline="80000" noProof="0" dirty="0">
                <a:ln>
                  <a:noFill/>
                </a:ln>
                <a:solidFill>
                  <a:schemeClr val="accent5">
                    <a:lumMod val="75000"/>
                  </a:schemeClr>
                </a:solidFill>
                <a:effectLst/>
                <a:uLnTx/>
                <a:uFillTx/>
                <a:latin typeface="Arial Narrow Bold"/>
                <a:ea typeface="+mn-ea"/>
                <a:cs typeface="+mn-cs"/>
              </a:endParaRPr>
            </a:p>
          </p:txBody>
        </p:sp>
        <p:sp>
          <p:nvSpPr>
            <p:cNvPr id="18" name="Rectangle 17">
              <a:extLst>
                <a:ext uri="{FF2B5EF4-FFF2-40B4-BE49-F238E27FC236}">
                  <a16:creationId xmlns:a16="http://schemas.microsoft.com/office/drawing/2014/main" id="{CE956C92-5CEC-4936-9996-BE3F9AC8AB56}"/>
                </a:ext>
              </a:extLst>
            </p:cNvPr>
            <p:cNvSpPr/>
            <p:nvPr/>
          </p:nvSpPr>
          <p:spPr>
            <a:xfrm>
              <a:off x="6085441" y="3449341"/>
              <a:ext cx="5530615" cy="852011"/>
            </a:xfrm>
            <a:prstGeom prst="rect">
              <a:avLst/>
            </a:prstGeom>
          </p:spPr>
          <p:txBody>
            <a:bodyPr wrap="none">
              <a:noAutofit/>
            </a:bodyPr>
            <a:lstStyle/>
            <a:p>
              <a:pPr marL="0" marR="0" lvl="0" indent="0" algn="l" defTabSz="914400" rtl="0" eaLnBrk="1" fontAlgn="auto" latinLnBrk="0" hangingPunct="1">
                <a:lnSpc>
                  <a:spcPts val="248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lumMod val="75000"/>
                    </a:schemeClr>
                  </a:solidFill>
                  <a:effectLst/>
                  <a:uLnTx/>
                  <a:uFillTx/>
                  <a:latin typeface="Arial Narrow"/>
                  <a:ea typeface="+mn-ea"/>
                  <a:cs typeface="+mn-cs"/>
                </a:rPr>
                <a:t>of certain HPV-related anogenital </a:t>
              </a:r>
              <a:br>
                <a:rPr kumimoji="0" lang="en-US" sz="2400" b="1" i="0" u="none" strike="noStrike" kern="1200" cap="none" spc="0" normalizeH="0" baseline="0" noProof="0" dirty="0">
                  <a:ln>
                    <a:noFill/>
                  </a:ln>
                  <a:solidFill>
                    <a:schemeClr val="accent5">
                      <a:lumMod val="75000"/>
                    </a:schemeClr>
                  </a:solidFill>
                  <a:effectLst/>
                  <a:uLnTx/>
                  <a:uFillTx/>
                  <a:latin typeface="Arial Narrow"/>
                  <a:ea typeface="+mn-ea"/>
                  <a:cs typeface="+mn-cs"/>
                </a:rPr>
              </a:br>
              <a:r>
                <a:rPr kumimoji="0" lang="en-US" sz="2400" b="1" i="0" u="none" strike="noStrike" kern="1200" cap="none" spc="0" normalizeH="0" baseline="0" noProof="0" dirty="0">
                  <a:ln>
                    <a:noFill/>
                  </a:ln>
                  <a:solidFill>
                    <a:schemeClr val="accent5">
                      <a:lumMod val="75000"/>
                    </a:schemeClr>
                  </a:solidFill>
                  <a:effectLst/>
                  <a:uLnTx/>
                  <a:uFillTx/>
                  <a:latin typeface="Arial Narrow"/>
                  <a:ea typeface="+mn-ea"/>
                  <a:cs typeface="+mn-cs"/>
                </a:rPr>
                <a:t>cancers occur each year</a:t>
              </a:r>
            </a:p>
          </p:txBody>
        </p:sp>
      </p:grpSp>
      <p:grpSp>
        <p:nvGrpSpPr>
          <p:cNvPr id="8" name="Group 7">
            <a:extLst>
              <a:ext uri="{FF2B5EF4-FFF2-40B4-BE49-F238E27FC236}">
                <a16:creationId xmlns:a16="http://schemas.microsoft.com/office/drawing/2014/main" id="{24708BBB-BB8B-4496-8691-C98B224DC08E}"/>
              </a:ext>
            </a:extLst>
          </p:cNvPr>
          <p:cNvGrpSpPr/>
          <p:nvPr/>
        </p:nvGrpSpPr>
        <p:grpSpPr>
          <a:xfrm>
            <a:off x="2275081" y="3375002"/>
            <a:ext cx="8362438" cy="581734"/>
            <a:chOff x="2273020" y="3692908"/>
            <a:chExt cx="7987480" cy="581734"/>
          </a:xfrm>
        </p:grpSpPr>
        <p:grpSp>
          <p:nvGrpSpPr>
            <p:cNvPr id="5" name="Group 4">
              <a:extLst>
                <a:ext uri="{FF2B5EF4-FFF2-40B4-BE49-F238E27FC236}">
                  <a16:creationId xmlns:a16="http://schemas.microsoft.com/office/drawing/2014/main" id="{057BB0E6-D8F4-4531-9C94-96829E39ACAA}"/>
                </a:ext>
              </a:extLst>
            </p:cNvPr>
            <p:cNvGrpSpPr/>
            <p:nvPr/>
          </p:nvGrpSpPr>
          <p:grpSpPr>
            <a:xfrm>
              <a:off x="2273020" y="3692908"/>
              <a:ext cx="7987479" cy="581734"/>
              <a:chOff x="2273020" y="3692908"/>
              <a:chExt cx="7987479" cy="581734"/>
            </a:xfrm>
          </p:grpSpPr>
          <p:sp>
            <p:nvSpPr>
              <p:cNvPr id="20" name="Rectangle 19">
                <a:extLst>
                  <a:ext uri="{FF2B5EF4-FFF2-40B4-BE49-F238E27FC236}">
                    <a16:creationId xmlns:a16="http://schemas.microsoft.com/office/drawing/2014/main" id="{120B0FE1-FAB5-B04A-A4B4-CBFF9F370767}"/>
                  </a:ext>
                </a:extLst>
              </p:cNvPr>
              <p:cNvSpPr/>
              <p:nvPr/>
            </p:nvSpPr>
            <p:spPr>
              <a:xfrm>
                <a:off x="8302297" y="3692908"/>
                <a:ext cx="1958202" cy="58173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ctr"/>
              <a:lstStyle/>
              <a:p>
                <a:pPr marL="0" marR="0" lvl="0" indent="0" algn="ctr" defTabSz="914400" rtl="0" eaLnBrk="1" fontAlgn="auto" latinLnBrk="0" hangingPunct="1">
                  <a:lnSpc>
                    <a:spcPts val="286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6020202030204" pitchFamily="34" charset="0"/>
                    <a:ea typeface="+mn-ea"/>
                    <a:cs typeface="+mn-cs"/>
                  </a:rPr>
                  <a:t>Anal ~6000</a:t>
                </a:r>
              </a:p>
              <a:p>
                <a:pPr marL="0" marR="0" lvl="0" indent="0" algn="ctr" defTabSz="914400" rtl="0" eaLnBrk="1" fontAlgn="auto" latinLnBrk="0" hangingPunct="1">
                  <a:lnSpc>
                    <a:spcPts val="286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Arial Narrow Bold"/>
                  <a:ea typeface="+mn-ea"/>
                  <a:cs typeface="+mn-cs"/>
                </a:endParaRPr>
              </a:p>
            </p:txBody>
          </p:sp>
          <p:sp>
            <p:nvSpPr>
              <p:cNvPr id="21" name="Rectangle 20">
                <a:extLst>
                  <a:ext uri="{FF2B5EF4-FFF2-40B4-BE49-F238E27FC236}">
                    <a16:creationId xmlns:a16="http://schemas.microsoft.com/office/drawing/2014/main" id="{D87E2F06-6080-004A-813E-95B6A5E859D4}"/>
                  </a:ext>
                </a:extLst>
              </p:cNvPr>
              <p:cNvSpPr/>
              <p:nvPr/>
            </p:nvSpPr>
            <p:spPr>
              <a:xfrm>
                <a:off x="4253503" y="3692908"/>
                <a:ext cx="1958202" cy="57268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ctr"/>
              <a:lstStyle/>
              <a:p>
                <a:pPr marL="0" marR="0" lvl="0" indent="0" algn="ctr" defTabSz="914400" rtl="0" eaLnBrk="1" fontAlgn="auto" latinLnBrk="0" hangingPunct="1">
                  <a:lnSpc>
                    <a:spcPts val="286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6020202030204" pitchFamily="34" charset="0"/>
                    <a:ea typeface="+mn-ea"/>
                    <a:cs typeface="+mn-cs"/>
                  </a:rPr>
                  <a:t>Vaginal ~600</a:t>
                </a:r>
              </a:p>
              <a:p>
                <a:pPr marL="0" marR="0" lvl="0" indent="0" algn="ctr" defTabSz="914400" rtl="0" eaLnBrk="1" fontAlgn="auto" latinLnBrk="0" hangingPunct="1">
                  <a:lnSpc>
                    <a:spcPts val="286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Arial Narrow Bold"/>
                  <a:ea typeface="+mn-ea"/>
                  <a:cs typeface="+mn-cs"/>
                </a:endParaRPr>
              </a:p>
            </p:txBody>
          </p:sp>
          <p:sp>
            <p:nvSpPr>
              <p:cNvPr id="22" name="Rectangle 21">
                <a:extLst>
                  <a:ext uri="{FF2B5EF4-FFF2-40B4-BE49-F238E27FC236}">
                    <a16:creationId xmlns:a16="http://schemas.microsoft.com/office/drawing/2014/main" id="{B69E17C8-22AF-0944-8EBF-4CD0BF22EBFF}"/>
                  </a:ext>
                </a:extLst>
              </p:cNvPr>
              <p:cNvSpPr/>
              <p:nvPr/>
            </p:nvSpPr>
            <p:spPr>
              <a:xfrm>
                <a:off x="2273020" y="3692908"/>
                <a:ext cx="1914287" cy="57268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ctr"/>
              <a:lstStyle/>
              <a:p>
                <a:pPr marL="0" marR="0" lvl="0" indent="0" algn="ctr" defTabSz="914400" rtl="0" eaLnBrk="1" fontAlgn="auto" latinLnBrk="0" hangingPunct="1">
                  <a:lnSpc>
                    <a:spcPts val="286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6020202030204" pitchFamily="34" charset="0"/>
                    <a:ea typeface="+mn-ea"/>
                    <a:cs typeface="+mn-cs"/>
                  </a:rPr>
                  <a:t>Cervical ~9700</a:t>
                </a:r>
              </a:p>
              <a:p>
                <a:pPr marL="0" marR="0" lvl="0" indent="0" algn="ctr" defTabSz="914400" rtl="0" eaLnBrk="1" fontAlgn="auto" latinLnBrk="0" hangingPunct="1">
                  <a:lnSpc>
                    <a:spcPts val="286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Arial Narrow Bold"/>
                  <a:ea typeface="+mn-ea"/>
                  <a:cs typeface="+mn-cs"/>
                </a:endParaRPr>
              </a:p>
            </p:txBody>
          </p:sp>
          <p:sp>
            <p:nvSpPr>
              <p:cNvPr id="23" name="Rectangle 22">
                <a:extLst>
                  <a:ext uri="{FF2B5EF4-FFF2-40B4-BE49-F238E27FC236}">
                    <a16:creationId xmlns:a16="http://schemas.microsoft.com/office/drawing/2014/main" id="{9A070B63-FCFE-4948-8FEA-C7310B5790ED}"/>
                  </a:ext>
                </a:extLst>
              </p:cNvPr>
              <p:cNvSpPr/>
              <p:nvPr/>
            </p:nvSpPr>
            <p:spPr>
              <a:xfrm>
                <a:off x="6277900" y="3692908"/>
                <a:ext cx="1958204" cy="57268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0" rtlCol="0" anchor="ctr"/>
              <a:lstStyle/>
              <a:p>
                <a:pPr marL="0" marR="0" lvl="0" indent="0" algn="ctr" defTabSz="914400" rtl="0" eaLnBrk="1" fontAlgn="auto" latinLnBrk="0" hangingPunct="1">
                  <a:lnSpc>
                    <a:spcPts val="286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6020202030204" pitchFamily="34" charset="0"/>
                    <a:ea typeface="+mn-ea"/>
                    <a:cs typeface="+mn-cs"/>
                  </a:rPr>
                  <a:t>Vulvar ~2500</a:t>
                </a:r>
              </a:p>
              <a:p>
                <a:pPr marL="0" marR="0" lvl="0" indent="0" algn="ctr" defTabSz="914400" rtl="0" eaLnBrk="1" fontAlgn="auto" latinLnBrk="0" hangingPunct="1">
                  <a:lnSpc>
                    <a:spcPts val="286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Arial Narrow Bold"/>
                  <a:ea typeface="+mn-ea"/>
                  <a:cs typeface="+mn-cs"/>
                </a:endParaRPr>
              </a:p>
            </p:txBody>
          </p:sp>
        </p:grpSp>
        <p:cxnSp>
          <p:nvCxnSpPr>
            <p:cNvPr id="24" name="Straight Connector 23">
              <a:extLst>
                <a:ext uri="{FF2B5EF4-FFF2-40B4-BE49-F238E27FC236}">
                  <a16:creationId xmlns:a16="http://schemas.microsoft.com/office/drawing/2014/main" id="{AB15EACF-1B2B-8141-8AB9-BF3ECDBE3048}"/>
                </a:ext>
              </a:extLst>
            </p:cNvPr>
            <p:cNvCxnSpPr>
              <a:cxnSpLocks/>
            </p:cNvCxnSpPr>
            <p:nvPr/>
          </p:nvCxnSpPr>
          <p:spPr>
            <a:xfrm flipV="1">
              <a:off x="2273020" y="3692908"/>
              <a:ext cx="1914287"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09518FE-EEB8-0C4D-ACAC-C409DAED692E}"/>
                </a:ext>
              </a:extLst>
            </p:cNvPr>
            <p:cNvCxnSpPr>
              <a:cxnSpLocks/>
            </p:cNvCxnSpPr>
            <p:nvPr/>
          </p:nvCxnSpPr>
          <p:spPr>
            <a:xfrm>
              <a:off x="6277900" y="3692908"/>
              <a:ext cx="195820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B2BD6F2-3FF6-E447-B033-69EAA560ADDB}"/>
                </a:ext>
              </a:extLst>
            </p:cNvPr>
            <p:cNvCxnSpPr>
              <a:cxnSpLocks/>
            </p:cNvCxnSpPr>
            <p:nvPr/>
          </p:nvCxnSpPr>
          <p:spPr>
            <a:xfrm>
              <a:off x="4253503" y="3692908"/>
              <a:ext cx="195820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ED75400-7A6A-F747-9FA4-71A86E386F69}"/>
                </a:ext>
              </a:extLst>
            </p:cNvPr>
            <p:cNvCxnSpPr>
              <a:cxnSpLocks/>
            </p:cNvCxnSpPr>
            <p:nvPr/>
          </p:nvCxnSpPr>
          <p:spPr>
            <a:xfrm>
              <a:off x="8302297" y="3692908"/>
              <a:ext cx="195820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3">
            <a:extLst>
              <a:ext uri="{FF2B5EF4-FFF2-40B4-BE49-F238E27FC236}">
                <a16:creationId xmlns:a16="http://schemas.microsoft.com/office/drawing/2014/main" id="{F9230B6F-D037-A949-98E4-2E2386263AAA}"/>
              </a:ext>
            </a:extLst>
          </p:cNvPr>
          <p:cNvGrpSpPr>
            <a:grpSpLocks noChangeAspect="1"/>
          </p:cNvGrpSpPr>
          <p:nvPr/>
        </p:nvGrpSpPr>
        <p:grpSpPr bwMode="auto">
          <a:xfrm>
            <a:off x="755374" y="989770"/>
            <a:ext cx="1572579" cy="3286640"/>
            <a:chOff x="1464" y="46"/>
            <a:chExt cx="2034" cy="4251"/>
          </a:xfrm>
          <a:solidFill>
            <a:schemeClr val="accent3"/>
          </a:solidFill>
        </p:grpSpPr>
        <p:sp>
          <p:nvSpPr>
            <p:cNvPr id="30" name="Freeform 25">
              <a:extLst>
                <a:ext uri="{FF2B5EF4-FFF2-40B4-BE49-F238E27FC236}">
                  <a16:creationId xmlns:a16="http://schemas.microsoft.com/office/drawing/2014/main" id="{41FF460A-5618-4E4D-B6D9-8658AFA06173}"/>
                </a:ext>
              </a:extLst>
            </p:cNvPr>
            <p:cNvSpPr>
              <a:spLocks noEditPoints="1"/>
            </p:cNvSpPr>
            <p:nvPr/>
          </p:nvSpPr>
          <p:spPr bwMode="auto">
            <a:xfrm>
              <a:off x="1464" y="46"/>
              <a:ext cx="1270" cy="4251"/>
            </a:xfrm>
            <a:custGeom>
              <a:avLst/>
              <a:gdLst>
                <a:gd name="T0" fmla="*/ 47 w 939"/>
                <a:gd name="T1" fmla="*/ 850 h 3141"/>
                <a:gd name="T2" fmla="*/ 82 w 939"/>
                <a:gd name="T3" fmla="*/ 670 h 3141"/>
                <a:gd name="T4" fmla="*/ 246 w 939"/>
                <a:gd name="T5" fmla="*/ 505 h 3141"/>
                <a:gd name="T6" fmla="*/ 409 w 939"/>
                <a:gd name="T7" fmla="*/ 383 h 3141"/>
                <a:gd name="T8" fmla="*/ 364 w 939"/>
                <a:gd name="T9" fmla="*/ 330 h 3141"/>
                <a:gd name="T10" fmla="*/ 371 w 939"/>
                <a:gd name="T11" fmla="*/ 243 h 3141"/>
                <a:gd name="T12" fmla="*/ 360 w 939"/>
                <a:gd name="T13" fmla="*/ 105 h 3141"/>
                <a:gd name="T14" fmla="*/ 377 w 939"/>
                <a:gd name="T15" fmla="*/ 53 h 3141"/>
                <a:gd name="T16" fmla="*/ 385 w 939"/>
                <a:gd name="T17" fmla="*/ 49 h 3141"/>
                <a:gd name="T18" fmla="*/ 397 w 939"/>
                <a:gd name="T19" fmla="*/ 47 h 3141"/>
                <a:gd name="T20" fmla="*/ 407 w 939"/>
                <a:gd name="T21" fmla="*/ 38 h 3141"/>
                <a:gd name="T22" fmla="*/ 416 w 939"/>
                <a:gd name="T23" fmla="*/ 40 h 3141"/>
                <a:gd name="T24" fmla="*/ 427 w 939"/>
                <a:gd name="T25" fmla="*/ 40 h 3141"/>
                <a:gd name="T26" fmla="*/ 479 w 939"/>
                <a:gd name="T27" fmla="*/ 10 h 3141"/>
                <a:gd name="T28" fmla="*/ 495 w 939"/>
                <a:gd name="T29" fmla="*/ 8 h 3141"/>
                <a:gd name="T30" fmla="*/ 630 w 939"/>
                <a:gd name="T31" fmla="*/ 56 h 3141"/>
                <a:gd name="T32" fmla="*/ 663 w 939"/>
                <a:gd name="T33" fmla="*/ 225 h 3141"/>
                <a:gd name="T34" fmla="*/ 649 w 939"/>
                <a:gd name="T35" fmla="*/ 322 h 3141"/>
                <a:gd name="T36" fmla="*/ 602 w 939"/>
                <a:gd name="T37" fmla="*/ 397 h 3141"/>
                <a:gd name="T38" fmla="*/ 619 w 939"/>
                <a:gd name="T39" fmla="*/ 470 h 3141"/>
                <a:gd name="T40" fmla="*/ 842 w 939"/>
                <a:gd name="T41" fmla="*/ 561 h 3141"/>
                <a:gd name="T42" fmla="*/ 871 w 939"/>
                <a:gd name="T43" fmla="*/ 922 h 3141"/>
                <a:gd name="T44" fmla="*/ 903 w 939"/>
                <a:gd name="T45" fmla="*/ 1186 h 3141"/>
                <a:gd name="T46" fmla="*/ 824 w 939"/>
                <a:gd name="T47" fmla="*/ 1351 h 3141"/>
                <a:gd name="T48" fmla="*/ 805 w 939"/>
                <a:gd name="T49" fmla="*/ 1626 h 3141"/>
                <a:gd name="T50" fmla="*/ 735 w 939"/>
                <a:gd name="T51" fmla="*/ 2032 h 3141"/>
                <a:gd name="T52" fmla="*/ 735 w 939"/>
                <a:gd name="T53" fmla="*/ 2154 h 3141"/>
                <a:gd name="T54" fmla="*/ 745 w 939"/>
                <a:gd name="T55" fmla="*/ 2266 h 3141"/>
                <a:gd name="T56" fmla="*/ 760 w 939"/>
                <a:gd name="T57" fmla="*/ 2743 h 3141"/>
                <a:gd name="T58" fmla="*/ 755 w 939"/>
                <a:gd name="T59" fmla="*/ 2878 h 3141"/>
                <a:gd name="T60" fmla="*/ 897 w 939"/>
                <a:gd name="T61" fmla="*/ 3003 h 3141"/>
                <a:gd name="T62" fmla="*/ 857 w 939"/>
                <a:gd name="T63" fmla="*/ 3096 h 3141"/>
                <a:gd name="T64" fmla="*/ 569 w 939"/>
                <a:gd name="T65" fmla="*/ 3012 h 3141"/>
                <a:gd name="T66" fmla="*/ 576 w 939"/>
                <a:gd name="T67" fmla="*/ 2875 h 3141"/>
                <a:gd name="T68" fmla="*/ 554 w 939"/>
                <a:gd name="T69" fmla="*/ 2774 h 3141"/>
                <a:gd name="T70" fmla="*/ 537 w 939"/>
                <a:gd name="T71" fmla="*/ 2285 h 3141"/>
                <a:gd name="T72" fmla="*/ 518 w 939"/>
                <a:gd name="T73" fmla="*/ 2191 h 3141"/>
                <a:gd name="T74" fmla="*/ 486 w 939"/>
                <a:gd name="T75" fmla="*/ 1860 h 3141"/>
                <a:gd name="T76" fmla="*/ 423 w 939"/>
                <a:gd name="T77" fmla="*/ 1769 h 3141"/>
                <a:gd name="T78" fmla="*/ 379 w 939"/>
                <a:gd name="T79" fmla="*/ 2137 h 3141"/>
                <a:gd name="T80" fmla="*/ 357 w 939"/>
                <a:gd name="T81" fmla="*/ 2268 h 3141"/>
                <a:gd name="T82" fmla="*/ 309 w 939"/>
                <a:gd name="T83" fmla="*/ 2774 h 3141"/>
                <a:gd name="T84" fmla="*/ 281 w 939"/>
                <a:gd name="T85" fmla="*/ 2893 h 3141"/>
                <a:gd name="T86" fmla="*/ 261 w 939"/>
                <a:gd name="T87" fmla="*/ 2969 h 3141"/>
                <a:gd name="T88" fmla="*/ 233 w 939"/>
                <a:gd name="T89" fmla="*/ 3122 h 3141"/>
                <a:gd name="T90" fmla="*/ 83 w 939"/>
                <a:gd name="T91" fmla="*/ 3038 h 3141"/>
                <a:gd name="T92" fmla="*/ 139 w 939"/>
                <a:gd name="T93" fmla="*/ 2875 h 3141"/>
                <a:gd name="T94" fmla="*/ 121 w 939"/>
                <a:gd name="T95" fmla="*/ 2808 h 3141"/>
                <a:gd name="T96" fmla="*/ 120 w 939"/>
                <a:gd name="T97" fmla="*/ 2690 h 3141"/>
                <a:gd name="T98" fmla="*/ 129 w 939"/>
                <a:gd name="T99" fmla="*/ 2282 h 3141"/>
                <a:gd name="T100" fmla="*/ 147 w 939"/>
                <a:gd name="T101" fmla="*/ 2172 h 3141"/>
                <a:gd name="T102" fmla="*/ 171 w 939"/>
                <a:gd name="T103" fmla="*/ 2067 h 3141"/>
                <a:gd name="T104" fmla="*/ 166 w 939"/>
                <a:gd name="T105" fmla="*/ 1748 h 3141"/>
                <a:gd name="T106" fmla="*/ 136 w 939"/>
                <a:gd name="T107" fmla="*/ 1580 h 3141"/>
                <a:gd name="T108" fmla="*/ 101 w 939"/>
                <a:gd name="T109" fmla="*/ 1332 h 3141"/>
                <a:gd name="T110" fmla="*/ 12 w 939"/>
                <a:gd name="T111" fmla="*/ 1151 h 3141"/>
                <a:gd name="T112" fmla="*/ 189 w 939"/>
                <a:gd name="T113" fmla="*/ 1190 h 3141"/>
                <a:gd name="T114" fmla="*/ 199 w 939"/>
                <a:gd name="T115" fmla="*/ 1230 h 3141"/>
                <a:gd name="T116" fmla="*/ 182 w 939"/>
                <a:gd name="T117" fmla="*/ 1104 h 3141"/>
                <a:gd name="T118" fmla="*/ 189 w 939"/>
                <a:gd name="T119" fmla="*/ 1190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3141">
                  <a:moveTo>
                    <a:pt x="7" y="1030"/>
                  </a:moveTo>
                  <a:cubicBezTo>
                    <a:pt x="14" y="1001"/>
                    <a:pt x="38" y="869"/>
                    <a:pt x="47" y="850"/>
                  </a:cubicBezTo>
                  <a:cubicBezTo>
                    <a:pt x="56" y="831"/>
                    <a:pt x="50" y="792"/>
                    <a:pt x="63" y="759"/>
                  </a:cubicBezTo>
                  <a:cubicBezTo>
                    <a:pt x="75" y="726"/>
                    <a:pt x="80" y="693"/>
                    <a:pt x="82" y="670"/>
                  </a:cubicBezTo>
                  <a:cubicBezTo>
                    <a:pt x="84" y="647"/>
                    <a:pt x="96" y="586"/>
                    <a:pt x="98" y="570"/>
                  </a:cubicBezTo>
                  <a:cubicBezTo>
                    <a:pt x="99" y="554"/>
                    <a:pt x="206" y="521"/>
                    <a:pt x="246" y="505"/>
                  </a:cubicBezTo>
                  <a:cubicBezTo>
                    <a:pt x="287" y="490"/>
                    <a:pt x="371" y="442"/>
                    <a:pt x="383" y="428"/>
                  </a:cubicBezTo>
                  <a:cubicBezTo>
                    <a:pt x="395" y="414"/>
                    <a:pt x="409" y="409"/>
                    <a:pt x="409" y="383"/>
                  </a:cubicBezTo>
                  <a:cubicBezTo>
                    <a:pt x="409" y="357"/>
                    <a:pt x="392" y="362"/>
                    <a:pt x="392" y="362"/>
                  </a:cubicBezTo>
                  <a:cubicBezTo>
                    <a:pt x="392" y="362"/>
                    <a:pt x="374" y="350"/>
                    <a:pt x="364" y="330"/>
                  </a:cubicBezTo>
                  <a:cubicBezTo>
                    <a:pt x="353" y="311"/>
                    <a:pt x="355" y="297"/>
                    <a:pt x="355" y="273"/>
                  </a:cubicBezTo>
                  <a:cubicBezTo>
                    <a:pt x="355" y="248"/>
                    <a:pt x="371" y="243"/>
                    <a:pt x="371" y="243"/>
                  </a:cubicBezTo>
                  <a:cubicBezTo>
                    <a:pt x="371" y="243"/>
                    <a:pt x="371" y="213"/>
                    <a:pt x="362" y="180"/>
                  </a:cubicBezTo>
                  <a:cubicBezTo>
                    <a:pt x="353" y="147"/>
                    <a:pt x="362" y="133"/>
                    <a:pt x="360" y="105"/>
                  </a:cubicBezTo>
                  <a:cubicBezTo>
                    <a:pt x="358" y="77"/>
                    <a:pt x="365" y="84"/>
                    <a:pt x="372" y="66"/>
                  </a:cubicBezTo>
                  <a:cubicBezTo>
                    <a:pt x="375" y="59"/>
                    <a:pt x="376" y="55"/>
                    <a:pt x="377" y="53"/>
                  </a:cubicBezTo>
                  <a:cubicBezTo>
                    <a:pt x="390" y="73"/>
                    <a:pt x="390" y="73"/>
                    <a:pt x="390" y="73"/>
                  </a:cubicBezTo>
                  <a:cubicBezTo>
                    <a:pt x="390" y="73"/>
                    <a:pt x="385" y="61"/>
                    <a:pt x="385" y="49"/>
                  </a:cubicBezTo>
                  <a:cubicBezTo>
                    <a:pt x="385" y="36"/>
                    <a:pt x="397" y="28"/>
                    <a:pt x="397" y="28"/>
                  </a:cubicBezTo>
                  <a:cubicBezTo>
                    <a:pt x="397" y="28"/>
                    <a:pt x="397" y="38"/>
                    <a:pt x="397" y="47"/>
                  </a:cubicBezTo>
                  <a:cubicBezTo>
                    <a:pt x="397" y="56"/>
                    <a:pt x="406" y="64"/>
                    <a:pt x="406" y="64"/>
                  </a:cubicBezTo>
                  <a:cubicBezTo>
                    <a:pt x="406" y="64"/>
                    <a:pt x="406" y="47"/>
                    <a:pt x="407" y="38"/>
                  </a:cubicBezTo>
                  <a:cubicBezTo>
                    <a:pt x="409" y="29"/>
                    <a:pt x="430" y="15"/>
                    <a:pt x="430" y="15"/>
                  </a:cubicBezTo>
                  <a:cubicBezTo>
                    <a:pt x="430" y="15"/>
                    <a:pt x="420" y="29"/>
                    <a:pt x="416" y="40"/>
                  </a:cubicBezTo>
                  <a:cubicBezTo>
                    <a:pt x="413" y="50"/>
                    <a:pt x="423" y="61"/>
                    <a:pt x="423" y="61"/>
                  </a:cubicBezTo>
                  <a:cubicBezTo>
                    <a:pt x="423" y="61"/>
                    <a:pt x="425" y="49"/>
                    <a:pt x="427" y="40"/>
                  </a:cubicBezTo>
                  <a:cubicBezTo>
                    <a:pt x="428" y="31"/>
                    <a:pt x="446" y="17"/>
                    <a:pt x="458" y="8"/>
                  </a:cubicBezTo>
                  <a:cubicBezTo>
                    <a:pt x="470" y="0"/>
                    <a:pt x="479" y="10"/>
                    <a:pt x="479" y="10"/>
                  </a:cubicBezTo>
                  <a:cubicBezTo>
                    <a:pt x="460" y="24"/>
                    <a:pt x="460" y="24"/>
                    <a:pt x="460" y="24"/>
                  </a:cubicBezTo>
                  <a:cubicBezTo>
                    <a:pt x="460" y="24"/>
                    <a:pt x="479" y="10"/>
                    <a:pt x="495" y="8"/>
                  </a:cubicBezTo>
                  <a:cubicBezTo>
                    <a:pt x="511" y="7"/>
                    <a:pt x="561" y="21"/>
                    <a:pt x="581" y="26"/>
                  </a:cubicBezTo>
                  <a:cubicBezTo>
                    <a:pt x="600" y="31"/>
                    <a:pt x="605" y="45"/>
                    <a:pt x="630" y="56"/>
                  </a:cubicBezTo>
                  <a:cubicBezTo>
                    <a:pt x="654" y="66"/>
                    <a:pt x="668" y="115"/>
                    <a:pt x="675" y="143"/>
                  </a:cubicBezTo>
                  <a:cubicBezTo>
                    <a:pt x="682" y="171"/>
                    <a:pt x="663" y="225"/>
                    <a:pt x="663" y="225"/>
                  </a:cubicBezTo>
                  <a:cubicBezTo>
                    <a:pt x="663" y="225"/>
                    <a:pt x="663" y="248"/>
                    <a:pt x="667" y="255"/>
                  </a:cubicBezTo>
                  <a:cubicBezTo>
                    <a:pt x="670" y="262"/>
                    <a:pt x="653" y="295"/>
                    <a:pt x="649" y="322"/>
                  </a:cubicBezTo>
                  <a:cubicBezTo>
                    <a:pt x="646" y="348"/>
                    <a:pt x="617" y="346"/>
                    <a:pt x="617" y="346"/>
                  </a:cubicBezTo>
                  <a:cubicBezTo>
                    <a:pt x="617" y="346"/>
                    <a:pt x="609" y="385"/>
                    <a:pt x="602" y="397"/>
                  </a:cubicBezTo>
                  <a:cubicBezTo>
                    <a:pt x="595" y="409"/>
                    <a:pt x="593" y="416"/>
                    <a:pt x="593" y="432"/>
                  </a:cubicBezTo>
                  <a:cubicBezTo>
                    <a:pt x="593" y="448"/>
                    <a:pt x="609" y="460"/>
                    <a:pt x="619" y="470"/>
                  </a:cubicBezTo>
                  <a:cubicBezTo>
                    <a:pt x="630" y="481"/>
                    <a:pt x="700" y="505"/>
                    <a:pt x="730" y="516"/>
                  </a:cubicBezTo>
                  <a:cubicBezTo>
                    <a:pt x="759" y="526"/>
                    <a:pt x="831" y="551"/>
                    <a:pt x="842" y="561"/>
                  </a:cubicBezTo>
                  <a:cubicBezTo>
                    <a:pt x="852" y="572"/>
                    <a:pt x="856" y="623"/>
                    <a:pt x="859" y="668"/>
                  </a:cubicBezTo>
                  <a:cubicBezTo>
                    <a:pt x="863" y="714"/>
                    <a:pt x="870" y="887"/>
                    <a:pt x="871" y="922"/>
                  </a:cubicBezTo>
                  <a:cubicBezTo>
                    <a:pt x="873" y="957"/>
                    <a:pt x="882" y="1015"/>
                    <a:pt x="896" y="1044"/>
                  </a:cubicBezTo>
                  <a:cubicBezTo>
                    <a:pt x="910" y="1074"/>
                    <a:pt x="905" y="1150"/>
                    <a:pt x="903" y="1186"/>
                  </a:cubicBezTo>
                  <a:cubicBezTo>
                    <a:pt x="901" y="1223"/>
                    <a:pt x="875" y="1246"/>
                    <a:pt x="850" y="1263"/>
                  </a:cubicBezTo>
                  <a:cubicBezTo>
                    <a:pt x="826" y="1281"/>
                    <a:pt x="833" y="1307"/>
                    <a:pt x="824" y="1351"/>
                  </a:cubicBezTo>
                  <a:cubicBezTo>
                    <a:pt x="815" y="1395"/>
                    <a:pt x="786" y="1428"/>
                    <a:pt x="786" y="1428"/>
                  </a:cubicBezTo>
                  <a:cubicBezTo>
                    <a:pt x="805" y="1626"/>
                    <a:pt x="805" y="1626"/>
                    <a:pt x="805" y="1626"/>
                  </a:cubicBezTo>
                  <a:cubicBezTo>
                    <a:pt x="768" y="1641"/>
                    <a:pt x="768" y="1641"/>
                    <a:pt x="768" y="1641"/>
                  </a:cubicBezTo>
                  <a:cubicBezTo>
                    <a:pt x="768" y="1641"/>
                    <a:pt x="740" y="2011"/>
                    <a:pt x="735" y="2032"/>
                  </a:cubicBezTo>
                  <a:cubicBezTo>
                    <a:pt x="730" y="2053"/>
                    <a:pt x="726" y="2072"/>
                    <a:pt x="730" y="2089"/>
                  </a:cubicBezTo>
                  <a:cubicBezTo>
                    <a:pt x="733" y="2107"/>
                    <a:pt x="728" y="2135"/>
                    <a:pt x="735" y="2154"/>
                  </a:cubicBezTo>
                  <a:cubicBezTo>
                    <a:pt x="742" y="2173"/>
                    <a:pt x="735" y="2191"/>
                    <a:pt x="744" y="2208"/>
                  </a:cubicBezTo>
                  <a:cubicBezTo>
                    <a:pt x="752" y="2226"/>
                    <a:pt x="737" y="2238"/>
                    <a:pt x="745" y="2266"/>
                  </a:cubicBezTo>
                  <a:cubicBezTo>
                    <a:pt x="754" y="2294"/>
                    <a:pt x="753" y="2548"/>
                    <a:pt x="753" y="2606"/>
                  </a:cubicBezTo>
                  <a:cubicBezTo>
                    <a:pt x="753" y="2654"/>
                    <a:pt x="756" y="2710"/>
                    <a:pt x="760" y="2743"/>
                  </a:cubicBezTo>
                  <a:cubicBezTo>
                    <a:pt x="761" y="2749"/>
                    <a:pt x="770" y="2824"/>
                    <a:pt x="772" y="2828"/>
                  </a:cubicBezTo>
                  <a:cubicBezTo>
                    <a:pt x="781" y="2844"/>
                    <a:pt x="755" y="2878"/>
                    <a:pt x="755" y="2878"/>
                  </a:cubicBezTo>
                  <a:cubicBezTo>
                    <a:pt x="758" y="2895"/>
                    <a:pt x="790" y="2934"/>
                    <a:pt x="807" y="2948"/>
                  </a:cubicBezTo>
                  <a:cubicBezTo>
                    <a:pt x="824" y="2963"/>
                    <a:pt x="878" y="2996"/>
                    <a:pt x="897" y="3003"/>
                  </a:cubicBezTo>
                  <a:cubicBezTo>
                    <a:pt x="915" y="3010"/>
                    <a:pt x="939" y="3027"/>
                    <a:pt x="938" y="3050"/>
                  </a:cubicBezTo>
                  <a:cubicBezTo>
                    <a:pt x="936" y="3072"/>
                    <a:pt x="919" y="3087"/>
                    <a:pt x="857" y="3096"/>
                  </a:cubicBezTo>
                  <a:cubicBezTo>
                    <a:pt x="795" y="3106"/>
                    <a:pt x="713" y="3044"/>
                    <a:pt x="699" y="3040"/>
                  </a:cubicBezTo>
                  <a:cubicBezTo>
                    <a:pt x="685" y="3037"/>
                    <a:pt x="592" y="3023"/>
                    <a:pt x="569" y="3012"/>
                  </a:cubicBezTo>
                  <a:cubicBezTo>
                    <a:pt x="545" y="3002"/>
                    <a:pt x="559" y="2961"/>
                    <a:pt x="563" y="2932"/>
                  </a:cubicBezTo>
                  <a:cubicBezTo>
                    <a:pt x="567" y="2905"/>
                    <a:pt x="576" y="2880"/>
                    <a:pt x="576" y="2875"/>
                  </a:cubicBezTo>
                  <a:cubicBezTo>
                    <a:pt x="575" y="2870"/>
                    <a:pt x="546" y="2847"/>
                    <a:pt x="545" y="2841"/>
                  </a:cubicBezTo>
                  <a:cubicBezTo>
                    <a:pt x="543" y="2828"/>
                    <a:pt x="558" y="2794"/>
                    <a:pt x="554" y="2774"/>
                  </a:cubicBezTo>
                  <a:cubicBezTo>
                    <a:pt x="542" y="2706"/>
                    <a:pt x="542" y="2436"/>
                    <a:pt x="542" y="2391"/>
                  </a:cubicBezTo>
                  <a:cubicBezTo>
                    <a:pt x="542" y="2345"/>
                    <a:pt x="546" y="2313"/>
                    <a:pt x="537" y="2285"/>
                  </a:cubicBezTo>
                  <a:cubicBezTo>
                    <a:pt x="528" y="2257"/>
                    <a:pt x="533" y="2252"/>
                    <a:pt x="525" y="2238"/>
                  </a:cubicBezTo>
                  <a:cubicBezTo>
                    <a:pt x="516" y="2224"/>
                    <a:pt x="525" y="2207"/>
                    <a:pt x="518" y="2191"/>
                  </a:cubicBezTo>
                  <a:cubicBezTo>
                    <a:pt x="511" y="2175"/>
                    <a:pt x="512" y="2163"/>
                    <a:pt x="509" y="2130"/>
                  </a:cubicBezTo>
                  <a:cubicBezTo>
                    <a:pt x="505" y="2096"/>
                    <a:pt x="497" y="1948"/>
                    <a:pt x="486" y="1860"/>
                  </a:cubicBezTo>
                  <a:cubicBezTo>
                    <a:pt x="476" y="1773"/>
                    <a:pt x="462" y="1657"/>
                    <a:pt x="451" y="1645"/>
                  </a:cubicBezTo>
                  <a:cubicBezTo>
                    <a:pt x="441" y="1633"/>
                    <a:pt x="434" y="1718"/>
                    <a:pt x="423" y="1769"/>
                  </a:cubicBezTo>
                  <a:cubicBezTo>
                    <a:pt x="413" y="1820"/>
                    <a:pt x="404" y="1967"/>
                    <a:pt x="404" y="2011"/>
                  </a:cubicBezTo>
                  <a:cubicBezTo>
                    <a:pt x="404" y="2054"/>
                    <a:pt x="383" y="2126"/>
                    <a:pt x="379" y="2137"/>
                  </a:cubicBezTo>
                  <a:cubicBezTo>
                    <a:pt x="376" y="2147"/>
                    <a:pt x="378" y="2187"/>
                    <a:pt x="369" y="2205"/>
                  </a:cubicBezTo>
                  <a:cubicBezTo>
                    <a:pt x="360" y="2222"/>
                    <a:pt x="369" y="2242"/>
                    <a:pt x="357" y="2268"/>
                  </a:cubicBezTo>
                  <a:cubicBezTo>
                    <a:pt x="344" y="2294"/>
                    <a:pt x="346" y="2424"/>
                    <a:pt x="346" y="2473"/>
                  </a:cubicBezTo>
                  <a:cubicBezTo>
                    <a:pt x="346" y="2522"/>
                    <a:pt x="304" y="2741"/>
                    <a:pt x="309" y="2774"/>
                  </a:cubicBezTo>
                  <a:cubicBezTo>
                    <a:pt x="318" y="2841"/>
                    <a:pt x="298" y="2823"/>
                    <a:pt x="286" y="2856"/>
                  </a:cubicBezTo>
                  <a:cubicBezTo>
                    <a:pt x="281" y="2893"/>
                    <a:pt x="281" y="2893"/>
                    <a:pt x="281" y="2893"/>
                  </a:cubicBezTo>
                  <a:cubicBezTo>
                    <a:pt x="278" y="2901"/>
                    <a:pt x="267" y="2904"/>
                    <a:pt x="267" y="2904"/>
                  </a:cubicBezTo>
                  <a:cubicBezTo>
                    <a:pt x="267" y="2922"/>
                    <a:pt x="261" y="2955"/>
                    <a:pt x="261" y="2969"/>
                  </a:cubicBezTo>
                  <a:cubicBezTo>
                    <a:pt x="261" y="2983"/>
                    <a:pt x="247" y="3006"/>
                    <a:pt x="250" y="3039"/>
                  </a:cubicBezTo>
                  <a:cubicBezTo>
                    <a:pt x="252" y="3072"/>
                    <a:pt x="250" y="3106"/>
                    <a:pt x="233" y="3122"/>
                  </a:cubicBezTo>
                  <a:cubicBezTo>
                    <a:pt x="217" y="3138"/>
                    <a:pt x="139" y="3141"/>
                    <a:pt x="106" y="3121"/>
                  </a:cubicBezTo>
                  <a:cubicBezTo>
                    <a:pt x="73" y="3101"/>
                    <a:pt x="86" y="3063"/>
                    <a:pt x="83" y="3038"/>
                  </a:cubicBezTo>
                  <a:cubicBezTo>
                    <a:pt x="79" y="3013"/>
                    <a:pt x="119" y="2955"/>
                    <a:pt x="128" y="2927"/>
                  </a:cubicBezTo>
                  <a:cubicBezTo>
                    <a:pt x="138" y="2899"/>
                    <a:pt x="139" y="2875"/>
                    <a:pt x="139" y="2875"/>
                  </a:cubicBezTo>
                  <a:cubicBezTo>
                    <a:pt x="139" y="2875"/>
                    <a:pt x="117" y="2865"/>
                    <a:pt x="124" y="2842"/>
                  </a:cubicBezTo>
                  <a:cubicBezTo>
                    <a:pt x="125" y="2836"/>
                    <a:pt x="120" y="2811"/>
                    <a:pt x="121" y="2808"/>
                  </a:cubicBezTo>
                  <a:cubicBezTo>
                    <a:pt x="120" y="2806"/>
                    <a:pt x="116" y="2773"/>
                    <a:pt x="115" y="2770"/>
                  </a:cubicBezTo>
                  <a:cubicBezTo>
                    <a:pt x="106" y="2748"/>
                    <a:pt x="119" y="2720"/>
                    <a:pt x="120" y="2690"/>
                  </a:cubicBezTo>
                  <a:cubicBezTo>
                    <a:pt x="122" y="2660"/>
                    <a:pt x="122" y="2641"/>
                    <a:pt x="119" y="2576"/>
                  </a:cubicBezTo>
                  <a:cubicBezTo>
                    <a:pt x="115" y="2511"/>
                    <a:pt x="129" y="2305"/>
                    <a:pt x="129" y="2282"/>
                  </a:cubicBezTo>
                  <a:cubicBezTo>
                    <a:pt x="129" y="2259"/>
                    <a:pt x="143" y="2235"/>
                    <a:pt x="141" y="2210"/>
                  </a:cubicBezTo>
                  <a:cubicBezTo>
                    <a:pt x="140" y="2186"/>
                    <a:pt x="148" y="2184"/>
                    <a:pt x="147" y="2172"/>
                  </a:cubicBezTo>
                  <a:cubicBezTo>
                    <a:pt x="145" y="2159"/>
                    <a:pt x="162" y="2131"/>
                    <a:pt x="161" y="2121"/>
                  </a:cubicBezTo>
                  <a:cubicBezTo>
                    <a:pt x="159" y="2110"/>
                    <a:pt x="169" y="2091"/>
                    <a:pt x="171" y="2067"/>
                  </a:cubicBezTo>
                  <a:cubicBezTo>
                    <a:pt x="173" y="2042"/>
                    <a:pt x="175" y="1967"/>
                    <a:pt x="169" y="1921"/>
                  </a:cubicBezTo>
                  <a:cubicBezTo>
                    <a:pt x="164" y="1876"/>
                    <a:pt x="166" y="1825"/>
                    <a:pt x="166" y="1748"/>
                  </a:cubicBezTo>
                  <a:cubicBezTo>
                    <a:pt x="166" y="1671"/>
                    <a:pt x="159" y="1599"/>
                    <a:pt x="159" y="1599"/>
                  </a:cubicBezTo>
                  <a:cubicBezTo>
                    <a:pt x="159" y="1599"/>
                    <a:pt x="147" y="1585"/>
                    <a:pt x="136" y="1580"/>
                  </a:cubicBezTo>
                  <a:cubicBezTo>
                    <a:pt x="126" y="1575"/>
                    <a:pt x="157" y="1417"/>
                    <a:pt x="157" y="1417"/>
                  </a:cubicBezTo>
                  <a:cubicBezTo>
                    <a:pt x="157" y="1417"/>
                    <a:pt x="127" y="1374"/>
                    <a:pt x="101" y="1332"/>
                  </a:cubicBezTo>
                  <a:cubicBezTo>
                    <a:pt x="75" y="1290"/>
                    <a:pt x="71" y="1251"/>
                    <a:pt x="50" y="1225"/>
                  </a:cubicBezTo>
                  <a:cubicBezTo>
                    <a:pt x="29" y="1199"/>
                    <a:pt x="17" y="1186"/>
                    <a:pt x="12" y="1151"/>
                  </a:cubicBezTo>
                  <a:cubicBezTo>
                    <a:pt x="7" y="1116"/>
                    <a:pt x="0" y="1060"/>
                    <a:pt x="7" y="1030"/>
                  </a:cubicBezTo>
                  <a:close/>
                  <a:moveTo>
                    <a:pt x="189" y="1190"/>
                  </a:moveTo>
                  <a:cubicBezTo>
                    <a:pt x="197" y="1251"/>
                    <a:pt x="197" y="1251"/>
                    <a:pt x="197" y="1251"/>
                  </a:cubicBezTo>
                  <a:cubicBezTo>
                    <a:pt x="197" y="1251"/>
                    <a:pt x="199" y="1242"/>
                    <a:pt x="199" y="1230"/>
                  </a:cubicBezTo>
                  <a:cubicBezTo>
                    <a:pt x="199" y="1218"/>
                    <a:pt x="196" y="1067"/>
                    <a:pt x="196" y="1067"/>
                  </a:cubicBezTo>
                  <a:cubicBezTo>
                    <a:pt x="196" y="1067"/>
                    <a:pt x="182" y="1092"/>
                    <a:pt x="182" y="1104"/>
                  </a:cubicBezTo>
                  <a:cubicBezTo>
                    <a:pt x="182" y="1116"/>
                    <a:pt x="168" y="1127"/>
                    <a:pt x="168" y="1136"/>
                  </a:cubicBezTo>
                  <a:cubicBezTo>
                    <a:pt x="168" y="1144"/>
                    <a:pt x="189" y="1190"/>
                    <a:pt x="189" y="119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32" name="Freeform 27">
              <a:extLst>
                <a:ext uri="{FF2B5EF4-FFF2-40B4-BE49-F238E27FC236}">
                  <a16:creationId xmlns:a16="http://schemas.microsoft.com/office/drawing/2014/main" id="{FE3B4C96-8DF4-1341-A861-A56C338659AF}"/>
                </a:ext>
              </a:extLst>
            </p:cNvPr>
            <p:cNvSpPr>
              <a:spLocks noEditPoints="1"/>
            </p:cNvSpPr>
            <p:nvPr/>
          </p:nvSpPr>
          <p:spPr bwMode="auto">
            <a:xfrm>
              <a:off x="2471" y="361"/>
              <a:ext cx="1027" cy="3936"/>
            </a:xfrm>
            <a:custGeom>
              <a:avLst/>
              <a:gdLst>
                <a:gd name="T0" fmla="*/ 746 w 759"/>
                <a:gd name="T1" fmla="*/ 1441 h 2908"/>
                <a:gd name="T2" fmla="*/ 710 w 759"/>
                <a:gd name="T3" fmla="*/ 1041 h 2908"/>
                <a:gd name="T4" fmla="*/ 689 w 759"/>
                <a:gd name="T5" fmla="*/ 907 h 2908"/>
                <a:gd name="T6" fmla="*/ 621 w 759"/>
                <a:gd name="T7" fmla="*/ 498 h 2908"/>
                <a:gd name="T8" fmla="*/ 490 w 759"/>
                <a:gd name="T9" fmla="*/ 467 h 2908"/>
                <a:gd name="T10" fmla="*/ 559 w 759"/>
                <a:gd name="T11" fmla="*/ 304 h 2908"/>
                <a:gd name="T12" fmla="*/ 558 w 759"/>
                <a:gd name="T13" fmla="*/ 168 h 2908"/>
                <a:gd name="T14" fmla="*/ 519 w 759"/>
                <a:gd name="T15" fmla="*/ 47 h 2908"/>
                <a:gd name="T16" fmla="*/ 229 w 759"/>
                <a:gd name="T17" fmla="*/ 100 h 2908"/>
                <a:gd name="T18" fmla="*/ 223 w 759"/>
                <a:gd name="T19" fmla="*/ 402 h 2908"/>
                <a:gd name="T20" fmla="*/ 156 w 759"/>
                <a:gd name="T21" fmla="*/ 475 h 2908"/>
                <a:gd name="T22" fmla="*/ 50 w 759"/>
                <a:gd name="T23" fmla="*/ 751 h 2908"/>
                <a:gd name="T24" fmla="*/ 47 w 759"/>
                <a:gd name="T25" fmla="*/ 899 h 2908"/>
                <a:gd name="T26" fmla="*/ 19 w 759"/>
                <a:gd name="T27" fmla="*/ 1390 h 2908"/>
                <a:gd name="T28" fmla="*/ 13 w 759"/>
                <a:gd name="T29" fmla="*/ 1448 h 2908"/>
                <a:gd name="T30" fmla="*/ 51 w 759"/>
                <a:gd name="T31" fmla="*/ 1581 h 2908"/>
                <a:gd name="T32" fmla="*/ 97 w 759"/>
                <a:gd name="T33" fmla="*/ 1575 h 2908"/>
                <a:gd name="T34" fmla="*/ 96 w 759"/>
                <a:gd name="T35" fmla="*/ 1493 h 2908"/>
                <a:gd name="T36" fmla="*/ 110 w 759"/>
                <a:gd name="T37" fmla="*/ 1406 h 2908"/>
                <a:gd name="T38" fmla="*/ 158 w 759"/>
                <a:gd name="T39" fmla="*/ 1048 h 2908"/>
                <a:gd name="T40" fmla="*/ 176 w 759"/>
                <a:gd name="T41" fmla="*/ 981 h 2908"/>
                <a:gd name="T42" fmla="*/ 162 w 759"/>
                <a:gd name="T43" fmla="*/ 1083 h 2908"/>
                <a:gd name="T44" fmla="*/ 112 w 759"/>
                <a:gd name="T45" fmla="*/ 1342 h 2908"/>
                <a:gd name="T46" fmla="*/ 114 w 759"/>
                <a:gd name="T47" fmla="*/ 1443 h 2908"/>
                <a:gd name="T48" fmla="*/ 189 w 759"/>
                <a:gd name="T49" fmla="*/ 1798 h 2908"/>
                <a:gd name="T50" fmla="*/ 248 w 759"/>
                <a:gd name="T51" fmla="*/ 2458 h 2908"/>
                <a:gd name="T52" fmla="*/ 271 w 759"/>
                <a:gd name="T53" fmla="*/ 2719 h 2908"/>
                <a:gd name="T54" fmla="*/ 228 w 759"/>
                <a:gd name="T55" fmla="*/ 2891 h 2908"/>
                <a:gd name="T56" fmla="*/ 355 w 759"/>
                <a:gd name="T57" fmla="*/ 2879 h 2908"/>
                <a:gd name="T58" fmla="*/ 376 w 759"/>
                <a:gd name="T59" fmla="*/ 2759 h 2908"/>
                <a:gd name="T60" fmla="*/ 349 w 759"/>
                <a:gd name="T61" fmla="*/ 2588 h 2908"/>
                <a:gd name="T62" fmla="*/ 371 w 759"/>
                <a:gd name="T63" fmla="*/ 2025 h 2908"/>
                <a:gd name="T64" fmla="*/ 414 w 759"/>
                <a:gd name="T65" fmla="*/ 1798 h 2908"/>
                <a:gd name="T66" fmla="*/ 470 w 759"/>
                <a:gd name="T67" fmla="*/ 1984 h 2908"/>
                <a:gd name="T68" fmla="*/ 450 w 759"/>
                <a:gd name="T69" fmla="*/ 2629 h 2908"/>
                <a:gd name="T70" fmla="*/ 448 w 759"/>
                <a:gd name="T71" fmla="*/ 2845 h 2908"/>
                <a:gd name="T72" fmla="*/ 552 w 759"/>
                <a:gd name="T73" fmla="*/ 2908 h 2908"/>
                <a:gd name="T74" fmla="*/ 565 w 759"/>
                <a:gd name="T75" fmla="*/ 2718 h 2908"/>
                <a:gd name="T76" fmla="*/ 583 w 759"/>
                <a:gd name="T77" fmla="*/ 2466 h 2908"/>
                <a:gd name="T78" fmla="*/ 646 w 759"/>
                <a:gd name="T79" fmla="*/ 1860 h 2908"/>
                <a:gd name="T80" fmla="*/ 658 w 759"/>
                <a:gd name="T81" fmla="*/ 1632 h 2908"/>
                <a:gd name="T82" fmla="*/ 666 w 759"/>
                <a:gd name="T83" fmla="*/ 1623 h 2908"/>
                <a:gd name="T84" fmla="*/ 692 w 759"/>
                <a:gd name="T85" fmla="*/ 1633 h 2908"/>
                <a:gd name="T86" fmla="*/ 722 w 759"/>
                <a:gd name="T87" fmla="*/ 1612 h 2908"/>
                <a:gd name="T88" fmla="*/ 752 w 759"/>
                <a:gd name="T89" fmla="*/ 1542 h 2908"/>
                <a:gd name="T90" fmla="*/ 587 w 759"/>
                <a:gd name="T91" fmla="*/ 1012 h 2908"/>
                <a:gd name="T92" fmla="*/ 653 w 759"/>
                <a:gd name="T93" fmla="*/ 1381 h 2908"/>
                <a:gd name="T94" fmla="*/ 656 w 759"/>
                <a:gd name="T95" fmla="*/ 1486 h 2908"/>
                <a:gd name="T96" fmla="*/ 635 w 759"/>
                <a:gd name="T97" fmla="*/ 1288 h 2908"/>
                <a:gd name="T98" fmla="*/ 660 w 759"/>
                <a:gd name="T99" fmla="*/ 1542 h 2908"/>
                <a:gd name="T100" fmla="*/ 660 w 759"/>
                <a:gd name="T101" fmla="*/ 1542 h 2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9" h="2908">
                  <a:moveTo>
                    <a:pt x="755" y="1487"/>
                  </a:moveTo>
                  <a:cubicBezTo>
                    <a:pt x="755" y="1486"/>
                    <a:pt x="753" y="1483"/>
                    <a:pt x="752" y="1480"/>
                  </a:cubicBezTo>
                  <a:cubicBezTo>
                    <a:pt x="748" y="1472"/>
                    <a:pt x="741" y="1458"/>
                    <a:pt x="736" y="1445"/>
                  </a:cubicBezTo>
                  <a:cubicBezTo>
                    <a:pt x="740" y="1445"/>
                    <a:pt x="745" y="1445"/>
                    <a:pt x="746" y="1441"/>
                  </a:cubicBezTo>
                  <a:cubicBezTo>
                    <a:pt x="748" y="1438"/>
                    <a:pt x="746" y="1421"/>
                    <a:pt x="739" y="1360"/>
                  </a:cubicBezTo>
                  <a:cubicBezTo>
                    <a:pt x="733" y="1310"/>
                    <a:pt x="726" y="1248"/>
                    <a:pt x="726" y="1219"/>
                  </a:cubicBezTo>
                  <a:cubicBezTo>
                    <a:pt x="726" y="1190"/>
                    <a:pt x="723" y="1143"/>
                    <a:pt x="719" y="1102"/>
                  </a:cubicBezTo>
                  <a:cubicBezTo>
                    <a:pt x="719" y="1074"/>
                    <a:pt x="715" y="1057"/>
                    <a:pt x="710" y="1041"/>
                  </a:cubicBezTo>
                  <a:cubicBezTo>
                    <a:pt x="708" y="1027"/>
                    <a:pt x="705" y="1017"/>
                    <a:pt x="702" y="1009"/>
                  </a:cubicBezTo>
                  <a:cubicBezTo>
                    <a:pt x="702" y="1007"/>
                    <a:pt x="701" y="1003"/>
                    <a:pt x="700" y="999"/>
                  </a:cubicBezTo>
                  <a:cubicBezTo>
                    <a:pt x="699" y="990"/>
                    <a:pt x="697" y="982"/>
                    <a:pt x="696" y="976"/>
                  </a:cubicBezTo>
                  <a:cubicBezTo>
                    <a:pt x="692" y="955"/>
                    <a:pt x="691" y="945"/>
                    <a:pt x="689" y="907"/>
                  </a:cubicBezTo>
                  <a:cubicBezTo>
                    <a:pt x="689" y="888"/>
                    <a:pt x="681" y="862"/>
                    <a:pt x="681" y="833"/>
                  </a:cubicBezTo>
                  <a:cubicBezTo>
                    <a:pt x="681" y="803"/>
                    <a:pt x="680" y="771"/>
                    <a:pt x="680" y="744"/>
                  </a:cubicBezTo>
                  <a:cubicBezTo>
                    <a:pt x="682" y="707"/>
                    <a:pt x="663" y="592"/>
                    <a:pt x="659" y="560"/>
                  </a:cubicBezTo>
                  <a:cubicBezTo>
                    <a:pt x="655" y="534"/>
                    <a:pt x="631" y="498"/>
                    <a:pt x="621" y="498"/>
                  </a:cubicBezTo>
                  <a:cubicBezTo>
                    <a:pt x="614" y="498"/>
                    <a:pt x="576" y="491"/>
                    <a:pt x="553" y="487"/>
                  </a:cubicBezTo>
                  <a:cubicBezTo>
                    <a:pt x="551" y="487"/>
                    <a:pt x="551" y="487"/>
                    <a:pt x="551" y="487"/>
                  </a:cubicBezTo>
                  <a:cubicBezTo>
                    <a:pt x="545" y="486"/>
                    <a:pt x="534" y="481"/>
                    <a:pt x="508" y="473"/>
                  </a:cubicBezTo>
                  <a:cubicBezTo>
                    <a:pt x="502" y="471"/>
                    <a:pt x="496" y="469"/>
                    <a:pt x="490" y="467"/>
                  </a:cubicBezTo>
                  <a:cubicBezTo>
                    <a:pt x="486" y="465"/>
                    <a:pt x="481" y="464"/>
                    <a:pt x="476" y="462"/>
                  </a:cubicBezTo>
                  <a:cubicBezTo>
                    <a:pt x="469" y="433"/>
                    <a:pt x="479" y="406"/>
                    <a:pt x="482" y="399"/>
                  </a:cubicBezTo>
                  <a:cubicBezTo>
                    <a:pt x="488" y="398"/>
                    <a:pt x="511" y="395"/>
                    <a:pt x="521" y="390"/>
                  </a:cubicBezTo>
                  <a:cubicBezTo>
                    <a:pt x="534" y="384"/>
                    <a:pt x="545" y="350"/>
                    <a:pt x="559" y="304"/>
                  </a:cubicBezTo>
                  <a:cubicBezTo>
                    <a:pt x="559" y="303"/>
                    <a:pt x="559" y="303"/>
                    <a:pt x="559" y="303"/>
                  </a:cubicBezTo>
                  <a:cubicBezTo>
                    <a:pt x="569" y="272"/>
                    <a:pt x="563" y="248"/>
                    <a:pt x="558" y="229"/>
                  </a:cubicBezTo>
                  <a:cubicBezTo>
                    <a:pt x="556" y="223"/>
                    <a:pt x="555" y="217"/>
                    <a:pt x="554" y="212"/>
                  </a:cubicBezTo>
                  <a:cubicBezTo>
                    <a:pt x="551" y="192"/>
                    <a:pt x="558" y="168"/>
                    <a:pt x="558" y="168"/>
                  </a:cubicBezTo>
                  <a:cubicBezTo>
                    <a:pt x="558" y="168"/>
                    <a:pt x="560" y="160"/>
                    <a:pt x="561" y="145"/>
                  </a:cubicBezTo>
                  <a:cubicBezTo>
                    <a:pt x="563" y="122"/>
                    <a:pt x="562" y="80"/>
                    <a:pt x="551" y="65"/>
                  </a:cubicBezTo>
                  <a:cubicBezTo>
                    <a:pt x="538" y="49"/>
                    <a:pt x="524" y="47"/>
                    <a:pt x="519" y="47"/>
                  </a:cubicBezTo>
                  <a:cubicBezTo>
                    <a:pt x="519" y="47"/>
                    <a:pt x="519" y="47"/>
                    <a:pt x="519" y="47"/>
                  </a:cubicBezTo>
                  <a:cubicBezTo>
                    <a:pt x="514" y="38"/>
                    <a:pt x="492" y="0"/>
                    <a:pt x="455" y="0"/>
                  </a:cubicBezTo>
                  <a:cubicBezTo>
                    <a:pt x="452" y="0"/>
                    <a:pt x="450" y="0"/>
                    <a:pt x="447" y="1"/>
                  </a:cubicBezTo>
                  <a:cubicBezTo>
                    <a:pt x="440" y="2"/>
                    <a:pt x="430" y="2"/>
                    <a:pt x="418" y="3"/>
                  </a:cubicBezTo>
                  <a:cubicBezTo>
                    <a:pt x="359" y="6"/>
                    <a:pt x="261" y="12"/>
                    <a:pt x="229" y="100"/>
                  </a:cubicBezTo>
                  <a:cubicBezTo>
                    <a:pt x="208" y="156"/>
                    <a:pt x="214" y="213"/>
                    <a:pt x="219" y="269"/>
                  </a:cubicBezTo>
                  <a:cubicBezTo>
                    <a:pt x="220" y="278"/>
                    <a:pt x="221" y="288"/>
                    <a:pt x="222" y="297"/>
                  </a:cubicBezTo>
                  <a:cubicBezTo>
                    <a:pt x="224" y="314"/>
                    <a:pt x="223" y="331"/>
                    <a:pt x="222" y="347"/>
                  </a:cubicBezTo>
                  <a:cubicBezTo>
                    <a:pt x="221" y="367"/>
                    <a:pt x="219" y="385"/>
                    <a:pt x="223" y="402"/>
                  </a:cubicBezTo>
                  <a:cubicBezTo>
                    <a:pt x="227" y="420"/>
                    <a:pt x="230" y="436"/>
                    <a:pt x="233" y="449"/>
                  </a:cubicBezTo>
                  <a:cubicBezTo>
                    <a:pt x="228" y="451"/>
                    <a:pt x="218" y="456"/>
                    <a:pt x="206" y="460"/>
                  </a:cubicBezTo>
                  <a:cubicBezTo>
                    <a:pt x="202" y="462"/>
                    <a:pt x="205" y="463"/>
                    <a:pt x="201" y="464"/>
                  </a:cubicBezTo>
                  <a:cubicBezTo>
                    <a:pt x="182" y="471"/>
                    <a:pt x="166" y="475"/>
                    <a:pt x="156" y="475"/>
                  </a:cubicBezTo>
                  <a:cubicBezTo>
                    <a:pt x="135" y="475"/>
                    <a:pt x="119" y="479"/>
                    <a:pt x="105" y="487"/>
                  </a:cubicBezTo>
                  <a:cubicBezTo>
                    <a:pt x="71" y="505"/>
                    <a:pt x="62" y="586"/>
                    <a:pt x="54" y="657"/>
                  </a:cubicBezTo>
                  <a:cubicBezTo>
                    <a:pt x="54" y="657"/>
                    <a:pt x="50" y="695"/>
                    <a:pt x="50" y="710"/>
                  </a:cubicBezTo>
                  <a:cubicBezTo>
                    <a:pt x="48" y="727"/>
                    <a:pt x="50" y="748"/>
                    <a:pt x="50" y="751"/>
                  </a:cubicBezTo>
                  <a:cubicBezTo>
                    <a:pt x="51" y="766"/>
                    <a:pt x="51" y="779"/>
                    <a:pt x="52" y="792"/>
                  </a:cubicBezTo>
                  <a:cubicBezTo>
                    <a:pt x="52" y="804"/>
                    <a:pt x="53" y="815"/>
                    <a:pt x="53" y="825"/>
                  </a:cubicBezTo>
                  <a:cubicBezTo>
                    <a:pt x="53" y="836"/>
                    <a:pt x="53" y="847"/>
                    <a:pt x="52" y="858"/>
                  </a:cubicBezTo>
                  <a:cubicBezTo>
                    <a:pt x="51" y="867"/>
                    <a:pt x="49" y="882"/>
                    <a:pt x="47" y="899"/>
                  </a:cubicBezTo>
                  <a:cubicBezTo>
                    <a:pt x="38" y="961"/>
                    <a:pt x="26" y="1056"/>
                    <a:pt x="26" y="1095"/>
                  </a:cubicBezTo>
                  <a:cubicBezTo>
                    <a:pt x="26" y="1148"/>
                    <a:pt x="26" y="1271"/>
                    <a:pt x="24" y="1300"/>
                  </a:cubicBezTo>
                  <a:cubicBezTo>
                    <a:pt x="22" y="1329"/>
                    <a:pt x="19" y="1388"/>
                    <a:pt x="19" y="1388"/>
                  </a:cubicBezTo>
                  <a:cubicBezTo>
                    <a:pt x="19" y="1390"/>
                    <a:pt x="19" y="1390"/>
                    <a:pt x="19" y="1390"/>
                  </a:cubicBezTo>
                  <a:cubicBezTo>
                    <a:pt x="21" y="1391"/>
                    <a:pt x="21" y="1391"/>
                    <a:pt x="21" y="1391"/>
                  </a:cubicBezTo>
                  <a:cubicBezTo>
                    <a:pt x="21" y="1391"/>
                    <a:pt x="25" y="1392"/>
                    <a:pt x="31" y="1395"/>
                  </a:cubicBezTo>
                  <a:cubicBezTo>
                    <a:pt x="28" y="1405"/>
                    <a:pt x="26" y="1414"/>
                    <a:pt x="22" y="1422"/>
                  </a:cubicBezTo>
                  <a:cubicBezTo>
                    <a:pt x="19" y="1429"/>
                    <a:pt x="15" y="1439"/>
                    <a:pt x="13" y="1448"/>
                  </a:cubicBezTo>
                  <a:cubicBezTo>
                    <a:pt x="12" y="1451"/>
                    <a:pt x="11" y="1454"/>
                    <a:pt x="10" y="1457"/>
                  </a:cubicBezTo>
                  <a:cubicBezTo>
                    <a:pt x="3" y="1480"/>
                    <a:pt x="0" y="1489"/>
                    <a:pt x="1" y="1494"/>
                  </a:cubicBezTo>
                  <a:cubicBezTo>
                    <a:pt x="2" y="1503"/>
                    <a:pt x="19" y="1541"/>
                    <a:pt x="25" y="1552"/>
                  </a:cubicBezTo>
                  <a:cubicBezTo>
                    <a:pt x="31" y="1564"/>
                    <a:pt x="42" y="1578"/>
                    <a:pt x="51" y="1581"/>
                  </a:cubicBezTo>
                  <a:cubicBezTo>
                    <a:pt x="55" y="1582"/>
                    <a:pt x="59" y="1581"/>
                    <a:pt x="62" y="1579"/>
                  </a:cubicBezTo>
                  <a:cubicBezTo>
                    <a:pt x="64" y="1583"/>
                    <a:pt x="69" y="1588"/>
                    <a:pt x="77" y="1588"/>
                  </a:cubicBezTo>
                  <a:cubicBezTo>
                    <a:pt x="77" y="1588"/>
                    <a:pt x="77" y="1588"/>
                    <a:pt x="77" y="1588"/>
                  </a:cubicBezTo>
                  <a:cubicBezTo>
                    <a:pt x="89" y="1588"/>
                    <a:pt x="97" y="1576"/>
                    <a:pt x="97" y="1575"/>
                  </a:cubicBezTo>
                  <a:cubicBezTo>
                    <a:pt x="99" y="1571"/>
                    <a:pt x="102" y="1566"/>
                    <a:pt x="103" y="1565"/>
                  </a:cubicBezTo>
                  <a:cubicBezTo>
                    <a:pt x="106" y="1563"/>
                    <a:pt x="119" y="1543"/>
                    <a:pt x="118" y="1536"/>
                  </a:cubicBezTo>
                  <a:cubicBezTo>
                    <a:pt x="116" y="1526"/>
                    <a:pt x="110" y="1517"/>
                    <a:pt x="105" y="1510"/>
                  </a:cubicBezTo>
                  <a:cubicBezTo>
                    <a:pt x="101" y="1504"/>
                    <a:pt x="97" y="1498"/>
                    <a:pt x="96" y="1493"/>
                  </a:cubicBezTo>
                  <a:cubicBezTo>
                    <a:pt x="96" y="1488"/>
                    <a:pt x="98" y="1484"/>
                    <a:pt x="100" y="1479"/>
                  </a:cubicBezTo>
                  <a:cubicBezTo>
                    <a:pt x="103" y="1474"/>
                    <a:pt x="106" y="1469"/>
                    <a:pt x="106" y="1460"/>
                  </a:cubicBezTo>
                  <a:cubicBezTo>
                    <a:pt x="108" y="1446"/>
                    <a:pt x="106" y="1427"/>
                    <a:pt x="101" y="1412"/>
                  </a:cubicBezTo>
                  <a:cubicBezTo>
                    <a:pt x="106" y="1410"/>
                    <a:pt x="109" y="1409"/>
                    <a:pt x="110" y="1406"/>
                  </a:cubicBezTo>
                  <a:cubicBezTo>
                    <a:pt x="110" y="1405"/>
                    <a:pt x="111" y="1403"/>
                    <a:pt x="109" y="1400"/>
                  </a:cubicBezTo>
                  <a:cubicBezTo>
                    <a:pt x="103" y="1391"/>
                    <a:pt x="107" y="1307"/>
                    <a:pt x="113" y="1269"/>
                  </a:cubicBezTo>
                  <a:cubicBezTo>
                    <a:pt x="116" y="1247"/>
                    <a:pt x="131" y="1176"/>
                    <a:pt x="143" y="1119"/>
                  </a:cubicBezTo>
                  <a:cubicBezTo>
                    <a:pt x="151" y="1084"/>
                    <a:pt x="157" y="1056"/>
                    <a:pt x="158" y="1048"/>
                  </a:cubicBezTo>
                  <a:cubicBezTo>
                    <a:pt x="161" y="1027"/>
                    <a:pt x="161" y="953"/>
                    <a:pt x="160" y="912"/>
                  </a:cubicBezTo>
                  <a:cubicBezTo>
                    <a:pt x="159" y="886"/>
                    <a:pt x="165" y="837"/>
                    <a:pt x="169" y="807"/>
                  </a:cubicBezTo>
                  <a:cubicBezTo>
                    <a:pt x="172" y="836"/>
                    <a:pt x="176" y="886"/>
                    <a:pt x="179" y="924"/>
                  </a:cubicBezTo>
                  <a:cubicBezTo>
                    <a:pt x="174" y="945"/>
                    <a:pt x="175" y="966"/>
                    <a:pt x="176" y="981"/>
                  </a:cubicBezTo>
                  <a:cubicBezTo>
                    <a:pt x="176" y="984"/>
                    <a:pt x="176" y="984"/>
                    <a:pt x="176" y="984"/>
                  </a:cubicBezTo>
                  <a:cubicBezTo>
                    <a:pt x="176" y="990"/>
                    <a:pt x="174" y="1001"/>
                    <a:pt x="172" y="1012"/>
                  </a:cubicBezTo>
                  <a:cubicBezTo>
                    <a:pt x="169" y="1025"/>
                    <a:pt x="167" y="1039"/>
                    <a:pt x="168" y="1048"/>
                  </a:cubicBezTo>
                  <a:cubicBezTo>
                    <a:pt x="169" y="1063"/>
                    <a:pt x="165" y="1073"/>
                    <a:pt x="162" y="1083"/>
                  </a:cubicBezTo>
                  <a:cubicBezTo>
                    <a:pt x="162" y="1084"/>
                    <a:pt x="162" y="1084"/>
                    <a:pt x="162" y="1084"/>
                  </a:cubicBezTo>
                  <a:cubicBezTo>
                    <a:pt x="161" y="1086"/>
                    <a:pt x="161" y="1088"/>
                    <a:pt x="160" y="1090"/>
                  </a:cubicBezTo>
                  <a:cubicBezTo>
                    <a:pt x="155" y="1103"/>
                    <a:pt x="146" y="1127"/>
                    <a:pt x="143" y="1153"/>
                  </a:cubicBezTo>
                  <a:cubicBezTo>
                    <a:pt x="131" y="1202"/>
                    <a:pt x="113" y="1318"/>
                    <a:pt x="112" y="1342"/>
                  </a:cubicBezTo>
                  <a:cubicBezTo>
                    <a:pt x="111" y="1353"/>
                    <a:pt x="110" y="1359"/>
                    <a:pt x="109" y="1364"/>
                  </a:cubicBezTo>
                  <a:cubicBezTo>
                    <a:pt x="107" y="1372"/>
                    <a:pt x="107" y="1376"/>
                    <a:pt x="111" y="1383"/>
                  </a:cubicBezTo>
                  <a:cubicBezTo>
                    <a:pt x="112" y="1384"/>
                    <a:pt x="113" y="1385"/>
                    <a:pt x="116" y="1385"/>
                  </a:cubicBezTo>
                  <a:cubicBezTo>
                    <a:pt x="115" y="1410"/>
                    <a:pt x="114" y="1431"/>
                    <a:pt x="114" y="1443"/>
                  </a:cubicBezTo>
                  <a:cubicBezTo>
                    <a:pt x="114" y="1448"/>
                    <a:pt x="114" y="1456"/>
                    <a:pt x="115" y="1465"/>
                  </a:cubicBezTo>
                  <a:cubicBezTo>
                    <a:pt x="115" y="1465"/>
                    <a:pt x="115" y="1465"/>
                    <a:pt x="115" y="1465"/>
                  </a:cubicBezTo>
                  <a:cubicBezTo>
                    <a:pt x="115" y="1473"/>
                    <a:pt x="167" y="1798"/>
                    <a:pt x="167" y="1798"/>
                  </a:cubicBezTo>
                  <a:cubicBezTo>
                    <a:pt x="167" y="1798"/>
                    <a:pt x="185" y="1798"/>
                    <a:pt x="189" y="1798"/>
                  </a:cubicBezTo>
                  <a:cubicBezTo>
                    <a:pt x="195" y="1844"/>
                    <a:pt x="206" y="1904"/>
                    <a:pt x="207" y="1916"/>
                  </a:cubicBezTo>
                  <a:cubicBezTo>
                    <a:pt x="212" y="1975"/>
                    <a:pt x="215" y="2056"/>
                    <a:pt x="214" y="2119"/>
                  </a:cubicBezTo>
                  <a:cubicBezTo>
                    <a:pt x="213" y="2144"/>
                    <a:pt x="208" y="2217"/>
                    <a:pt x="209" y="2246"/>
                  </a:cubicBezTo>
                  <a:cubicBezTo>
                    <a:pt x="211" y="2290"/>
                    <a:pt x="233" y="2395"/>
                    <a:pt x="248" y="2458"/>
                  </a:cubicBezTo>
                  <a:cubicBezTo>
                    <a:pt x="263" y="2522"/>
                    <a:pt x="277" y="2600"/>
                    <a:pt x="276" y="2620"/>
                  </a:cubicBezTo>
                  <a:cubicBezTo>
                    <a:pt x="275" y="2624"/>
                    <a:pt x="275" y="2628"/>
                    <a:pt x="275" y="2632"/>
                  </a:cubicBezTo>
                  <a:cubicBezTo>
                    <a:pt x="273" y="2648"/>
                    <a:pt x="272" y="2660"/>
                    <a:pt x="275" y="2676"/>
                  </a:cubicBezTo>
                  <a:cubicBezTo>
                    <a:pt x="278" y="2696"/>
                    <a:pt x="274" y="2709"/>
                    <a:pt x="271" y="2719"/>
                  </a:cubicBezTo>
                  <a:cubicBezTo>
                    <a:pt x="270" y="2722"/>
                    <a:pt x="267" y="2730"/>
                    <a:pt x="264" y="2739"/>
                  </a:cubicBezTo>
                  <a:cubicBezTo>
                    <a:pt x="255" y="2765"/>
                    <a:pt x="241" y="2808"/>
                    <a:pt x="233" y="2825"/>
                  </a:cubicBezTo>
                  <a:cubicBezTo>
                    <a:pt x="232" y="2828"/>
                    <a:pt x="232" y="2828"/>
                    <a:pt x="232" y="2828"/>
                  </a:cubicBezTo>
                  <a:cubicBezTo>
                    <a:pt x="222" y="2851"/>
                    <a:pt x="211" y="2875"/>
                    <a:pt x="228" y="2891"/>
                  </a:cubicBezTo>
                  <a:cubicBezTo>
                    <a:pt x="243" y="2906"/>
                    <a:pt x="280" y="2906"/>
                    <a:pt x="302" y="2906"/>
                  </a:cubicBezTo>
                  <a:cubicBezTo>
                    <a:pt x="305" y="2906"/>
                    <a:pt x="308" y="2906"/>
                    <a:pt x="310" y="2906"/>
                  </a:cubicBezTo>
                  <a:cubicBezTo>
                    <a:pt x="312" y="2906"/>
                    <a:pt x="312" y="2906"/>
                    <a:pt x="312" y="2906"/>
                  </a:cubicBezTo>
                  <a:cubicBezTo>
                    <a:pt x="331" y="2906"/>
                    <a:pt x="352" y="2896"/>
                    <a:pt x="355" y="2879"/>
                  </a:cubicBezTo>
                  <a:cubicBezTo>
                    <a:pt x="357" y="2868"/>
                    <a:pt x="358" y="2860"/>
                    <a:pt x="358" y="2856"/>
                  </a:cubicBezTo>
                  <a:cubicBezTo>
                    <a:pt x="370" y="2853"/>
                    <a:pt x="370" y="2853"/>
                    <a:pt x="370" y="2853"/>
                  </a:cubicBezTo>
                  <a:cubicBezTo>
                    <a:pt x="370" y="2851"/>
                    <a:pt x="370" y="2851"/>
                    <a:pt x="370" y="2851"/>
                  </a:cubicBezTo>
                  <a:cubicBezTo>
                    <a:pt x="370" y="2851"/>
                    <a:pt x="371" y="2790"/>
                    <a:pt x="376" y="2759"/>
                  </a:cubicBezTo>
                  <a:cubicBezTo>
                    <a:pt x="377" y="2752"/>
                    <a:pt x="379" y="2745"/>
                    <a:pt x="380" y="2739"/>
                  </a:cubicBezTo>
                  <a:cubicBezTo>
                    <a:pt x="385" y="2715"/>
                    <a:pt x="389" y="2692"/>
                    <a:pt x="381" y="2666"/>
                  </a:cubicBezTo>
                  <a:cubicBezTo>
                    <a:pt x="376" y="2651"/>
                    <a:pt x="369" y="2638"/>
                    <a:pt x="363" y="2626"/>
                  </a:cubicBezTo>
                  <a:cubicBezTo>
                    <a:pt x="355" y="2611"/>
                    <a:pt x="349" y="2598"/>
                    <a:pt x="349" y="2588"/>
                  </a:cubicBezTo>
                  <a:cubicBezTo>
                    <a:pt x="350" y="2540"/>
                    <a:pt x="359" y="2470"/>
                    <a:pt x="368" y="2403"/>
                  </a:cubicBezTo>
                  <a:cubicBezTo>
                    <a:pt x="378" y="2334"/>
                    <a:pt x="384" y="2289"/>
                    <a:pt x="384" y="2239"/>
                  </a:cubicBezTo>
                  <a:cubicBezTo>
                    <a:pt x="384" y="2212"/>
                    <a:pt x="382" y="2138"/>
                    <a:pt x="378" y="2106"/>
                  </a:cubicBezTo>
                  <a:cubicBezTo>
                    <a:pt x="374" y="2070"/>
                    <a:pt x="370" y="2037"/>
                    <a:pt x="371" y="2025"/>
                  </a:cubicBezTo>
                  <a:cubicBezTo>
                    <a:pt x="371" y="1999"/>
                    <a:pt x="375" y="1975"/>
                    <a:pt x="381" y="1959"/>
                  </a:cubicBezTo>
                  <a:cubicBezTo>
                    <a:pt x="388" y="1939"/>
                    <a:pt x="392" y="1905"/>
                    <a:pt x="391" y="1866"/>
                  </a:cubicBezTo>
                  <a:cubicBezTo>
                    <a:pt x="391" y="1856"/>
                    <a:pt x="391" y="1824"/>
                    <a:pt x="390" y="1798"/>
                  </a:cubicBezTo>
                  <a:cubicBezTo>
                    <a:pt x="398" y="1798"/>
                    <a:pt x="406" y="1798"/>
                    <a:pt x="414" y="1798"/>
                  </a:cubicBezTo>
                  <a:cubicBezTo>
                    <a:pt x="422" y="1797"/>
                    <a:pt x="431" y="1797"/>
                    <a:pt x="440" y="1797"/>
                  </a:cubicBezTo>
                  <a:cubicBezTo>
                    <a:pt x="440" y="1799"/>
                    <a:pt x="440" y="1800"/>
                    <a:pt x="440" y="1802"/>
                  </a:cubicBezTo>
                  <a:cubicBezTo>
                    <a:pt x="441" y="1812"/>
                    <a:pt x="454" y="1883"/>
                    <a:pt x="457" y="1901"/>
                  </a:cubicBezTo>
                  <a:cubicBezTo>
                    <a:pt x="460" y="1921"/>
                    <a:pt x="469" y="1968"/>
                    <a:pt x="470" y="1984"/>
                  </a:cubicBezTo>
                  <a:cubicBezTo>
                    <a:pt x="473" y="2015"/>
                    <a:pt x="464" y="2094"/>
                    <a:pt x="458" y="2120"/>
                  </a:cubicBezTo>
                  <a:cubicBezTo>
                    <a:pt x="440" y="2205"/>
                    <a:pt x="449" y="2315"/>
                    <a:pt x="457" y="2379"/>
                  </a:cubicBezTo>
                  <a:cubicBezTo>
                    <a:pt x="466" y="2444"/>
                    <a:pt x="473" y="2529"/>
                    <a:pt x="473" y="2560"/>
                  </a:cubicBezTo>
                  <a:cubicBezTo>
                    <a:pt x="471" y="2596"/>
                    <a:pt x="465" y="2616"/>
                    <a:pt x="450" y="2629"/>
                  </a:cubicBezTo>
                  <a:cubicBezTo>
                    <a:pt x="431" y="2645"/>
                    <a:pt x="422" y="2667"/>
                    <a:pt x="427" y="2688"/>
                  </a:cubicBezTo>
                  <a:cubicBezTo>
                    <a:pt x="428" y="2697"/>
                    <a:pt x="430" y="2708"/>
                    <a:pt x="432" y="2721"/>
                  </a:cubicBezTo>
                  <a:cubicBezTo>
                    <a:pt x="434" y="2737"/>
                    <a:pt x="436" y="2755"/>
                    <a:pt x="440" y="2774"/>
                  </a:cubicBezTo>
                  <a:cubicBezTo>
                    <a:pt x="446" y="2807"/>
                    <a:pt x="448" y="2844"/>
                    <a:pt x="448" y="2845"/>
                  </a:cubicBezTo>
                  <a:cubicBezTo>
                    <a:pt x="448" y="2847"/>
                    <a:pt x="448" y="2847"/>
                    <a:pt x="448" y="2847"/>
                  </a:cubicBezTo>
                  <a:cubicBezTo>
                    <a:pt x="476" y="2848"/>
                    <a:pt x="476" y="2848"/>
                    <a:pt x="476" y="2848"/>
                  </a:cubicBezTo>
                  <a:cubicBezTo>
                    <a:pt x="477" y="2854"/>
                    <a:pt x="481" y="2869"/>
                    <a:pt x="487" y="2880"/>
                  </a:cubicBezTo>
                  <a:cubicBezTo>
                    <a:pt x="498" y="2899"/>
                    <a:pt x="519" y="2908"/>
                    <a:pt x="552" y="2908"/>
                  </a:cubicBezTo>
                  <a:cubicBezTo>
                    <a:pt x="555" y="2908"/>
                    <a:pt x="558" y="2908"/>
                    <a:pt x="562" y="2908"/>
                  </a:cubicBezTo>
                  <a:cubicBezTo>
                    <a:pt x="607" y="2905"/>
                    <a:pt x="625" y="2895"/>
                    <a:pt x="625" y="2875"/>
                  </a:cubicBezTo>
                  <a:cubicBezTo>
                    <a:pt x="624" y="2857"/>
                    <a:pt x="610" y="2816"/>
                    <a:pt x="597" y="2800"/>
                  </a:cubicBezTo>
                  <a:cubicBezTo>
                    <a:pt x="583" y="2783"/>
                    <a:pt x="567" y="2745"/>
                    <a:pt x="565" y="2718"/>
                  </a:cubicBezTo>
                  <a:cubicBezTo>
                    <a:pt x="564" y="2709"/>
                    <a:pt x="563" y="2700"/>
                    <a:pt x="562" y="2691"/>
                  </a:cubicBezTo>
                  <a:cubicBezTo>
                    <a:pt x="560" y="2673"/>
                    <a:pt x="557" y="2652"/>
                    <a:pt x="557" y="2620"/>
                  </a:cubicBezTo>
                  <a:cubicBezTo>
                    <a:pt x="557" y="2583"/>
                    <a:pt x="568" y="2531"/>
                    <a:pt x="577" y="2494"/>
                  </a:cubicBezTo>
                  <a:cubicBezTo>
                    <a:pt x="579" y="2484"/>
                    <a:pt x="581" y="2474"/>
                    <a:pt x="583" y="2466"/>
                  </a:cubicBezTo>
                  <a:cubicBezTo>
                    <a:pt x="587" y="2447"/>
                    <a:pt x="622" y="2266"/>
                    <a:pt x="622" y="2167"/>
                  </a:cubicBezTo>
                  <a:cubicBezTo>
                    <a:pt x="622" y="2113"/>
                    <a:pt x="630" y="2075"/>
                    <a:pt x="637" y="2044"/>
                  </a:cubicBezTo>
                  <a:cubicBezTo>
                    <a:pt x="643" y="2019"/>
                    <a:pt x="644" y="1998"/>
                    <a:pt x="644" y="1978"/>
                  </a:cubicBezTo>
                  <a:cubicBezTo>
                    <a:pt x="645" y="1944"/>
                    <a:pt x="646" y="1913"/>
                    <a:pt x="646" y="1860"/>
                  </a:cubicBezTo>
                  <a:cubicBezTo>
                    <a:pt x="646" y="1831"/>
                    <a:pt x="645" y="1814"/>
                    <a:pt x="646" y="1801"/>
                  </a:cubicBezTo>
                  <a:cubicBezTo>
                    <a:pt x="646" y="1800"/>
                    <a:pt x="646" y="1792"/>
                    <a:pt x="646" y="1782"/>
                  </a:cubicBezTo>
                  <a:cubicBezTo>
                    <a:pt x="654" y="1782"/>
                    <a:pt x="659" y="1781"/>
                    <a:pt x="659" y="1781"/>
                  </a:cubicBezTo>
                  <a:cubicBezTo>
                    <a:pt x="659" y="1781"/>
                    <a:pt x="659" y="1668"/>
                    <a:pt x="658" y="1632"/>
                  </a:cubicBezTo>
                  <a:cubicBezTo>
                    <a:pt x="659" y="1619"/>
                    <a:pt x="660" y="1608"/>
                    <a:pt x="660" y="1598"/>
                  </a:cubicBezTo>
                  <a:cubicBezTo>
                    <a:pt x="660" y="1598"/>
                    <a:pt x="661" y="1599"/>
                    <a:pt x="661" y="1600"/>
                  </a:cubicBezTo>
                  <a:cubicBezTo>
                    <a:pt x="664" y="1603"/>
                    <a:pt x="669" y="1603"/>
                    <a:pt x="674" y="1600"/>
                  </a:cubicBezTo>
                  <a:cubicBezTo>
                    <a:pt x="668" y="1609"/>
                    <a:pt x="664" y="1618"/>
                    <a:pt x="666" y="1623"/>
                  </a:cubicBezTo>
                  <a:cubicBezTo>
                    <a:pt x="668" y="1628"/>
                    <a:pt x="672" y="1634"/>
                    <a:pt x="678" y="1634"/>
                  </a:cubicBezTo>
                  <a:cubicBezTo>
                    <a:pt x="681" y="1634"/>
                    <a:pt x="683" y="1633"/>
                    <a:pt x="685" y="1631"/>
                  </a:cubicBezTo>
                  <a:cubicBezTo>
                    <a:pt x="687" y="1629"/>
                    <a:pt x="689" y="1627"/>
                    <a:pt x="692" y="1625"/>
                  </a:cubicBezTo>
                  <a:cubicBezTo>
                    <a:pt x="691" y="1628"/>
                    <a:pt x="691" y="1631"/>
                    <a:pt x="692" y="1633"/>
                  </a:cubicBezTo>
                  <a:cubicBezTo>
                    <a:pt x="693" y="1634"/>
                    <a:pt x="694" y="1635"/>
                    <a:pt x="697" y="1635"/>
                  </a:cubicBezTo>
                  <a:cubicBezTo>
                    <a:pt x="698" y="1635"/>
                    <a:pt x="698" y="1635"/>
                    <a:pt x="698" y="1635"/>
                  </a:cubicBezTo>
                  <a:cubicBezTo>
                    <a:pt x="707" y="1635"/>
                    <a:pt x="714" y="1623"/>
                    <a:pt x="721" y="1614"/>
                  </a:cubicBezTo>
                  <a:cubicBezTo>
                    <a:pt x="722" y="1612"/>
                    <a:pt x="722" y="1612"/>
                    <a:pt x="722" y="1612"/>
                  </a:cubicBezTo>
                  <a:cubicBezTo>
                    <a:pt x="728" y="1603"/>
                    <a:pt x="735" y="1594"/>
                    <a:pt x="735" y="1594"/>
                  </a:cubicBezTo>
                  <a:cubicBezTo>
                    <a:pt x="735" y="1594"/>
                    <a:pt x="743" y="1587"/>
                    <a:pt x="745" y="1576"/>
                  </a:cubicBezTo>
                  <a:cubicBezTo>
                    <a:pt x="746" y="1573"/>
                    <a:pt x="746" y="1571"/>
                    <a:pt x="747" y="1568"/>
                  </a:cubicBezTo>
                  <a:cubicBezTo>
                    <a:pt x="749" y="1564"/>
                    <a:pt x="751" y="1559"/>
                    <a:pt x="752" y="1542"/>
                  </a:cubicBezTo>
                  <a:cubicBezTo>
                    <a:pt x="753" y="1533"/>
                    <a:pt x="754" y="1525"/>
                    <a:pt x="755" y="1518"/>
                  </a:cubicBezTo>
                  <a:cubicBezTo>
                    <a:pt x="757" y="1506"/>
                    <a:pt x="759" y="1496"/>
                    <a:pt x="755" y="1487"/>
                  </a:cubicBezTo>
                  <a:close/>
                  <a:moveTo>
                    <a:pt x="584" y="927"/>
                  </a:moveTo>
                  <a:cubicBezTo>
                    <a:pt x="586" y="961"/>
                    <a:pt x="587" y="1001"/>
                    <a:pt x="587" y="1012"/>
                  </a:cubicBezTo>
                  <a:cubicBezTo>
                    <a:pt x="587" y="1025"/>
                    <a:pt x="602" y="1096"/>
                    <a:pt x="616" y="1159"/>
                  </a:cubicBezTo>
                  <a:cubicBezTo>
                    <a:pt x="623" y="1195"/>
                    <a:pt x="630" y="1227"/>
                    <a:pt x="633" y="1242"/>
                  </a:cubicBezTo>
                  <a:cubicBezTo>
                    <a:pt x="634" y="1249"/>
                    <a:pt x="634" y="1249"/>
                    <a:pt x="634" y="1249"/>
                  </a:cubicBezTo>
                  <a:cubicBezTo>
                    <a:pt x="641" y="1289"/>
                    <a:pt x="653" y="1358"/>
                    <a:pt x="653" y="1381"/>
                  </a:cubicBezTo>
                  <a:cubicBezTo>
                    <a:pt x="653" y="1386"/>
                    <a:pt x="653" y="1390"/>
                    <a:pt x="653" y="1394"/>
                  </a:cubicBezTo>
                  <a:cubicBezTo>
                    <a:pt x="653" y="1413"/>
                    <a:pt x="652" y="1426"/>
                    <a:pt x="658" y="1430"/>
                  </a:cubicBezTo>
                  <a:cubicBezTo>
                    <a:pt x="657" y="1441"/>
                    <a:pt x="656" y="1454"/>
                    <a:pt x="656" y="1471"/>
                  </a:cubicBezTo>
                  <a:cubicBezTo>
                    <a:pt x="655" y="1477"/>
                    <a:pt x="655" y="1482"/>
                    <a:pt x="656" y="1486"/>
                  </a:cubicBezTo>
                  <a:cubicBezTo>
                    <a:pt x="653" y="1452"/>
                    <a:pt x="649" y="1418"/>
                    <a:pt x="646" y="1393"/>
                  </a:cubicBezTo>
                  <a:cubicBezTo>
                    <a:pt x="647" y="1393"/>
                    <a:pt x="648" y="1392"/>
                    <a:pt x="648" y="1392"/>
                  </a:cubicBezTo>
                  <a:cubicBezTo>
                    <a:pt x="653" y="1390"/>
                    <a:pt x="652" y="1378"/>
                    <a:pt x="643" y="1336"/>
                  </a:cubicBezTo>
                  <a:cubicBezTo>
                    <a:pt x="640" y="1320"/>
                    <a:pt x="637" y="1302"/>
                    <a:pt x="635" y="1288"/>
                  </a:cubicBezTo>
                  <a:cubicBezTo>
                    <a:pt x="633" y="1268"/>
                    <a:pt x="619" y="1209"/>
                    <a:pt x="605" y="1152"/>
                  </a:cubicBezTo>
                  <a:cubicBezTo>
                    <a:pt x="599" y="1124"/>
                    <a:pt x="592" y="1097"/>
                    <a:pt x="588" y="1077"/>
                  </a:cubicBezTo>
                  <a:cubicBezTo>
                    <a:pt x="580" y="1041"/>
                    <a:pt x="582" y="974"/>
                    <a:pt x="584" y="927"/>
                  </a:cubicBezTo>
                  <a:close/>
                  <a:moveTo>
                    <a:pt x="660" y="1542"/>
                  </a:moveTo>
                  <a:cubicBezTo>
                    <a:pt x="660" y="1548"/>
                    <a:pt x="660" y="1553"/>
                    <a:pt x="660" y="1558"/>
                  </a:cubicBezTo>
                  <a:cubicBezTo>
                    <a:pt x="659" y="1543"/>
                    <a:pt x="658" y="1527"/>
                    <a:pt x="657" y="1510"/>
                  </a:cubicBezTo>
                  <a:cubicBezTo>
                    <a:pt x="658" y="1513"/>
                    <a:pt x="658" y="1516"/>
                    <a:pt x="658" y="1518"/>
                  </a:cubicBezTo>
                  <a:cubicBezTo>
                    <a:pt x="660" y="1526"/>
                    <a:pt x="661" y="1532"/>
                    <a:pt x="660" y="154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Tree>
    <p:extLst>
      <p:ext uri="{BB962C8B-B14F-4D97-AF65-F5344CB8AC3E}">
        <p14:creationId xmlns:p14="http://schemas.microsoft.com/office/powerpoint/2010/main" val="24674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4666FE-1234-4A88-95CA-8069578088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3777" y="1017270"/>
            <a:ext cx="1325729" cy="4055530"/>
          </a:xfrm>
          <a:prstGeom prst="rect">
            <a:avLst/>
          </a:prstGeom>
        </p:spPr>
      </p:pic>
      <p:sp>
        <p:nvSpPr>
          <p:cNvPr id="7" name="Rectangle 6">
            <a:extLst>
              <a:ext uri="{FF2B5EF4-FFF2-40B4-BE49-F238E27FC236}">
                <a16:creationId xmlns:a16="http://schemas.microsoft.com/office/drawing/2014/main" id="{09C885FD-2170-4B87-823A-F72C2B43843E}"/>
              </a:ext>
            </a:extLst>
          </p:cNvPr>
          <p:cNvSpPr/>
          <p:nvPr/>
        </p:nvSpPr>
        <p:spPr>
          <a:xfrm flipH="1">
            <a:off x="2911905" y="3009173"/>
            <a:ext cx="7746570" cy="1343559"/>
          </a:xfrm>
          <a:prstGeom prst="rect">
            <a:avLst/>
          </a:prstGeom>
          <a:gradFill>
            <a:gsLst>
              <a:gs pos="0">
                <a:schemeClr val="bg1">
                  <a:lumMod val="85000"/>
                  <a:alpha val="0"/>
                </a:schemeClr>
              </a:gs>
              <a:gs pos="100000">
                <a:schemeClr val="bg1">
                  <a:lumMod val="85000"/>
                  <a:alpha val="0"/>
                </a:schemeClr>
              </a:gs>
              <a:gs pos="87000">
                <a:schemeClr val="bg1">
                  <a:lumMod val="85000"/>
                  <a:alpha val="8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6" name="Rectangle 5">
            <a:extLst>
              <a:ext uri="{FF2B5EF4-FFF2-40B4-BE49-F238E27FC236}">
                <a16:creationId xmlns:a16="http://schemas.microsoft.com/office/drawing/2014/main" id="{DAF8625C-9B1F-49AF-A464-D03E214FAC79}"/>
              </a:ext>
            </a:extLst>
          </p:cNvPr>
          <p:cNvSpPr/>
          <p:nvPr/>
        </p:nvSpPr>
        <p:spPr>
          <a:xfrm flipH="1">
            <a:off x="2911905" y="1665611"/>
            <a:ext cx="7746570" cy="1343559"/>
          </a:xfrm>
          <a:prstGeom prst="rect">
            <a:avLst/>
          </a:prstGeom>
          <a:gradFill>
            <a:gsLst>
              <a:gs pos="0">
                <a:schemeClr val="bg1">
                  <a:lumMod val="85000"/>
                  <a:alpha val="0"/>
                </a:schemeClr>
              </a:gs>
              <a:gs pos="100000">
                <a:schemeClr val="bg1">
                  <a:lumMod val="85000"/>
                  <a:alpha val="0"/>
                </a:schemeClr>
              </a:gs>
              <a:gs pos="87000">
                <a:schemeClr val="bg1">
                  <a:lumMod val="85000"/>
                  <a:alpha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arrow"/>
              <a:ea typeface="+mn-ea"/>
              <a:cs typeface="+mn-cs"/>
            </a:endParaRPr>
          </a:p>
        </p:txBody>
      </p:sp>
      <p:grpSp>
        <p:nvGrpSpPr>
          <p:cNvPr id="13" name="Group 12">
            <a:extLst>
              <a:ext uri="{FF2B5EF4-FFF2-40B4-BE49-F238E27FC236}">
                <a16:creationId xmlns:a16="http://schemas.microsoft.com/office/drawing/2014/main" id="{3B725C20-F27C-4E7A-BD7E-6DC88FA2FB12}"/>
              </a:ext>
            </a:extLst>
          </p:cNvPr>
          <p:cNvGrpSpPr/>
          <p:nvPr/>
        </p:nvGrpSpPr>
        <p:grpSpPr>
          <a:xfrm>
            <a:off x="3233987" y="3083918"/>
            <a:ext cx="7482629" cy="1181582"/>
            <a:chOff x="3233987" y="3369668"/>
            <a:chExt cx="7482629" cy="1181582"/>
          </a:xfrm>
        </p:grpSpPr>
        <p:sp>
          <p:nvSpPr>
            <p:cNvPr id="8" name="TextBox 7">
              <a:extLst>
                <a:ext uri="{FF2B5EF4-FFF2-40B4-BE49-F238E27FC236}">
                  <a16:creationId xmlns:a16="http://schemas.microsoft.com/office/drawing/2014/main" id="{65BF1D86-F9CE-404A-82DF-F67B2FAC3421}"/>
                </a:ext>
              </a:extLst>
            </p:cNvPr>
            <p:cNvSpPr txBox="1"/>
            <p:nvPr/>
          </p:nvSpPr>
          <p:spPr>
            <a:xfrm>
              <a:off x="3233987" y="3369668"/>
              <a:ext cx="42562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solidFill>
                  <a:effectLst/>
                  <a:uLnTx/>
                  <a:uFillTx/>
                  <a:latin typeface="Arial Narrow"/>
                  <a:ea typeface="+mn-ea"/>
                  <a:cs typeface="+mn-cs"/>
                </a:rPr>
                <a:t>At routine well visits,</a:t>
              </a:r>
              <a:r>
                <a:rPr kumimoji="0" lang="en-US" sz="1800" b="0" i="0" u="none" strike="noStrike" kern="1200" cap="none" spc="0" normalizeH="0" baseline="0" noProof="0" dirty="0">
                  <a:ln>
                    <a:noFill/>
                  </a:ln>
                  <a:solidFill>
                    <a:schemeClr val="accent5"/>
                  </a:solidFill>
                  <a:effectLst/>
                  <a:uLnTx/>
                  <a:uFillTx/>
                  <a:latin typeface="Arial Narrow"/>
                  <a:ea typeface="+mn-ea"/>
                  <a:cs typeface="+mn-cs"/>
                </a:rPr>
                <a:t> </a:t>
              </a:r>
              <a:r>
                <a:rPr kumimoji="0" lang="en-US" sz="2400" b="1" i="0" u="none" strike="noStrike" kern="1200" cap="none" spc="0" normalizeH="0" baseline="0" noProof="0" dirty="0">
                  <a:ln>
                    <a:noFill/>
                  </a:ln>
                  <a:solidFill>
                    <a:schemeClr val="accent5"/>
                  </a:solidFill>
                  <a:effectLst/>
                  <a:uLnTx/>
                  <a:uFillTx/>
                  <a:latin typeface="Arial Narrow"/>
                  <a:ea typeface="+mn-ea"/>
                  <a:cs typeface="+mn-cs"/>
                </a:rPr>
                <a:t>simply state</a:t>
              </a:r>
              <a:endParaRPr kumimoji="0" lang="en-US" sz="1100" b="1" i="0" u="none" strike="noStrike" kern="1200" cap="none" spc="0" normalizeH="0" baseline="0" noProof="0" dirty="0">
                <a:ln>
                  <a:noFill/>
                </a:ln>
                <a:solidFill>
                  <a:schemeClr val="accent5"/>
                </a:solidFill>
                <a:effectLst/>
                <a:uLnTx/>
                <a:uFillTx/>
                <a:latin typeface="Arial Narrow"/>
                <a:ea typeface="+mn-ea"/>
                <a:cs typeface="+mn-cs"/>
              </a:endParaRPr>
            </a:p>
          </p:txBody>
        </p:sp>
        <p:sp>
          <p:nvSpPr>
            <p:cNvPr id="9" name="TextBox 8">
              <a:extLst>
                <a:ext uri="{FF2B5EF4-FFF2-40B4-BE49-F238E27FC236}">
                  <a16:creationId xmlns:a16="http://schemas.microsoft.com/office/drawing/2014/main" id="{F4139A18-7B1A-4F13-BC97-ED74D5B458D0}"/>
                </a:ext>
              </a:extLst>
            </p:cNvPr>
            <p:cNvSpPr txBox="1"/>
            <p:nvPr/>
          </p:nvSpPr>
          <p:spPr>
            <a:xfrm>
              <a:off x="3233987" y="3781809"/>
              <a:ext cx="74826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5"/>
                  </a:solidFill>
                  <a:effectLst/>
                  <a:uLnTx/>
                  <a:uFillTx/>
                  <a:latin typeface="Arial Narrow"/>
                  <a:ea typeface="+mn-ea"/>
                  <a:cs typeface="+mn-cs"/>
                </a:rPr>
                <a:t>“Your child needs three vaccines today—one to prevent meningitis, </a:t>
              </a:r>
              <a:br>
                <a:rPr kumimoji="0" lang="en-US" sz="2200" b="0" i="0" u="none" strike="noStrike" kern="1200" cap="none" spc="0" normalizeH="0" baseline="0" noProof="0" dirty="0">
                  <a:ln>
                    <a:noFill/>
                  </a:ln>
                  <a:solidFill>
                    <a:schemeClr val="accent5"/>
                  </a:solidFill>
                  <a:effectLst/>
                  <a:uLnTx/>
                  <a:uFillTx/>
                  <a:latin typeface="Arial Narrow"/>
                  <a:ea typeface="+mn-ea"/>
                  <a:cs typeface="+mn-cs"/>
                </a:rPr>
              </a:br>
              <a:r>
                <a:rPr kumimoji="0" lang="en-US" sz="2200" b="0" i="0" u="none" strike="noStrike" kern="1200" cap="none" spc="0" normalizeH="0" baseline="0" noProof="0" dirty="0">
                  <a:ln>
                    <a:noFill/>
                  </a:ln>
                  <a:solidFill>
                    <a:schemeClr val="accent5"/>
                  </a:solidFill>
                  <a:effectLst/>
                  <a:uLnTx/>
                  <a:uFillTx/>
                  <a:latin typeface="Arial Narrow"/>
                  <a:ea typeface="+mn-ea"/>
                  <a:cs typeface="+mn-cs"/>
                </a:rPr>
                <a:t>one to prevent certain HPV-related cancers, and a Tdap booster.”</a:t>
              </a:r>
              <a:r>
                <a:rPr kumimoji="0" lang="en-US" sz="2200" b="0" i="0" u="none" strike="noStrike" kern="1200" cap="none" spc="0" normalizeH="0" baseline="30000" noProof="0" dirty="0">
                  <a:ln>
                    <a:noFill/>
                  </a:ln>
                  <a:solidFill>
                    <a:schemeClr val="accent5"/>
                  </a:solidFill>
                  <a:effectLst/>
                  <a:uLnTx/>
                  <a:uFillTx/>
                  <a:latin typeface="Arial Narrow"/>
                  <a:ea typeface="+mn-ea"/>
                  <a:cs typeface="+mn-cs"/>
                </a:rPr>
                <a:t>2,</a:t>
              </a:r>
              <a:r>
                <a:rPr kumimoji="0" lang="en-US" sz="2200" b="0" i="0" u="none" strike="noStrike" kern="1200" cap="none" spc="0" normalizeH="0" baseline="0" noProof="0" dirty="0">
                  <a:ln>
                    <a:noFill/>
                  </a:ln>
                  <a:solidFill>
                    <a:schemeClr val="accent5"/>
                  </a:solidFill>
                  <a:effectLst/>
                  <a:uLnTx/>
                  <a:uFillTx/>
                  <a:latin typeface="Arial Narrow"/>
                  <a:ea typeface="+mn-ea"/>
                  <a:cs typeface="+mn-cs"/>
                </a:rPr>
                <a:t>*</a:t>
              </a:r>
              <a:r>
                <a:rPr kumimoji="0" lang="en-US" sz="2200" b="0" i="0" u="none" strike="noStrike" kern="1200" cap="none" spc="0" normalizeH="0" baseline="30000" noProof="0" dirty="0">
                  <a:ln>
                    <a:noFill/>
                  </a:ln>
                  <a:solidFill>
                    <a:schemeClr val="accent5"/>
                  </a:solidFill>
                  <a:effectLst/>
                  <a:uLnTx/>
                  <a:uFillTx/>
                  <a:latin typeface="Arial Narrow"/>
                  <a:ea typeface="+mn-ea"/>
                  <a:cs typeface="+mn-cs"/>
                </a:rPr>
                <a:t>,†</a:t>
              </a:r>
            </a:p>
          </p:txBody>
        </p:sp>
      </p:grpSp>
      <p:sp>
        <p:nvSpPr>
          <p:cNvPr id="10" name="TextBox 9">
            <a:extLst>
              <a:ext uri="{FF2B5EF4-FFF2-40B4-BE49-F238E27FC236}">
                <a16:creationId xmlns:a16="http://schemas.microsoft.com/office/drawing/2014/main" id="{C373E600-51FC-4966-AF0C-C057C57A027A}"/>
              </a:ext>
            </a:extLst>
          </p:cNvPr>
          <p:cNvSpPr txBox="1"/>
          <p:nvPr/>
        </p:nvSpPr>
        <p:spPr>
          <a:xfrm>
            <a:off x="3233987" y="1726644"/>
            <a:ext cx="756328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Using an </a:t>
            </a:r>
            <a:r>
              <a:rPr kumimoji="0" lang="en-US" sz="2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announcement-based approach </a:t>
            </a: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when recommending </a:t>
            </a:r>
            <a:b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the HPV vaccine has been shown to increase HPV vaccine </a:t>
            </a:r>
            <a:b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initiation over a participatory conversation</a:t>
            </a:r>
            <a:r>
              <a:rPr kumimoji="0" lang="en-US" sz="24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1</a:t>
            </a:r>
          </a:p>
        </p:txBody>
      </p:sp>
      <p:sp>
        <p:nvSpPr>
          <p:cNvPr id="3" name="Title 2">
            <a:extLst>
              <a:ext uri="{FF2B5EF4-FFF2-40B4-BE49-F238E27FC236}">
                <a16:creationId xmlns:a16="http://schemas.microsoft.com/office/drawing/2014/main" id="{09C060B4-FC2B-4C9A-B177-D329D8C361E5}"/>
              </a:ext>
            </a:extLst>
          </p:cNvPr>
          <p:cNvSpPr>
            <a:spLocks noGrp="1"/>
          </p:cNvSpPr>
          <p:nvPr>
            <p:ph type="title"/>
          </p:nvPr>
        </p:nvSpPr>
        <p:spPr/>
        <p:txBody>
          <a:bodyPr>
            <a:normAutofit fontScale="90000"/>
          </a:bodyPr>
          <a:lstStyle/>
          <a:p>
            <a:r>
              <a:rPr lang="en-US" dirty="0"/>
              <a:t>Make a Strong Recommendation: Use an Announcement-Based Approach</a:t>
            </a:r>
          </a:p>
        </p:txBody>
      </p:sp>
      <p:sp>
        <p:nvSpPr>
          <p:cNvPr id="2" name="Footer Placeholder 1">
            <a:extLst>
              <a:ext uri="{FF2B5EF4-FFF2-40B4-BE49-F238E27FC236}">
                <a16:creationId xmlns:a16="http://schemas.microsoft.com/office/drawing/2014/main" id="{85E4CD17-D0DD-423F-AF02-2AC907BF9C47}"/>
              </a:ext>
            </a:extLst>
          </p:cNvPr>
          <p:cNvSpPr>
            <a:spLocks noGrp="1"/>
          </p:cNvSpPr>
          <p:nvPr>
            <p:ph type="ftr" sz="quarter" idx="4294967295"/>
          </p:nvPr>
        </p:nvSpPr>
        <p:spPr>
          <a:xfrm>
            <a:off x="2460625" y="5203355"/>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*There was an increase in injection-site swelling reported at the injection site for GARDASIL</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9 (Human Papillomavirus 9-valent Vaccine, Recombinant) when administered concomitantly with </a:t>
            </a:r>
            <a:r>
              <a:rPr kumimoji="0" lang="en-US" sz="14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Menactra</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and </a:t>
            </a:r>
            <a:r>
              <a:rPr kumimoji="0" lang="en-US" sz="14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Adacel</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The majority of injection-site swelling adverse experiences were reported as being mild to moderate in intensity.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Menactra</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[Meningococcal (Groups A, C, Y, and W-135) Polysaccharide Diphtheria Toxoid Conjugate Vaccine] and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Adacel</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[Tetanus Toxoid, Reduced Diphtheria Toxoid, and Acellular Pertussis Vaccine Adsorbed (Tdap)] are trademarks of their respective owners and are not trademarks of Merck Sharp &amp; Dohme Corp., a subsidiary of Merck &amp; Co., Inc.</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Brewer NT,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Pediatrics.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2017;139(1):1-9.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Morb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0CE3653E-ABD8-47F7-B227-8807A5A48CF5}"/>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cxnSp>
        <p:nvCxnSpPr>
          <p:cNvPr id="11" name="Straight Connector 10">
            <a:extLst>
              <a:ext uri="{FF2B5EF4-FFF2-40B4-BE49-F238E27FC236}">
                <a16:creationId xmlns:a16="http://schemas.microsoft.com/office/drawing/2014/main" id="{2D3537CB-DF06-4B80-810D-918B940B4593}"/>
              </a:ext>
            </a:extLst>
          </p:cNvPr>
          <p:cNvCxnSpPr>
            <a:cxnSpLocks/>
          </p:cNvCxnSpPr>
          <p:nvPr/>
        </p:nvCxnSpPr>
        <p:spPr>
          <a:xfrm>
            <a:off x="2983149" y="3009173"/>
            <a:ext cx="767532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5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75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33CBF35-B1DE-4167-A359-14D2BA9BC20F}"/>
              </a:ext>
            </a:extLst>
          </p:cNvPr>
          <p:cNvSpPr/>
          <p:nvPr/>
        </p:nvSpPr>
        <p:spPr>
          <a:xfrm>
            <a:off x="1017676" y="1396181"/>
            <a:ext cx="10156647" cy="256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ts val="1900"/>
              </a:lnSpc>
              <a:spcBef>
                <a:spcPts val="0"/>
              </a:spcBef>
              <a:spcAft>
                <a:spcPts val="600"/>
              </a:spcAft>
              <a:buClr>
                <a:srgbClr val="615E8A"/>
              </a:buClr>
              <a:buSzTx/>
              <a:buFontTx/>
              <a:buNone/>
              <a:tabLst/>
              <a:defRPr/>
            </a:pPr>
            <a:endPar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pic>
        <p:nvPicPr>
          <p:cNvPr id="17" name="Picture 16">
            <a:extLst>
              <a:ext uri="{FF2B5EF4-FFF2-40B4-BE49-F238E27FC236}">
                <a16:creationId xmlns:a16="http://schemas.microsoft.com/office/drawing/2014/main" id="{C3C3B754-3F5B-0543-B77D-A183BEAA2021}"/>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71207" y="1875157"/>
            <a:ext cx="1851793" cy="2157675"/>
          </a:xfrm>
          <a:prstGeom prst="rect">
            <a:avLst/>
          </a:prstGeom>
        </p:spPr>
      </p:pic>
      <p:sp>
        <p:nvSpPr>
          <p:cNvPr id="3" name="Title 2">
            <a:extLst>
              <a:ext uri="{FF2B5EF4-FFF2-40B4-BE49-F238E27FC236}">
                <a16:creationId xmlns:a16="http://schemas.microsoft.com/office/drawing/2014/main" id="{71DFB60B-91EC-422F-B6C9-D6D0FF6F0C8D}"/>
              </a:ext>
            </a:extLst>
          </p:cNvPr>
          <p:cNvSpPr>
            <a:spLocks noGrp="1"/>
          </p:cNvSpPr>
          <p:nvPr>
            <p:ph type="title"/>
          </p:nvPr>
        </p:nvSpPr>
        <p:spPr/>
        <p:txBody>
          <a:bodyPr>
            <a:normAutofit fontScale="90000"/>
          </a:bodyPr>
          <a:lstStyle/>
          <a:p>
            <a:r>
              <a:rPr lang="en-US" dirty="0"/>
              <a:t>Prevent Missed Opportunities for Vaccination: </a:t>
            </a:r>
            <a:br>
              <a:rPr lang="en-US" dirty="0"/>
            </a:br>
            <a:r>
              <a:rPr lang="en-US" dirty="0"/>
              <a:t>Make a Same-Day Recommendation</a:t>
            </a:r>
          </a:p>
        </p:txBody>
      </p:sp>
      <p:sp>
        <p:nvSpPr>
          <p:cNvPr id="2" name="Footer Placeholder 1">
            <a:extLst>
              <a:ext uri="{FF2B5EF4-FFF2-40B4-BE49-F238E27FC236}">
                <a16:creationId xmlns:a16="http://schemas.microsoft.com/office/drawing/2014/main" id="{897BB7CE-03CC-4946-984A-F1D83890DD14}"/>
              </a:ext>
            </a:extLst>
          </p:cNvPr>
          <p:cNvSpPr>
            <a:spLocks noGrp="1"/>
          </p:cNvSpPr>
          <p:nvPr>
            <p:ph type="ftr" sz="quarter" idx="4294967295"/>
          </p:nvPr>
        </p:nvSpPr>
        <p:spPr>
          <a:xfrm>
            <a:off x="1504950" y="4835017"/>
            <a:ext cx="9870186" cy="10128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*Research was conducted by Merck using health care commercial claims provided by Truven Health </a:t>
            </a:r>
            <a:r>
              <a:rPr kumimoji="0" lang="en-US" sz="14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MarketScan</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Research Databases, consisting of active employees, early retirees, COBRA continuees, and dependents insured by employer-sponsored plans. These data reflect a sample of the employer-sponsored insured population from January 1, 2016, to December 31, 2018, and provide a complete view of care for these patients. Patients with other insurance types, uninsured patients, and patients treated at public health clinics are excluded. Data are presented for well visits only. Patients who were 11- to 12-years-old in 2016 and had continuous enrollment in their health plan from 2016 to 2018 were included. The continuous eligibility requirement ensures a complete view of each patient’s claims activity and provides a stable underlying sample for projections.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CDC=Centers for Disease Control and Prevention</a:t>
            </a:r>
            <a:r>
              <a:rPr lang="en-US" sz="1100" dirty="0">
                <a:solidFill>
                  <a:srgbClr val="000000">
                    <a:lumMod val="65000"/>
                    <a:lumOff val="35000"/>
                  </a:srgbClr>
                </a:solidFill>
                <a:latin typeface="Arial Narrow" panose="020B0606020202030204" pitchFamily="34" charset="0"/>
              </a:rPr>
              <a:t>; COBRA=Consolidated Omnibus Budget Reconciliation Act. </a:t>
            </a:r>
            <a:endPar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Data available on request from Merck Professional Services-DAP, WP1-27, PO Box 4, West Point, PA 19486-0004. Please specify information package US-GSL-01415. </a:t>
            </a:r>
            <a:b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Morb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01096930-F28E-4772-AD72-2FF29A5CCFCC}"/>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5" name="Group 4">
            <a:extLst>
              <a:ext uri="{FF2B5EF4-FFF2-40B4-BE49-F238E27FC236}">
                <a16:creationId xmlns:a16="http://schemas.microsoft.com/office/drawing/2014/main" id="{7055B52D-6824-489C-8955-805643E7A437}"/>
              </a:ext>
            </a:extLst>
          </p:cNvPr>
          <p:cNvGrpSpPr/>
          <p:nvPr/>
        </p:nvGrpSpPr>
        <p:grpSpPr>
          <a:xfrm>
            <a:off x="2873987" y="1414239"/>
            <a:ext cx="8300335" cy="2433882"/>
            <a:chOff x="2873987" y="1414239"/>
            <a:chExt cx="8300335" cy="2433882"/>
          </a:xfrm>
        </p:grpSpPr>
        <p:sp>
          <p:nvSpPr>
            <p:cNvPr id="25" name="Rectangle 24">
              <a:extLst>
                <a:ext uri="{FF2B5EF4-FFF2-40B4-BE49-F238E27FC236}">
                  <a16:creationId xmlns:a16="http://schemas.microsoft.com/office/drawing/2014/main" id="{55C0034B-C419-4BFE-97DC-1D264030203F}"/>
                </a:ext>
              </a:extLst>
            </p:cNvPr>
            <p:cNvSpPr/>
            <p:nvPr/>
          </p:nvSpPr>
          <p:spPr>
            <a:xfrm>
              <a:off x="2873987" y="1414239"/>
              <a:ext cx="830033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Among commercially insured patients </a:t>
              </a:r>
              <a:r>
                <a:rPr kumimoji="0" lang="en-US" sz="2600" b="1" i="0" u="none" strike="noStrike" kern="1200" cap="none" spc="0" normalizeH="0" baseline="0" noProof="0" dirty="0">
                  <a:ln>
                    <a:noFill/>
                  </a:ln>
                  <a:solidFill>
                    <a:schemeClr val="accent5"/>
                  </a:solidFill>
                  <a:effectLst/>
                  <a:uLnTx/>
                  <a:uFillTx/>
                  <a:latin typeface="Arial Narrow"/>
                  <a:ea typeface="+mn-ea"/>
                  <a:cs typeface="+mn-cs"/>
                </a:rPr>
                <a:t>ages 11–12 years </a:t>
              </a:r>
              <a:r>
                <a:rPr kumimoji="0" lang="en-US" sz="26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(N=4,239,637)</a:t>
              </a:r>
              <a:r>
                <a:rPr kumimoji="0" lang="en-US" sz="26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1</a:t>
              </a:r>
              <a:r>
                <a:rPr kumimoji="0" lang="en-US" sz="26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a:t>
              </a:r>
            </a:p>
          </p:txBody>
        </p:sp>
        <p:sp>
          <p:nvSpPr>
            <p:cNvPr id="26" name="Rectangle 25">
              <a:extLst>
                <a:ext uri="{FF2B5EF4-FFF2-40B4-BE49-F238E27FC236}">
                  <a16:creationId xmlns:a16="http://schemas.microsoft.com/office/drawing/2014/main" id="{7E4F9962-14F8-441B-90E1-279ED2AB1BA0}"/>
                </a:ext>
              </a:extLst>
            </p:cNvPr>
            <p:cNvSpPr/>
            <p:nvPr/>
          </p:nvSpPr>
          <p:spPr>
            <a:xfrm>
              <a:off x="4084729" y="2627274"/>
              <a:ext cx="2390050" cy="938719"/>
            </a:xfrm>
            <a:prstGeom prst="rect">
              <a:avLst/>
            </a:prstGeom>
          </p:spPr>
          <p:txBody>
            <a:bodyPr wrap="squar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15E8A"/>
                  </a:solidFill>
                  <a:effectLst/>
                  <a:uLnTx/>
                  <a:uFillTx/>
                  <a:latin typeface="Arial Narrow"/>
                  <a:ea typeface="+mn-ea"/>
                  <a:cs typeface="+mn-cs"/>
                </a:rPr>
                <a:t>62</a:t>
              </a:r>
              <a:r>
                <a:rPr kumimoji="0" lang="en-US" sz="4400" b="1" i="0" u="none" strike="noStrike" kern="1200" cap="none" spc="0" normalizeH="0" baseline="30000" noProof="0" dirty="0">
                  <a:ln>
                    <a:noFill/>
                  </a:ln>
                  <a:solidFill>
                    <a:srgbClr val="615E8A"/>
                  </a:solidFill>
                  <a:effectLst/>
                  <a:uLnTx/>
                  <a:uFillTx/>
                  <a:latin typeface="Arial Narrow"/>
                  <a:ea typeface="+mn-ea"/>
                  <a:cs typeface="+mn-cs"/>
                </a:rPr>
                <a:t>%</a:t>
              </a:r>
              <a:r>
                <a:rPr kumimoji="0" lang="en-US" sz="4400" b="1" i="0" u="none" strike="noStrike" kern="1200" cap="none" spc="0" normalizeH="0" baseline="0" noProof="0" dirty="0">
                  <a:ln>
                    <a:noFill/>
                  </a:ln>
                  <a:solidFill>
                    <a:srgbClr val="615E8A"/>
                  </a:solidFill>
                  <a:effectLst/>
                  <a:uLnTx/>
                  <a:uFillTx/>
                  <a:latin typeface="Arial Narrow"/>
                  <a:ea typeface="+mn-ea"/>
                  <a:cs typeface="+mn-cs"/>
                </a:rPr>
                <a:t> </a:t>
              </a:r>
              <a:br>
                <a:rPr kumimoji="0" lang="en-US" sz="2000" b="1" i="0" u="none" strike="noStrike" kern="1200" cap="none" spc="0" normalizeH="0" baseline="0" noProof="0" dirty="0">
                  <a:ln>
                    <a:noFill/>
                  </a:ln>
                  <a:solidFill>
                    <a:srgbClr val="615E8A"/>
                  </a:solidFill>
                  <a:effectLst/>
                  <a:uLnTx/>
                  <a:uFillTx/>
                  <a:latin typeface="Arial Narrow"/>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had a well visit in 2016 (n=2,616,271)</a:t>
              </a:r>
            </a:p>
          </p:txBody>
        </p:sp>
        <p:sp>
          <p:nvSpPr>
            <p:cNvPr id="34" name="Rectangle 33">
              <a:extLst>
                <a:ext uri="{FF2B5EF4-FFF2-40B4-BE49-F238E27FC236}">
                  <a16:creationId xmlns:a16="http://schemas.microsoft.com/office/drawing/2014/main" id="{27C6DA37-F7C9-44F4-83EC-67373A320BE9}"/>
                </a:ext>
              </a:extLst>
            </p:cNvPr>
            <p:cNvSpPr/>
            <p:nvPr/>
          </p:nvSpPr>
          <p:spPr>
            <a:xfrm>
              <a:off x="7035386" y="2627274"/>
              <a:ext cx="3542451" cy="1220847"/>
            </a:xfrm>
            <a:prstGeom prst="rect">
              <a:avLst/>
            </a:prstGeom>
          </p:spPr>
          <p:txBody>
            <a:bodyPr wrap="squar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15E8A"/>
                  </a:solidFill>
                  <a:effectLst/>
                  <a:uLnTx/>
                  <a:uFillTx/>
                  <a:latin typeface="Arial Narrow"/>
                  <a:ea typeface="+mn-ea"/>
                  <a:cs typeface="+mn-cs"/>
                </a:rPr>
                <a:t>36</a:t>
              </a:r>
              <a:r>
                <a:rPr kumimoji="0" lang="en-US" sz="4400" b="1" i="0" u="none" strike="noStrike" kern="1200" cap="none" spc="0" normalizeH="0" baseline="30000" noProof="0" dirty="0">
                  <a:ln>
                    <a:noFill/>
                  </a:ln>
                  <a:solidFill>
                    <a:srgbClr val="615E8A"/>
                  </a:solidFill>
                  <a:effectLst/>
                  <a:uLnTx/>
                  <a:uFillTx/>
                  <a:latin typeface="Arial Narrow"/>
                  <a:ea typeface="+mn-ea"/>
                  <a:cs typeface="+mn-cs"/>
                </a:rPr>
                <a:t>%</a:t>
              </a:r>
              <a:r>
                <a:rPr kumimoji="0" lang="en-US" sz="2000" b="1" i="0" u="none" strike="noStrike" kern="1200" cap="none" spc="0" normalizeH="0" baseline="0" noProof="0" dirty="0">
                  <a:ln>
                    <a:noFill/>
                  </a:ln>
                  <a:solidFill>
                    <a:srgbClr val="615E8A"/>
                  </a:solidFill>
                  <a:effectLst/>
                  <a:uLnTx/>
                  <a:uFillTx/>
                  <a:latin typeface="Arial Narrow"/>
                  <a:ea typeface="+mn-ea"/>
                  <a:cs typeface="+mn-cs"/>
                </a:rPr>
                <a:t> </a:t>
              </a:r>
              <a:br>
                <a:rPr kumimoji="0" lang="en-US" sz="2000" b="1" i="0" u="none" strike="noStrike" kern="1200" cap="none" spc="0" normalizeH="0" baseline="0" noProof="0" dirty="0">
                  <a:ln>
                    <a:noFill/>
                  </a:ln>
                  <a:solidFill>
                    <a:srgbClr val="615E8A"/>
                  </a:solidFill>
                  <a:effectLst/>
                  <a:uLnTx/>
                  <a:uFillTx/>
                  <a:latin typeface="Arial Narrow"/>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had a well visit in the </a:t>
              </a:r>
              <a:b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subsequent 2 years </a:t>
              </a:r>
              <a:b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(2016-2018) (n=1,526,170)</a:t>
              </a:r>
            </a:p>
          </p:txBody>
        </p:sp>
      </p:grpSp>
      <p:cxnSp>
        <p:nvCxnSpPr>
          <p:cNvPr id="40" name="Straight Connector 39">
            <a:extLst>
              <a:ext uri="{FF2B5EF4-FFF2-40B4-BE49-F238E27FC236}">
                <a16:creationId xmlns:a16="http://schemas.microsoft.com/office/drawing/2014/main" id="{444DDF6D-97F9-402E-80DE-90D3748D5AAC}"/>
              </a:ext>
            </a:extLst>
          </p:cNvPr>
          <p:cNvCxnSpPr>
            <a:cxnSpLocks/>
          </p:cNvCxnSpPr>
          <p:nvPr/>
        </p:nvCxnSpPr>
        <p:spPr>
          <a:xfrm>
            <a:off x="6922554" y="2550788"/>
            <a:ext cx="0" cy="99281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65B90447-55F3-954F-8248-1EC5A39719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1021" y="1853126"/>
            <a:ext cx="1525934" cy="2157675"/>
          </a:xfrm>
          <a:prstGeom prst="rect">
            <a:avLst/>
          </a:prstGeom>
        </p:spPr>
      </p:pic>
      <p:sp>
        <p:nvSpPr>
          <p:cNvPr id="41" name="Rectangle 40">
            <a:extLst>
              <a:ext uri="{FF2B5EF4-FFF2-40B4-BE49-F238E27FC236}">
                <a16:creationId xmlns:a16="http://schemas.microsoft.com/office/drawing/2014/main" id="{966C5FDF-C1C2-4ADF-BCB8-7E83B4021E67}"/>
              </a:ext>
            </a:extLst>
          </p:cNvPr>
          <p:cNvSpPr/>
          <p:nvPr/>
        </p:nvSpPr>
        <p:spPr>
          <a:xfrm>
            <a:off x="1017675" y="3961773"/>
            <a:ext cx="10156648" cy="861061"/>
          </a:xfrm>
          <a:prstGeom prst="rect">
            <a:avLst/>
          </a:prstGeom>
          <a:solidFill>
            <a:srgbClr val="6E044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Administer all in one visit—recommend GARDASIL</a:t>
            </a:r>
            <a:r>
              <a:rPr kumimoji="0" lang="en-US" sz="2200" b="0" i="0" u="none" strike="noStrike" kern="1200" cap="none" spc="0" normalizeH="0" baseline="30000" noProof="0" dirty="0">
                <a:ln>
                  <a:noFill/>
                </a:ln>
                <a:solidFill>
                  <a:srgbClr val="FFFFFF"/>
                </a:solidFill>
                <a:effectLst/>
                <a:uLnTx/>
                <a:uFillTx/>
                <a:latin typeface="Arial Narrow" panose="020B0604020202020204" pitchFamily="34" charset="0"/>
                <a:ea typeface="+mn-ea"/>
                <a:cs typeface="Arial Narrow" panose="020B0604020202020204" pitchFamily="34" charset="0"/>
              </a:rPr>
              <a:t>®</a:t>
            </a:r>
            <a:r>
              <a:rPr kumimoji="0" lang="en-US" sz="22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9 </a:t>
            </a:r>
            <a:r>
              <a:rPr kumimoji="0" lang="en-US" sz="2200" b="0" i="0" u="none" strike="noStrike" kern="1200" cap="none" spc="0" normalizeH="0" baseline="0" noProof="0" dirty="0">
                <a:ln>
                  <a:noFill/>
                </a:ln>
                <a:solidFill>
                  <a:srgbClr val="FFFFFF"/>
                </a:solidFill>
                <a:effectLst/>
                <a:uLnTx/>
                <a:uFillTx/>
                <a:latin typeface="Arial Narrow"/>
                <a:ea typeface="+mn-ea"/>
                <a:cs typeface="+mn-cs"/>
              </a:rPr>
              <a:t>(Human Papillomavirus 9-valent Vaccine, Recombinant)</a:t>
            </a:r>
            <a:r>
              <a:rPr kumimoji="0" lang="en-US" sz="22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 along with other CDC-recommended vaccines</a:t>
            </a:r>
            <a:r>
              <a:rPr kumimoji="0" lang="en-US" sz="2200" b="0" i="0" u="none" strike="noStrike" kern="1200" cap="none" spc="0" normalizeH="0" baseline="30000" noProof="0" dirty="0">
                <a:ln>
                  <a:noFill/>
                </a:ln>
                <a:solidFill>
                  <a:srgbClr val="FFFFFF"/>
                </a:solidFill>
                <a:effectLst/>
                <a:uLnTx/>
                <a:uFillTx/>
                <a:latin typeface="Arial Narrow" panose="020B0604020202020204" pitchFamily="34" charset="0"/>
                <a:ea typeface="+mn-ea"/>
                <a:cs typeface="Arial Narrow" panose="020B0604020202020204" pitchFamily="34" charset="0"/>
              </a:rPr>
              <a:t>2</a:t>
            </a:r>
          </a:p>
        </p:txBody>
      </p:sp>
    </p:spTree>
    <p:extLst>
      <p:ext uri="{BB962C8B-B14F-4D97-AF65-F5344CB8AC3E}">
        <p14:creationId xmlns:p14="http://schemas.microsoft.com/office/powerpoint/2010/main" val="412808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16" presetClass="entr" presetSubtype="42"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outHorizontal)">
                                      <p:cBhvr>
                                        <p:cTn id="13" dur="500"/>
                                        <p:tgtEl>
                                          <p:spTgt spid="4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B444-7726-4EF0-A0E6-08D344C0AC5D}"/>
              </a:ext>
            </a:extLst>
          </p:cNvPr>
          <p:cNvSpPr>
            <a:spLocks noGrp="1"/>
          </p:cNvSpPr>
          <p:nvPr>
            <p:ph type="title"/>
          </p:nvPr>
        </p:nvSpPr>
        <p:spPr/>
        <p:txBody>
          <a:bodyPr/>
          <a:lstStyle/>
          <a:p>
            <a:r>
              <a:rPr lang="en-US" dirty="0"/>
              <a:t>HPV Is Common in the United States</a:t>
            </a:r>
          </a:p>
        </p:txBody>
      </p:sp>
      <p:sp>
        <p:nvSpPr>
          <p:cNvPr id="8" name="Footer Placeholder 7">
            <a:extLst>
              <a:ext uri="{FF2B5EF4-FFF2-40B4-BE49-F238E27FC236}">
                <a16:creationId xmlns:a16="http://schemas.microsoft.com/office/drawing/2014/main" id="{96D8E50A-BB48-47E8-84AC-F306F8836981}"/>
              </a:ext>
            </a:extLst>
          </p:cNvPr>
          <p:cNvSpPr>
            <a:spLocks noGrp="1"/>
          </p:cNvSpPr>
          <p:nvPr>
            <p:ph type="ftr" sz="quarter" idx="4294967295"/>
          </p:nvPr>
        </p:nvSpPr>
        <p:spPr>
          <a:xfrm>
            <a:off x="1412152" y="5925026"/>
            <a:ext cx="9484448" cy="814388"/>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 Human </a:t>
            </a:r>
            <a:r>
              <a:rPr lang="en-US" sz="1100" dirty="0">
                <a:solidFill>
                  <a:srgbClr val="000000">
                    <a:lumMod val="65000"/>
                    <a:lumOff val="35000"/>
                  </a:srgbClr>
                </a:solidFill>
                <a:latin typeface="Arial Narrow" panose="020B0606020202030204" pitchFamily="34" charset="0"/>
              </a:rPr>
              <a:t>papillomavirus. In: </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Hamborsky</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J, et al, eds.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Epidemiology and Prevention of Vaccine-Preventable Diseases.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13th ed. 2015:175-186.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CDC. 2015 sexually transmitted diseases treatment guidelines: human papillomavirus (HPV) infection. https://www.cdc.gov/std/tg2015/hpv.htm. Last reviewed June 4, 2015. Accessed February 3, 2020.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3.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 HPV and oropharyngeal cancer. https://www.cdc.gov/cancer/hpv/basic_info/hpv_oropharyngeal.htm. Last reviewed March 14, 2018. Accessed January 21, 2020.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4. </a:t>
            </a:r>
            <a:r>
              <a:rPr kumimoji="0" lang="en-US" sz="110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 Types of cancer caused by</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 CDC website. https://www.cdc.gov/hpv/parents/cancer.html. Updated April 29, 2019. Accessed March 9, 2020.</a:t>
            </a:r>
          </a:p>
        </p:txBody>
      </p:sp>
      <p:sp>
        <p:nvSpPr>
          <p:cNvPr id="9" name="Slide Number Placeholder 8">
            <a:extLst>
              <a:ext uri="{FF2B5EF4-FFF2-40B4-BE49-F238E27FC236}">
                <a16:creationId xmlns:a16="http://schemas.microsoft.com/office/drawing/2014/main" id="{ACCAC2FA-56B3-4734-9AED-7518FE86CA73}"/>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37" name="Freeform 20">
            <a:extLst>
              <a:ext uri="{FF2B5EF4-FFF2-40B4-BE49-F238E27FC236}">
                <a16:creationId xmlns:a16="http://schemas.microsoft.com/office/drawing/2014/main" id="{F8992568-AD76-4E1E-9B3D-BAC58F29BD25}"/>
              </a:ext>
            </a:extLst>
          </p:cNvPr>
          <p:cNvSpPr>
            <a:spLocks noChangeAspect="1" noEditPoints="1"/>
          </p:cNvSpPr>
          <p:nvPr/>
        </p:nvSpPr>
        <p:spPr bwMode="auto">
          <a:xfrm>
            <a:off x="2478643" y="749363"/>
            <a:ext cx="8498518" cy="5476739"/>
          </a:xfrm>
          <a:custGeom>
            <a:avLst/>
            <a:gdLst>
              <a:gd name="T0" fmla="*/ 10884 w 11640"/>
              <a:gd name="T1" fmla="*/ 780 h 7496"/>
              <a:gd name="T2" fmla="*/ 10023 w 11640"/>
              <a:gd name="T3" fmla="*/ 1376 h 7496"/>
              <a:gd name="T4" fmla="*/ 9813 w 11640"/>
              <a:gd name="T5" fmla="*/ 1789 h 7496"/>
              <a:gd name="T6" fmla="*/ 8758 w 11640"/>
              <a:gd name="T7" fmla="*/ 2271 h 7496"/>
              <a:gd name="T8" fmla="*/ 8565 w 11640"/>
              <a:gd name="T9" fmla="*/ 1727 h 7496"/>
              <a:gd name="T10" fmla="*/ 8144 w 11640"/>
              <a:gd name="T11" fmla="*/ 1762 h 7496"/>
              <a:gd name="T12" fmla="*/ 7880 w 11640"/>
              <a:gd name="T13" fmla="*/ 2727 h 7496"/>
              <a:gd name="T14" fmla="*/ 7643 w 11640"/>
              <a:gd name="T15" fmla="*/ 1946 h 7496"/>
              <a:gd name="T16" fmla="*/ 7871 w 11640"/>
              <a:gd name="T17" fmla="*/ 1604 h 7496"/>
              <a:gd name="T18" fmla="*/ 8135 w 11640"/>
              <a:gd name="T19" fmla="*/ 1341 h 7496"/>
              <a:gd name="T20" fmla="*/ 7476 w 11640"/>
              <a:gd name="T21" fmla="*/ 1324 h 7496"/>
              <a:gd name="T22" fmla="*/ 6764 w 11640"/>
              <a:gd name="T23" fmla="*/ 1403 h 7496"/>
              <a:gd name="T24" fmla="*/ 6817 w 11640"/>
              <a:gd name="T25" fmla="*/ 1052 h 7496"/>
              <a:gd name="T26" fmla="*/ 6220 w 11640"/>
              <a:gd name="T27" fmla="*/ 921 h 7496"/>
              <a:gd name="T28" fmla="*/ 3347 w 11640"/>
              <a:gd name="T29" fmla="*/ 763 h 7496"/>
              <a:gd name="T30" fmla="*/ 1037 w 11640"/>
              <a:gd name="T31" fmla="*/ 552 h 7496"/>
              <a:gd name="T32" fmla="*/ 931 w 11640"/>
              <a:gd name="T33" fmla="*/ 631 h 7496"/>
              <a:gd name="T34" fmla="*/ 580 w 11640"/>
              <a:gd name="T35" fmla="*/ 754 h 7496"/>
              <a:gd name="T36" fmla="*/ 545 w 11640"/>
              <a:gd name="T37" fmla="*/ 947 h 7496"/>
              <a:gd name="T38" fmla="*/ 114 w 11640"/>
              <a:gd name="T39" fmla="*/ 2350 h 7496"/>
              <a:gd name="T40" fmla="*/ 97 w 11640"/>
              <a:gd name="T41" fmla="*/ 3218 h 7496"/>
              <a:gd name="T42" fmla="*/ 193 w 11640"/>
              <a:gd name="T43" fmla="*/ 3375 h 7496"/>
              <a:gd name="T44" fmla="*/ 668 w 11640"/>
              <a:gd name="T45" fmla="*/ 4480 h 7496"/>
              <a:gd name="T46" fmla="*/ 1696 w 11640"/>
              <a:gd name="T47" fmla="*/ 5252 h 7496"/>
              <a:gd name="T48" fmla="*/ 2530 w 11640"/>
              <a:gd name="T49" fmla="*/ 5786 h 7496"/>
              <a:gd name="T50" fmla="*/ 4436 w 11640"/>
              <a:gd name="T51" fmla="*/ 6611 h 7496"/>
              <a:gd name="T52" fmla="*/ 5447 w 11640"/>
              <a:gd name="T53" fmla="*/ 7321 h 7496"/>
              <a:gd name="T54" fmla="*/ 5877 w 11640"/>
              <a:gd name="T55" fmla="*/ 7093 h 7496"/>
              <a:gd name="T56" fmla="*/ 5877 w 11640"/>
              <a:gd name="T57" fmla="*/ 6952 h 7496"/>
              <a:gd name="T58" fmla="*/ 6062 w 11640"/>
              <a:gd name="T59" fmla="*/ 6760 h 7496"/>
              <a:gd name="T60" fmla="*/ 6554 w 11640"/>
              <a:gd name="T61" fmla="*/ 6391 h 7496"/>
              <a:gd name="T62" fmla="*/ 7318 w 11640"/>
              <a:gd name="T63" fmla="*/ 6207 h 7496"/>
              <a:gd name="T64" fmla="*/ 7687 w 11640"/>
              <a:gd name="T65" fmla="*/ 6339 h 7496"/>
              <a:gd name="T66" fmla="*/ 7889 w 11640"/>
              <a:gd name="T67" fmla="*/ 6418 h 7496"/>
              <a:gd name="T68" fmla="*/ 7889 w 11640"/>
              <a:gd name="T69" fmla="*/ 6155 h 7496"/>
              <a:gd name="T70" fmla="*/ 7581 w 11640"/>
              <a:gd name="T71" fmla="*/ 6128 h 7496"/>
              <a:gd name="T72" fmla="*/ 8100 w 11640"/>
              <a:gd name="T73" fmla="*/ 5979 h 7496"/>
              <a:gd name="T74" fmla="*/ 8706 w 11640"/>
              <a:gd name="T75" fmla="*/ 5909 h 7496"/>
              <a:gd name="T76" fmla="*/ 9470 w 11640"/>
              <a:gd name="T77" fmla="*/ 6137 h 7496"/>
              <a:gd name="T78" fmla="*/ 9725 w 11640"/>
              <a:gd name="T79" fmla="*/ 6663 h 7496"/>
              <a:gd name="T80" fmla="*/ 9971 w 11640"/>
              <a:gd name="T81" fmla="*/ 6111 h 7496"/>
              <a:gd name="T82" fmla="*/ 9690 w 11640"/>
              <a:gd name="T83" fmla="*/ 5699 h 7496"/>
              <a:gd name="T84" fmla="*/ 10392 w 11640"/>
              <a:gd name="T85" fmla="*/ 4243 h 7496"/>
              <a:gd name="T86" fmla="*/ 10498 w 11640"/>
              <a:gd name="T87" fmla="*/ 4042 h 7496"/>
              <a:gd name="T88" fmla="*/ 10735 w 11640"/>
              <a:gd name="T89" fmla="*/ 3709 h 7496"/>
              <a:gd name="T90" fmla="*/ 10471 w 11640"/>
              <a:gd name="T91" fmla="*/ 3656 h 7496"/>
              <a:gd name="T92" fmla="*/ 10489 w 11640"/>
              <a:gd name="T93" fmla="*/ 3410 h 7496"/>
              <a:gd name="T94" fmla="*/ 10410 w 11640"/>
              <a:gd name="T95" fmla="*/ 3226 h 7496"/>
              <a:gd name="T96" fmla="*/ 10428 w 11640"/>
              <a:gd name="T97" fmla="*/ 3077 h 7496"/>
              <a:gd name="T98" fmla="*/ 10419 w 11640"/>
              <a:gd name="T99" fmla="*/ 2990 h 7496"/>
              <a:gd name="T100" fmla="*/ 10507 w 11640"/>
              <a:gd name="T101" fmla="*/ 2692 h 7496"/>
              <a:gd name="T102" fmla="*/ 11166 w 11640"/>
              <a:gd name="T103" fmla="*/ 1753 h 7496"/>
              <a:gd name="T104" fmla="*/ 11332 w 11640"/>
              <a:gd name="T105" fmla="*/ 1543 h 7496"/>
              <a:gd name="T106" fmla="*/ 11130 w 11640"/>
              <a:gd name="T107" fmla="*/ 1403 h 7496"/>
              <a:gd name="T108" fmla="*/ 11499 w 11640"/>
              <a:gd name="T109" fmla="*/ 763 h 7496"/>
              <a:gd name="T110" fmla="*/ 7335 w 11640"/>
              <a:gd name="T111" fmla="*/ 1026 h 7496"/>
              <a:gd name="T112" fmla="*/ 7309 w 11640"/>
              <a:gd name="T113" fmla="*/ 1017 h 7496"/>
              <a:gd name="T114" fmla="*/ 10735 w 11640"/>
              <a:gd name="T115" fmla="*/ 2236 h 7496"/>
              <a:gd name="T116" fmla="*/ 10032 w 11640"/>
              <a:gd name="T117" fmla="*/ 6128 h 7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40" h="7496">
                <a:moveTo>
                  <a:pt x="11385" y="359"/>
                </a:moveTo>
                <a:cubicBezTo>
                  <a:pt x="11390" y="315"/>
                  <a:pt x="11311" y="81"/>
                  <a:pt x="11245" y="35"/>
                </a:cubicBezTo>
                <a:cubicBezTo>
                  <a:pt x="11219" y="4"/>
                  <a:pt x="11186" y="18"/>
                  <a:pt x="11157" y="0"/>
                </a:cubicBezTo>
                <a:cubicBezTo>
                  <a:pt x="11121" y="32"/>
                  <a:pt x="11098" y="60"/>
                  <a:pt x="11034" y="114"/>
                </a:cubicBezTo>
                <a:cubicBezTo>
                  <a:pt x="11010" y="102"/>
                  <a:pt x="10987" y="91"/>
                  <a:pt x="10963" y="79"/>
                </a:cubicBezTo>
                <a:cubicBezTo>
                  <a:pt x="10896" y="150"/>
                  <a:pt x="10885" y="665"/>
                  <a:pt x="10884" y="780"/>
                </a:cubicBezTo>
                <a:cubicBezTo>
                  <a:pt x="10853" y="776"/>
                  <a:pt x="10845" y="787"/>
                  <a:pt x="10797" y="807"/>
                </a:cubicBezTo>
                <a:cubicBezTo>
                  <a:pt x="10786" y="836"/>
                  <a:pt x="10779" y="848"/>
                  <a:pt x="10788" y="885"/>
                </a:cubicBezTo>
                <a:cubicBezTo>
                  <a:pt x="10744" y="865"/>
                  <a:pt x="10580" y="950"/>
                  <a:pt x="10542" y="982"/>
                </a:cubicBezTo>
                <a:cubicBezTo>
                  <a:pt x="10537" y="977"/>
                  <a:pt x="10349" y="1052"/>
                  <a:pt x="10349" y="1052"/>
                </a:cubicBezTo>
                <a:cubicBezTo>
                  <a:pt x="10194" y="1059"/>
                  <a:pt x="10075" y="1194"/>
                  <a:pt x="10032" y="1289"/>
                </a:cubicBezTo>
                <a:cubicBezTo>
                  <a:pt x="10017" y="1322"/>
                  <a:pt x="10044" y="1360"/>
                  <a:pt x="10023" y="1376"/>
                </a:cubicBezTo>
                <a:cubicBezTo>
                  <a:pt x="9992" y="1402"/>
                  <a:pt x="9945" y="1433"/>
                  <a:pt x="9936" y="1490"/>
                </a:cubicBezTo>
                <a:cubicBezTo>
                  <a:pt x="9941" y="1488"/>
                  <a:pt x="9947" y="1485"/>
                  <a:pt x="9953" y="1482"/>
                </a:cubicBezTo>
                <a:cubicBezTo>
                  <a:pt x="9940" y="1501"/>
                  <a:pt x="9975" y="1510"/>
                  <a:pt x="10015" y="1499"/>
                </a:cubicBezTo>
                <a:cubicBezTo>
                  <a:pt x="10044" y="1587"/>
                  <a:pt x="10017" y="1589"/>
                  <a:pt x="10050" y="1666"/>
                </a:cubicBezTo>
                <a:cubicBezTo>
                  <a:pt x="9957" y="1689"/>
                  <a:pt x="9901" y="1745"/>
                  <a:pt x="9830" y="1797"/>
                </a:cubicBezTo>
                <a:cubicBezTo>
                  <a:pt x="9824" y="1794"/>
                  <a:pt x="9819" y="1791"/>
                  <a:pt x="9813" y="1789"/>
                </a:cubicBezTo>
                <a:cubicBezTo>
                  <a:pt x="9707" y="1831"/>
                  <a:pt x="9594" y="1846"/>
                  <a:pt x="9488" y="1885"/>
                </a:cubicBezTo>
                <a:cubicBezTo>
                  <a:pt x="9524" y="1948"/>
                  <a:pt x="9545" y="1950"/>
                  <a:pt x="9575" y="2034"/>
                </a:cubicBezTo>
                <a:cubicBezTo>
                  <a:pt x="9525" y="2045"/>
                  <a:pt x="9146" y="2506"/>
                  <a:pt x="9040" y="2525"/>
                </a:cubicBezTo>
                <a:cubicBezTo>
                  <a:pt x="8999" y="2532"/>
                  <a:pt x="8863" y="2611"/>
                  <a:pt x="8855" y="2630"/>
                </a:cubicBezTo>
                <a:cubicBezTo>
                  <a:pt x="8810" y="2604"/>
                  <a:pt x="8751" y="2586"/>
                  <a:pt x="8688" y="2569"/>
                </a:cubicBezTo>
                <a:cubicBezTo>
                  <a:pt x="8698" y="2490"/>
                  <a:pt x="8745" y="2396"/>
                  <a:pt x="8758" y="2271"/>
                </a:cubicBezTo>
                <a:cubicBezTo>
                  <a:pt x="8785" y="2262"/>
                  <a:pt x="8811" y="2253"/>
                  <a:pt x="8838" y="2244"/>
                </a:cubicBezTo>
                <a:cubicBezTo>
                  <a:pt x="8814" y="2076"/>
                  <a:pt x="8705" y="1975"/>
                  <a:pt x="8697" y="1894"/>
                </a:cubicBezTo>
                <a:cubicBezTo>
                  <a:pt x="8618" y="1896"/>
                  <a:pt x="8556" y="1987"/>
                  <a:pt x="8521" y="2043"/>
                </a:cubicBezTo>
                <a:cubicBezTo>
                  <a:pt x="8510" y="2040"/>
                  <a:pt x="8498" y="2037"/>
                  <a:pt x="8486" y="2034"/>
                </a:cubicBezTo>
                <a:cubicBezTo>
                  <a:pt x="8491" y="1998"/>
                  <a:pt x="8494" y="2011"/>
                  <a:pt x="8477" y="1999"/>
                </a:cubicBezTo>
                <a:cubicBezTo>
                  <a:pt x="8500" y="1960"/>
                  <a:pt x="8598" y="1828"/>
                  <a:pt x="8565" y="1727"/>
                </a:cubicBezTo>
                <a:cubicBezTo>
                  <a:pt x="8546" y="1668"/>
                  <a:pt x="8492" y="1678"/>
                  <a:pt x="8530" y="1596"/>
                </a:cubicBezTo>
                <a:cubicBezTo>
                  <a:pt x="8494" y="1575"/>
                  <a:pt x="8252" y="1520"/>
                  <a:pt x="8249" y="1499"/>
                </a:cubicBezTo>
                <a:cubicBezTo>
                  <a:pt x="8202" y="1511"/>
                  <a:pt x="8183" y="1534"/>
                  <a:pt x="8161" y="1569"/>
                </a:cubicBezTo>
                <a:cubicBezTo>
                  <a:pt x="8183" y="1596"/>
                  <a:pt x="8181" y="1592"/>
                  <a:pt x="8205" y="1596"/>
                </a:cubicBezTo>
                <a:cubicBezTo>
                  <a:pt x="8182" y="1637"/>
                  <a:pt x="8171" y="1624"/>
                  <a:pt x="8144" y="1648"/>
                </a:cubicBezTo>
                <a:cubicBezTo>
                  <a:pt x="8144" y="1686"/>
                  <a:pt x="8144" y="1724"/>
                  <a:pt x="8144" y="1762"/>
                </a:cubicBezTo>
                <a:cubicBezTo>
                  <a:pt x="8129" y="1762"/>
                  <a:pt x="8114" y="1762"/>
                  <a:pt x="8100" y="1762"/>
                </a:cubicBezTo>
                <a:cubicBezTo>
                  <a:pt x="8097" y="1739"/>
                  <a:pt x="8094" y="1715"/>
                  <a:pt x="8091" y="1692"/>
                </a:cubicBezTo>
                <a:cubicBezTo>
                  <a:pt x="8088" y="1692"/>
                  <a:pt x="8085" y="1692"/>
                  <a:pt x="8082" y="1692"/>
                </a:cubicBezTo>
                <a:cubicBezTo>
                  <a:pt x="8034" y="1731"/>
                  <a:pt x="8058" y="1761"/>
                  <a:pt x="7994" y="1771"/>
                </a:cubicBezTo>
                <a:cubicBezTo>
                  <a:pt x="7982" y="1873"/>
                  <a:pt x="7971" y="1976"/>
                  <a:pt x="7959" y="2078"/>
                </a:cubicBezTo>
                <a:cubicBezTo>
                  <a:pt x="8084" y="2279"/>
                  <a:pt x="8127" y="2654"/>
                  <a:pt x="7880" y="2727"/>
                </a:cubicBezTo>
                <a:cubicBezTo>
                  <a:pt x="7807" y="2668"/>
                  <a:pt x="7775" y="2638"/>
                  <a:pt x="7775" y="2525"/>
                </a:cubicBezTo>
                <a:cubicBezTo>
                  <a:pt x="7775" y="2499"/>
                  <a:pt x="7775" y="2472"/>
                  <a:pt x="7775" y="2446"/>
                </a:cubicBezTo>
                <a:cubicBezTo>
                  <a:pt x="7635" y="2253"/>
                  <a:pt x="7794" y="1955"/>
                  <a:pt x="7810" y="1745"/>
                </a:cubicBezTo>
                <a:cubicBezTo>
                  <a:pt x="7807" y="1751"/>
                  <a:pt x="7804" y="1756"/>
                  <a:pt x="7801" y="1762"/>
                </a:cubicBezTo>
                <a:cubicBezTo>
                  <a:pt x="7748" y="1778"/>
                  <a:pt x="7689" y="1904"/>
                  <a:pt x="7669" y="1946"/>
                </a:cubicBezTo>
                <a:cubicBezTo>
                  <a:pt x="7660" y="1946"/>
                  <a:pt x="7652" y="1946"/>
                  <a:pt x="7643" y="1946"/>
                </a:cubicBezTo>
                <a:cubicBezTo>
                  <a:pt x="7673" y="1736"/>
                  <a:pt x="7764" y="1702"/>
                  <a:pt x="7775" y="1552"/>
                </a:cubicBezTo>
                <a:cubicBezTo>
                  <a:pt x="7786" y="1561"/>
                  <a:pt x="7798" y="1569"/>
                  <a:pt x="7810" y="1578"/>
                </a:cubicBezTo>
                <a:cubicBezTo>
                  <a:pt x="7840" y="1554"/>
                  <a:pt x="7815" y="1557"/>
                  <a:pt x="7854" y="1552"/>
                </a:cubicBezTo>
                <a:cubicBezTo>
                  <a:pt x="7860" y="1549"/>
                  <a:pt x="7865" y="1546"/>
                  <a:pt x="7871" y="1543"/>
                </a:cubicBezTo>
                <a:cubicBezTo>
                  <a:pt x="7865" y="1561"/>
                  <a:pt x="7860" y="1578"/>
                  <a:pt x="7854" y="1596"/>
                </a:cubicBezTo>
                <a:cubicBezTo>
                  <a:pt x="7860" y="1599"/>
                  <a:pt x="7865" y="1601"/>
                  <a:pt x="7871" y="1604"/>
                </a:cubicBezTo>
                <a:cubicBezTo>
                  <a:pt x="7904" y="1532"/>
                  <a:pt x="8040" y="1480"/>
                  <a:pt x="8056" y="1412"/>
                </a:cubicBezTo>
                <a:cubicBezTo>
                  <a:pt x="8121" y="1429"/>
                  <a:pt x="8146" y="1423"/>
                  <a:pt x="8205" y="1455"/>
                </a:cubicBezTo>
                <a:cubicBezTo>
                  <a:pt x="8247" y="1397"/>
                  <a:pt x="8263" y="1395"/>
                  <a:pt x="8310" y="1420"/>
                </a:cubicBezTo>
                <a:cubicBezTo>
                  <a:pt x="8316" y="1414"/>
                  <a:pt x="8322" y="1409"/>
                  <a:pt x="8328" y="1403"/>
                </a:cubicBezTo>
                <a:cubicBezTo>
                  <a:pt x="8334" y="1380"/>
                  <a:pt x="8267" y="1322"/>
                  <a:pt x="8249" y="1306"/>
                </a:cubicBezTo>
                <a:cubicBezTo>
                  <a:pt x="8231" y="1330"/>
                  <a:pt x="8185" y="1338"/>
                  <a:pt x="8135" y="1341"/>
                </a:cubicBezTo>
                <a:cubicBezTo>
                  <a:pt x="8129" y="1333"/>
                  <a:pt x="8123" y="1324"/>
                  <a:pt x="8117" y="1315"/>
                </a:cubicBezTo>
                <a:cubicBezTo>
                  <a:pt x="8093" y="1328"/>
                  <a:pt x="8099" y="1293"/>
                  <a:pt x="8100" y="1245"/>
                </a:cubicBezTo>
                <a:cubicBezTo>
                  <a:pt x="8094" y="1242"/>
                  <a:pt x="8088" y="1239"/>
                  <a:pt x="8082" y="1236"/>
                </a:cubicBezTo>
                <a:cubicBezTo>
                  <a:pt x="8060" y="1280"/>
                  <a:pt x="7987" y="1272"/>
                  <a:pt x="7942" y="1298"/>
                </a:cubicBezTo>
                <a:cubicBezTo>
                  <a:pt x="7911" y="1315"/>
                  <a:pt x="7865" y="1373"/>
                  <a:pt x="7827" y="1394"/>
                </a:cubicBezTo>
                <a:cubicBezTo>
                  <a:pt x="7708" y="1461"/>
                  <a:pt x="7606" y="1234"/>
                  <a:pt x="7476" y="1324"/>
                </a:cubicBezTo>
                <a:cubicBezTo>
                  <a:pt x="7444" y="1222"/>
                  <a:pt x="7536" y="1185"/>
                  <a:pt x="7564" y="1131"/>
                </a:cubicBezTo>
                <a:cubicBezTo>
                  <a:pt x="7356" y="1200"/>
                  <a:pt x="7286" y="1455"/>
                  <a:pt x="6993" y="1455"/>
                </a:cubicBezTo>
                <a:cubicBezTo>
                  <a:pt x="6993" y="1432"/>
                  <a:pt x="6993" y="1409"/>
                  <a:pt x="6993" y="1385"/>
                </a:cubicBezTo>
                <a:cubicBezTo>
                  <a:pt x="6984" y="1382"/>
                  <a:pt x="6975" y="1379"/>
                  <a:pt x="6966" y="1376"/>
                </a:cubicBezTo>
                <a:cubicBezTo>
                  <a:pt x="6909" y="1416"/>
                  <a:pt x="6871" y="1430"/>
                  <a:pt x="6773" y="1429"/>
                </a:cubicBezTo>
                <a:cubicBezTo>
                  <a:pt x="6770" y="1420"/>
                  <a:pt x="6767" y="1412"/>
                  <a:pt x="6764" y="1403"/>
                </a:cubicBezTo>
                <a:cubicBezTo>
                  <a:pt x="6773" y="1403"/>
                  <a:pt x="6782" y="1403"/>
                  <a:pt x="6791" y="1403"/>
                </a:cubicBezTo>
                <a:cubicBezTo>
                  <a:pt x="6880" y="1282"/>
                  <a:pt x="7000" y="1098"/>
                  <a:pt x="7107" y="1096"/>
                </a:cubicBezTo>
                <a:cubicBezTo>
                  <a:pt x="7119" y="1084"/>
                  <a:pt x="7130" y="1073"/>
                  <a:pt x="7142" y="1061"/>
                </a:cubicBezTo>
                <a:cubicBezTo>
                  <a:pt x="7148" y="1055"/>
                  <a:pt x="7154" y="1049"/>
                  <a:pt x="7160" y="1043"/>
                </a:cubicBezTo>
                <a:cubicBezTo>
                  <a:pt x="7160" y="1040"/>
                  <a:pt x="7160" y="1037"/>
                  <a:pt x="7160" y="1035"/>
                </a:cubicBezTo>
                <a:cubicBezTo>
                  <a:pt x="6994" y="1000"/>
                  <a:pt x="6917" y="1019"/>
                  <a:pt x="6817" y="1052"/>
                </a:cubicBezTo>
                <a:cubicBezTo>
                  <a:pt x="6806" y="1013"/>
                  <a:pt x="6723" y="985"/>
                  <a:pt x="6676" y="973"/>
                </a:cubicBezTo>
                <a:cubicBezTo>
                  <a:pt x="6654" y="995"/>
                  <a:pt x="6663" y="985"/>
                  <a:pt x="6659" y="1008"/>
                </a:cubicBezTo>
                <a:cubicBezTo>
                  <a:pt x="6650" y="1008"/>
                  <a:pt x="6641" y="1008"/>
                  <a:pt x="6633" y="1008"/>
                </a:cubicBezTo>
                <a:cubicBezTo>
                  <a:pt x="6637" y="988"/>
                  <a:pt x="6627" y="946"/>
                  <a:pt x="6606" y="929"/>
                </a:cubicBezTo>
                <a:cubicBezTo>
                  <a:pt x="6609" y="923"/>
                  <a:pt x="6612" y="918"/>
                  <a:pt x="6615" y="912"/>
                </a:cubicBezTo>
                <a:cubicBezTo>
                  <a:pt x="6417" y="968"/>
                  <a:pt x="6400" y="889"/>
                  <a:pt x="6220" y="921"/>
                </a:cubicBezTo>
                <a:cubicBezTo>
                  <a:pt x="6190" y="877"/>
                  <a:pt x="6183" y="801"/>
                  <a:pt x="6149" y="789"/>
                </a:cubicBezTo>
                <a:cubicBezTo>
                  <a:pt x="6145" y="766"/>
                  <a:pt x="6155" y="776"/>
                  <a:pt x="6132" y="754"/>
                </a:cubicBezTo>
                <a:cubicBezTo>
                  <a:pt x="6114" y="786"/>
                  <a:pt x="6097" y="818"/>
                  <a:pt x="6079" y="850"/>
                </a:cubicBezTo>
                <a:cubicBezTo>
                  <a:pt x="5944" y="905"/>
                  <a:pt x="5803" y="852"/>
                  <a:pt x="5649" y="877"/>
                </a:cubicBezTo>
                <a:cubicBezTo>
                  <a:pt x="5185" y="951"/>
                  <a:pt x="4645" y="837"/>
                  <a:pt x="4199" y="859"/>
                </a:cubicBezTo>
                <a:cubicBezTo>
                  <a:pt x="3918" y="873"/>
                  <a:pt x="3588" y="815"/>
                  <a:pt x="3347" y="763"/>
                </a:cubicBezTo>
                <a:cubicBezTo>
                  <a:pt x="2976" y="683"/>
                  <a:pt x="2629" y="675"/>
                  <a:pt x="2319" y="579"/>
                </a:cubicBezTo>
                <a:cubicBezTo>
                  <a:pt x="2255" y="570"/>
                  <a:pt x="2190" y="561"/>
                  <a:pt x="2126" y="552"/>
                </a:cubicBezTo>
                <a:cubicBezTo>
                  <a:pt x="1958" y="477"/>
                  <a:pt x="1750" y="500"/>
                  <a:pt x="1581" y="412"/>
                </a:cubicBezTo>
                <a:cubicBezTo>
                  <a:pt x="1382" y="348"/>
                  <a:pt x="1183" y="283"/>
                  <a:pt x="984" y="219"/>
                </a:cubicBezTo>
                <a:cubicBezTo>
                  <a:pt x="981" y="228"/>
                  <a:pt x="978" y="237"/>
                  <a:pt x="975" y="245"/>
                </a:cubicBezTo>
                <a:cubicBezTo>
                  <a:pt x="1043" y="276"/>
                  <a:pt x="1026" y="484"/>
                  <a:pt x="1037" y="552"/>
                </a:cubicBezTo>
                <a:cubicBezTo>
                  <a:pt x="1009" y="563"/>
                  <a:pt x="1023" y="558"/>
                  <a:pt x="1002" y="561"/>
                </a:cubicBezTo>
                <a:cubicBezTo>
                  <a:pt x="968" y="589"/>
                  <a:pt x="961" y="638"/>
                  <a:pt x="975" y="693"/>
                </a:cubicBezTo>
                <a:cubicBezTo>
                  <a:pt x="917" y="721"/>
                  <a:pt x="905" y="725"/>
                  <a:pt x="835" y="745"/>
                </a:cubicBezTo>
                <a:cubicBezTo>
                  <a:pt x="835" y="739"/>
                  <a:pt x="835" y="734"/>
                  <a:pt x="835" y="728"/>
                </a:cubicBezTo>
                <a:cubicBezTo>
                  <a:pt x="789" y="668"/>
                  <a:pt x="852" y="674"/>
                  <a:pt x="896" y="684"/>
                </a:cubicBezTo>
                <a:cubicBezTo>
                  <a:pt x="908" y="666"/>
                  <a:pt x="920" y="649"/>
                  <a:pt x="931" y="631"/>
                </a:cubicBezTo>
                <a:cubicBezTo>
                  <a:pt x="918" y="580"/>
                  <a:pt x="918" y="602"/>
                  <a:pt x="887" y="587"/>
                </a:cubicBezTo>
                <a:cubicBezTo>
                  <a:pt x="898" y="543"/>
                  <a:pt x="911" y="526"/>
                  <a:pt x="949" y="509"/>
                </a:cubicBezTo>
                <a:cubicBezTo>
                  <a:pt x="798" y="414"/>
                  <a:pt x="752" y="409"/>
                  <a:pt x="615" y="316"/>
                </a:cubicBezTo>
                <a:cubicBezTo>
                  <a:pt x="600" y="327"/>
                  <a:pt x="586" y="339"/>
                  <a:pt x="571" y="351"/>
                </a:cubicBezTo>
                <a:cubicBezTo>
                  <a:pt x="601" y="445"/>
                  <a:pt x="585" y="603"/>
                  <a:pt x="615" y="719"/>
                </a:cubicBezTo>
                <a:cubicBezTo>
                  <a:pt x="603" y="731"/>
                  <a:pt x="592" y="742"/>
                  <a:pt x="580" y="754"/>
                </a:cubicBezTo>
                <a:cubicBezTo>
                  <a:pt x="592" y="774"/>
                  <a:pt x="603" y="795"/>
                  <a:pt x="615" y="815"/>
                </a:cubicBezTo>
                <a:cubicBezTo>
                  <a:pt x="589" y="848"/>
                  <a:pt x="603" y="836"/>
                  <a:pt x="562" y="842"/>
                </a:cubicBezTo>
                <a:cubicBezTo>
                  <a:pt x="562" y="850"/>
                  <a:pt x="562" y="859"/>
                  <a:pt x="562" y="868"/>
                </a:cubicBezTo>
                <a:cubicBezTo>
                  <a:pt x="587" y="911"/>
                  <a:pt x="601" y="903"/>
                  <a:pt x="606" y="929"/>
                </a:cubicBezTo>
                <a:cubicBezTo>
                  <a:pt x="612" y="935"/>
                  <a:pt x="618" y="941"/>
                  <a:pt x="624" y="947"/>
                </a:cubicBezTo>
                <a:cubicBezTo>
                  <a:pt x="597" y="947"/>
                  <a:pt x="571" y="947"/>
                  <a:pt x="545" y="947"/>
                </a:cubicBezTo>
                <a:cubicBezTo>
                  <a:pt x="530" y="1020"/>
                  <a:pt x="515" y="1093"/>
                  <a:pt x="501" y="1166"/>
                </a:cubicBezTo>
                <a:cubicBezTo>
                  <a:pt x="462" y="1207"/>
                  <a:pt x="433" y="1255"/>
                  <a:pt x="404" y="1306"/>
                </a:cubicBezTo>
                <a:cubicBezTo>
                  <a:pt x="401" y="1338"/>
                  <a:pt x="398" y="1371"/>
                  <a:pt x="395" y="1403"/>
                </a:cubicBezTo>
                <a:cubicBezTo>
                  <a:pt x="268" y="1537"/>
                  <a:pt x="205" y="1742"/>
                  <a:pt x="141" y="1920"/>
                </a:cubicBezTo>
                <a:cubicBezTo>
                  <a:pt x="100" y="2034"/>
                  <a:pt x="162" y="2150"/>
                  <a:pt x="106" y="2271"/>
                </a:cubicBezTo>
                <a:cubicBezTo>
                  <a:pt x="108" y="2297"/>
                  <a:pt x="111" y="2323"/>
                  <a:pt x="114" y="2350"/>
                </a:cubicBezTo>
                <a:cubicBezTo>
                  <a:pt x="114" y="2350"/>
                  <a:pt x="30" y="2415"/>
                  <a:pt x="0" y="2455"/>
                </a:cubicBezTo>
                <a:cubicBezTo>
                  <a:pt x="0" y="2487"/>
                  <a:pt x="0" y="2519"/>
                  <a:pt x="0" y="2551"/>
                </a:cubicBezTo>
                <a:cubicBezTo>
                  <a:pt x="61" y="2670"/>
                  <a:pt x="73" y="2743"/>
                  <a:pt x="44" y="2902"/>
                </a:cubicBezTo>
                <a:cubicBezTo>
                  <a:pt x="43" y="2908"/>
                  <a:pt x="10" y="2902"/>
                  <a:pt x="26" y="2928"/>
                </a:cubicBezTo>
                <a:cubicBezTo>
                  <a:pt x="80" y="3012"/>
                  <a:pt x="82" y="3081"/>
                  <a:pt x="114" y="3147"/>
                </a:cubicBezTo>
                <a:cubicBezTo>
                  <a:pt x="130" y="3179"/>
                  <a:pt x="107" y="3214"/>
                  <a:pt x="97" y="3218"/>
                </a:cubicBezTo>
                <a:cubicBezTo>
                  <a:pt x="109" y="3284"/>
                  <a:pt x="152" y="3280"/>
                  <a:pt x="158" y="3323"/>
                </a:cubicBezTo>
                <a:cubicBezTo>
                  <a:pt x="201" y="3308"/>
                  <a:pt x="195" y="3315"/>
                  <a:pt x="202" y="3288"/>
                </a:cubicBezTo>
                <a:cubicBezTo>
                  <a:pt x="224" y="3312"/>
                  <a:pt x="228" y="3344"/>
                  <a:pt x="229" y="3367"/>
                </a:cubicBezTo>
                <a:cubicBezTo>
                  <a:pt x="221" y="3387"/>
                  <a:pt x="237" y="3375"/>
                  <a:pt x="211" y="3393"/>
                </a:cubicBezTo>
                <a:cubicBezTo>
                  <a:pt x="214" y="3387"/>
                  <a:pt x="217" y="3381"/>
                  <a:pt x="220" y="3375"/>
                </a:cubicBezTo>
                <a:cubicBezTo>
                  <a:pt x="211" y="3375"/>
                  <a:pt x="202" y="3375"/>
                  <a:pt x="193" y="3375"/>
                </a:cubicBezTo>
                <a:cubicBezTo>
                  <a:pt x="190" y="3428"/>
                  <a:pt x="188" y="3481"/>
                  <a:pt x="185" y="3533"/>
                </a:cubicBezTo>
                <a:cubicBezTo>
                  <a:pt x="197" y="3559"/>
                  <a:pt x="290" y="3647"/>
                  <a:pt x="290" y="3647"/>
                </a:cubicBezTo>
                <a:cubicBezTo>
                  <a:pt x="315" y="3713"/>
                  <a:pt x="250" y="3719"/>
                  <a:pt x="255" y="3779"/>
                </a:cubicBezTo>
                <a:cubicBezTo>
                  <a:pt x="255" y="3779"/>
                  <a:pt x="412" y="4164"/>
                  <a:pt x="448" y="4164"/>
                </a:cubicBezTo>
                <a:cubicBezTo>
                  <a:pt x="483" y="4203"/>
                  <a:pt x="431" y="4312"/>
                  <a:pt x="431" y="4384"/>
                </a:cubicBezTo>
                <a:cubicBezTo>
                  <a:pt x="520" y="4426"/>
                  <a:pt x="570" y="4498"/>
                  <a:pt x="668" y="4480"/>
                </a:cubicBezTo>
                <a:cubicBezTo>
                  <a:pt x="710" y="4539"/>
                  <a:pt x="735" y="4611"/>
                  <a:pt x="800" y="4647"/>
                </a:cubicBezTo>
                <a:cubicBezTo>
                  <a:pt x="823" y="4660"/>
                  <a:pt x="862" y="4652"/>
                  <a:pt x="879" y="4673"/>
                </a:cubicBezTo>
                <a:cubicBezTo>
                  <a:pt x="899" y="4685"/>
                  <a:pt x="885" y="4718"/>
                  <a:pt x="923" y="4761"/>
                </a:cubicBezTo>
                <a:cubicBezTo>
                  <a:pt x="949" y="4766"/>
                  <a:pt x="975" y="4772"/>
                  <a:pt x="1002" y="4778"/>
                </a:cubicBezTo>
                <a:cubicBezTo>
                  <a:pt x="1097" y="4864"/>
                  <a:pt x="1131" y="5003"/>
                  <a:pt x="1133" y="5164"/>
                </a:cubicBezTo>
                <a:cubicBezTo>
                  <a:pt x="1321" y="5193"/>
                  <a:pt x="1508" y="5222"/>
                  <a:pt x="1696" y="5252"/>
                </a:cubicBezTo>
                <a:cubicBezTo>
                  <a:pt x="1666" y="5318"/>
                  <a:pt x="1850" y="5347"/>
                  <a:pt x="1880" y="5383"/>
                </a:cubicBezTo>
                <a:cubicBezTo>
                  <a:pt x="1892" y="5395"/>
                  <a:pt x="1903" y="5406"/>
                  <a:pt x="1915" y="5418"/>
                </a:cubicBezTo>
                <a:cubicBezTo>
                  <a:pt x="1924" y="5421"/>
                  <a:pt x="1933" y="5424"/>
                  <a:pt x="1942" y="5427"/>
                </a:cubicBezTo>
                <a:cubicBezTo>
                  <a:pt x="1953" y="5436"/>
                  <a:pt x="1965" y="5444"/>
                  <a:pt x="1977" y="5453"/>
                </a:cubicBezTo>
                <a:cubicBezTo>
                  <a:pt x="1991" y="5462"/>
                  <a:pt x="2006" y="5471"/>
                  <a:pt x="2021" y="5480"/>
                </a:cubicBezTo>
                <a:cubicBezTo>
                  <a:pt x="2099" y="5488"/>
                  <a:pt x="2456" y="5717"/>
                  <a:pt x="2530" y="5786"/>
                </a:cubicBezTo>
                <a:cubicBezTo>
                  <a:pt x="2770" y="5813"/>
                  <a:pt x="3010" y="5839"/>
                  <a:pt x="3250" y="5865"/>
                </a:cubicBezTo>
                <a:cubicBezTo>
                  <a:pt x="3256" y="5821"/>
                  <a:pt x="3262" y="5778"/>
                  <a:pt x="3268" y="5734"/>
                </a:cubicBezTo>
                <a:cubicBezTo>
                  <a:pt x="3412" y="5745"/>
                  <a:pt x="3555" y="5757"/>
                  <a:pt x="3699" y="5769"/>
                </a:cubicBezTo>
                <a:cubicBezTo>
                  <a:pt x="3714" y="5883"/>
                  <a:pt x="3895" y="5987"/>
                  <a:pt x="3997" y="6084"/>
                </a:cubicBezTo>
                <a:cubicBezTo>
                  <a:pt x="3966" y="6108"/>
                  <a:pt x="4029" y="6147"/>
                  <a:pt x="4024" y="6155"/>
                </a:cubicBezTo>
                <a:cubicBezTo>
                  <a:pt x="4029" y="6339"/>
                  <a:pt x="4267" y="6562"/>
                  <a:pt x="4436" y="6611"/>
                </a:cubicBezTo>
                <a:cubicBezTo>
                  <a:pt x="4534" y="6542"/>
                  <a:pt x="4652" y="6299"/>
                  <a:pt x="4876" y="6426"/>
                </a:cubicBezTo>
                <a:cubicBezTo>
                  <a:pt x="4893" y="6459"/>
                  <a:pt x="4911" y="6491"/>
                  <a:pt x="4928" y="6523"/>
                </a:cubicBezTo>
                <a:cubicBezTo>
                  <a:pt x="4963" y="6549"/>
                  <a:pt x="4999" y="6575"/>
                  <a:pt x="5034" y="6602"/>
                </a:cubicBezTo>
                <a:cubicBezTo>
                  <a:pt x="5005" y="6639"/>
                  <a:pt x="5263" y="6956"/>
                  <a:pt x="5341" y="7014"/>
                </a:cubicBezTo>
                <a:cubicBezTo>
                  <a:pt x="5341" y="7025"/>
                  <a:pt x="5341" y="7037"/>
                  <a:pt x="5341" y="7049"/>
                </a:cubicBezTo>
                <a:cubicBezTo>
                  <a:pt x="5347" y="7091"/>
                  <a:pt x="5425" y="7307"/>
                  <a:pt x="5447" y="7321"/>
                </a:cubicBezTo>
                <a:cubicBezTo>
                  <a:pt x="5482" y="7427"/>
                  <a:pt x="5796" y="7396"/>
                  <a:pt x="5851" y="7496"/>
                </a:cubicBezTo>
                <a:cubicBezTo>
                  <a:pt x="5886" y="7490"/>
                  <a:pt x="5921" y="7484"/>
                  <a:pt x="5956" y="7478"/>
                </a:cubicBezTo>
                <a:cubicBezTo>
                  <a:pt x="5937" y="7442"/>
                  <a:pt x="5933" y="7454"/>
                  <a:pt x="5903" y="7452"/>
                </a:cubicBezTo>
                <a:cubicBezTo>
                  <a:pt x="5903" y="7449"/>
                  <a:pt x="5903" y="7446"/>
                  <a:pt x="5903" y="7443"/>
                </a:cubicBezTo>
                <a:cubicBezTo>
                  <a:pt x="5940" y="7360"/>
                  <a:pt x="5878" y="7281"/>
                  <a:pt x="5851" y="7224"/>
                </a:cubicBezTo>
                <a:cubicBezTo>
                  <a:pt x="5866" y="7203"/>
                  <a:pt x="5877" y="7152"/>
                  <a:pt x="5877" y="7093"/>
                </a:cubicBezTo>
                <a:cubicBezTo>
                  <a:pt x="5862" y="7093"/>
                  <a:pt x="5848" y="7093"/>
                  <a:pt x="5833" y="7093"/>
                </a:cubicBezTo>
                <a:cubicBezTo>
                  <a:pt x="5830" y="7087"/>
                  <a:pt x="5827" y="7081"/>
                  <a:pt x="5824" y="7075"/>
                </a:cubicBezTo>
                <a:cubicBezTo>
                  <a:pt x="5827" y="7066"/>
                  <a:pt x="5830" y="7058"/>
                  <a:pt x="5833" y="7049"/>
                </a:cubicBezTo>
                <a:cubicBezTo>
                  <a:pt x="5851" y="7055"/>
                  <a:pt x="5868" y="7061"/>
                  <a:pt x="5886" y="7066"/>
                </a:cubicBezTo>
                <a:cubicBezTo>
                  <a:pt x="5880" y="7013"/>
                  <a:pt x="5887" y="7011"/>
                  <a:pt x="5903" y="6961"/>
                </a:cubicBezTo>
                <a:cubicBezTo>
                  <a:pt x="5876" y="6963"/>
                  <a:pt x="5891" y="6969"/>
                  <a:pt x="5877" y="6952"/>
                </a:cubicBezTo>
                <a:cubicBezTo>
                  <a:pt x="5871" y="6952"/>
                  <a:pt x="5865" y="6952"/>
                  <a:pt x="5860" y="6952"/>
                </a:cubicBezTo>
                <a:cubicBezTo>
                  <a:pt x="5875" y="6925"/>
                  <a:pt x="5904" y="6927"/>
                  <a:pt x="5921" y="6926"/>
                </a:cubicBezTo>
                <a:cubicBezTo>
                  <a:pt x="5918" y="6895"/>
                  <a:pt x="5918" y="6869"/>
                  <a:pt x="5930" y="6856"/>
                </a:cubicBezTo>
                <a:cubicBezTo>
                  <a:pt x="5942" y="6847"/>
                  <a:pt x="5929" y="6844"/>
                  <a:pt x="5974" y="6847"/>
                </a:cubicBezTo>
                <a:cubicBezTo>
                  <a:pt x="5991" y="6786"/>
                  <a:pt x="6027" y="6813"/>
                  <a:pt x="6026" y="6733"/>
                </a:cubicBezTo>
                <a:cubicBezTo>
                  <a:pt x="6065" y="6745"/>
                  <a:pt x="6044" y="6727"/>
                  <a:pt x="6062" y="6760"/>
                </a:cubicBezTo>
                <a:cubicBezTo>
                  <a:pt x="6096" y="6730"/>
                  <a:pt x="6093" y="6730"/>
                  <a:pt x="6123" y="6724"/>
                </a:cubicBezTo>
                <a:cubicBezTo>
                  <a:pt x="6144" y="6701"/>
                  <a:pt x="6128" y="6712"/>
                  <a:pt x="6114" y="6681"/>
                </a:cubicBezTo>
                <a:cubicBezTo>
                  <a:pt x="6114" y="6678"/>
                  <a:pt x="6114" y="6675"/>
                  <a:pt x="6114" y="6672"/>
                </a:cubicBezTo>
                <a:cubicBezTo>
                  <a:pt x="6297" y="6649"/>
                  <a:pt x="6471" y="6616"/>
                  <a:pt x="6501" y="6347"/>
                </a:cubicBezTo>
                <a:cubicBezTo>
                  <a:pt x="6510" y="6347"/>
                  <a:pt x="6518" y="6347"/>
                  <a:pt x="6527" y="6347"/>
                </a:cubicBezTo>
                <a:cubicBezTo>
                  <a:pt x="6536" y="6362"/>
                  <a:pt x="6545" y="6377"/>
                  <a:pt x="6554" y="6391"/>
                </a:cubicBezTo>
                <a:cubicBezTo>
                  <a:pt x="6551" y="6427"/>
                  <a:pt x="6554" y="6412"/>
                  <a:pt x="6536" y="6444"/>
                </a:cubicBezTo>
                <a:cubicBezTo>
                  <a:pt x="6565" y="6436"/>
                  <a:pt x="6860" y="6340"/>
                  <a:pt x="6896" y="6312"/>
                </a:cubicBezTo>
                <a:cubicBezTo>
                  <a:pt x="6938" y="6356"/>
                  <a:pt x="7038" y="6358"/>
                  <a:pt x="7168" y="6356"/>
                </a:cubicBezTo>
                <a:cubicBezTo>
                  <a:pt x="7166" y="6306"/>
                  <a:pt x="7205" y="6284"/>
                  <a:pt x="7239" y="6269"/>
                </a:cubicBezTo>
                <a:cubicBezTo>
                  <a:pt x="7259" y="6304"/>
                  <a:pt x="7342" y="6309"/>
                  <a:pt x="7362" y="6339"/>
                </a:cubicBezTo>
                <a:cubicBezTo>
                  <a:pt x="7384" y="6301"/>
                  <a:pt x="7337" y="6257"/>
                  <a:pt x="7318" y="6207"/>
                </a:cubicBezTo>
                <a:cubicBezTo>
                  <a:pt x="7341" y="6219"/>
                  <a:pt x="7369" y="6218"/>
                  <a:pt x="7379" y="6242"/>
                </a:cubicBezTo>
                <a:cubicBezTo>
                  <a:pt x="7403" y="6266"/>
                  <a:pt x="7401" y="6366"/>
                  <a:pt x="7397" y="6409"/>
                </a:cubicBezTo>
                <a:cubicBezTo>
                  <a:pt x="7424" y="6432"/>
                  <a:pt x="7441" y="6449"/>
                  <a:pt x="7502" y="6461"/>
                </a:cubicBezTo>
                <a:cubicBezTo>
                  <a:pt x="7505" y="6449"/>
                  <a:pt x="7505" y="6436"/>
                  <a:pt x="7529" y="6426"/>
                </a:cubicBezTo>
                <a:cubicBezTo>
                  <a:pt x="7696" y="6391"/>
                  <a:pt x="7696" y="6391"/>
                  <a:pt x="7696" y="6391"/>
                </a:cubicBezTo>
                <a:cubicBezTo>
                  <a:pt x="7693" y="6374"/>
                  <a:pt x="7690" y="6356"/>
                  <a:pt x="7687" y="6339"/>
                </a:cubicBezTo>
                <a:cubicBezTo>
                  <a:pt x="7665" y="6288"/>
                  <a:pt x="7666" y="6298"/>
                  <a:pt x="7625" y="6295"/>
                </a:cubicBezTo>
                <a:cubicBezTo>
                  <a:pt x="7624" y="6273"/>
                  <a:pt x="7626" y="6285"/>
                  <a:pt x="7616" y="6260"/>
                </a:cubicBezTo>
                <a:cubicBezTo>
                  <a:pt x="7629" y="6275"/>
                  <a:pt x="7625" y="6248"/>
                  <a:pt x="7625" y="6242"/>
                </a:cubicBezTo>
                <a:cubicBezTo>
                  <a:pt x="7664" y="6251"/>
                  <a:pt x="7653" y="6238"/>
                  <a:pt x="7669" y="6260"/>
                </a:cubicBezTo>
                <a:cubicBezTo>
                  <a:pt x="7669" y="6260"/>
                  <a:pt x="7866" y="6401"/>
                  <a:pt x="7880" y="6418"/>
                </a:cubicBezTo>
                <a:cubicBezTo>
                  <a:pt x="7883" y="6418"/>
                  <a:pt x="7886" y="6418"/>
                  <a:pt x="7889" y="6418"/>
                </a:cubicBezTo>
                <a:cubicBezTo>
                  <a:pt x="7903" y="6400"/>
                  <a:pt x="7918" y="6383"/>
                  <a:pt x="7933" y="6365"/>
                </a:cubicBezTo>
                <a:cubicBezTo>
                  <a:pt x="7936" y="6359"/>
                  <a:pt x="7939" y="6353"/>
                  <a:pt x="7942" y="6347"/>
                </a:cubicBezTo>
                <a:cubicBezTo>
                  <a:pt x="7903" y="6305"/>
                  <a:pt x="7842" y="6299"/>
                  <a:pt x="7819" y="6269"/>
                </a:cubicBezTo>
                <a:cubicBezTo>
                  <a:pt x="7798" y="6254"/>
                  <a:pt x="7812" y="6261"/>
                  <a:pt x="7801" y="6233"/>
                </a:cubicBezTo>
                <a:cubicBezTo>
                  <a:pt x="7827" y="6201"/>
                  <a:pt x="7822" y="6194"/>
                  <a:pt x="7880" y="6190"/>
                </a:cubicBezTo>
                <a:cubicBezTo>
                  <a:pt x="7881" y="6167"/>
                  <a:pt x="7879" y="6179"/>
                  <a:pt x="7889" y="6155"/>
                </a:cubicBezTo>
                <a:cubicBezTo>
                  <a:pt x="7880" y="6146"/>
                  <a:pt x="7871" y="6137"/>
                  <a:pt x="7862" y="6128"/>
                </a:cubicBezTo>
                <a:cubicBezTo>
                  <a:pt x="7821" y="6134"/>
                  <a:pt x="7780" y="6140"/>
                  <a:pt x="7739" y="6146"/>
                </a:cubicBezTo>
                <a:cubicBezTo>
                  <a:pt x="7739" y="6131"/>
                  <a:pt x="7739" y="6117"/>
                  <a:pt x="7739" y="6102"/>
                </a:cubicBezTo>
                <a:cubicBezTo>
                  <a:pt x="7728" y="6102"/>
                  <a:pt x="7716" y="6102"/>
                  <a:pt x="7704" y="6102"/>
                </a:cubicBezTo>
                <a:cubicBezTo>
                  <a:pt x="7692" y="6073"/>
                  <a:pt x="7687" y="6128"/>
                  <a:pt x="7687" y="6128"/>
                </a:cubicBezTo>
                <a:cubicBezTo>
                  <a:pt x="7652" y="6128"/>
                  <a:pt x="7616" y="6128"/>
                  <a:pt x="7581" y="6128"/>
                </a:cubicBezTo>
                <a:cubicBezTo>
                  <a:pt x="7563" y="6104"/>
                  <a:pt x="7577" y="6106"/>
                  <a:pt x="7555" y="6093"/>
                </a:cubicBezTo>
                <a:cubicBezTo>
                  <a:pt x="7549" y="6084"/>
                  <a:pt x="7543" y="6076"/>
                  <a:pt x="7537" y="6067"/>
                </a:cubicBezTo>
                <a:cubicBezTo>
                  <a:pt x="7575" y="6052"/>
                  <a:pt x="7614" y="6038"/>
                  <a:pt x="7652" y="6023"/>
                </a:cubicBezTo>
                <a:cubicBezTo>
                  <a:pt x="7663" y="6049"/>
                  <a:pt x="7747" y="6082"/>
                  <a:pt x="7801" y="6067"/>
                </a:cubicBezTo>
                <a:cubicBezTo>
                  <a:pt x="7838" y="6064"/>
                  <a:pt x="7876" y="6007"/>
                  <a:pt x="7906" y="5988"/>
                </a:cubicBezTo>
                <a:cubicBezTo>
                  <a:pt x="7971" y="5985"/>
                  <a:pt x="8035" y="5982"/>
                  <a:pt x="8100" y="5979"/>
                </a:cubicBezTo>
                <a:cubicBezTo>
                  <a:pt x="8127" y="5960"/>
                  <a:pt x="8107" y="5947"/>
                  <a:pt x="8144" y="5927"/>
                </a:cubicBezTo>
                <a:cubicBezTo>
                  <a:pt x="8141" y="5921"/>
                  <a:pt x="8138" y="5915"/>
                  <a:pt x="8135" y="5909"/>
                </a:cubicBezTo>
                <a:cubicBezTo>
                  <a:pt x="8185" y="5930"/>
                  <a:pt x="8173" y="5944"/>
                  <a:pt x="8205" y="5971"/>
                </a:cubicBezTo>
                <a:cubicBezTo>
                  <a:pt x="8237" y="5968"/>
                  <a:pt x="8269" y="5965"/>
                  <a:pt x="8302" y="5962"/>
                </a:cubicBezTo>
                <a:cubicBezTo>
                  <a:pt x="8333" y="5937"/>
                  <a:pt x="8333" y="5963"/>
                  <a:pt x="8337" y="5900"/>
                </a:cubicBezTo>
                <a:cubicBezTo>
                  <a:pt x="8506" y="5891"/>
                  <a:pt x="8560" y="5894"/>
                  <a:pt x="8706" y="5909"/>
                </a:cubicBezTo>
                <a:cubicBezTo>
                  <a:pt x="8715" y="5906"/>
                  <a:pt x="8815" y="6010"/>
                  <a:pt x="8838" y="6014"/>
                </a:cubicBezTo>
                <a:cubicBezTo>
                  <a:pt x="8863" y="6029"/>
                  <a:pt x="8991" y="5981"/>
                  <a:pt x="8996" y="5944"/>
                </a:cubicBezTo>
                <a:cubicBezTo>
                  <a:pt x="9035" y="5965"/>
                  <a:pt x="9017" y="5914"/>
                  <a:pt x="9013" y="5892"/>
                </a:cubicBezTo>
                <a:cubicBezTo>
                  <a:pt x="9063" y="5889"/>
                  <a:pt x="9113" y="5886"/>
                  <a:pt x="9163" y="5883"/>
                </a:cubicBezTo>
                <a:cubicBezTo>
                  <a:pt x="9222" y="5942"/>
                  <a:pt x="9207" y="5951"/>
                  <a:pt x="9250" y="6006"/>
                </a:cubicBezTo>
                <a:cubicBezTo>
                  <a:pt x="9308" y="6077"/>
                  <a:pt x="9408" y="6043"/>
                  <a:pt x="9470" y="6137"/>
                </a:cubicBezTo>
                <a:cubicBezTo>
                  <a:pt x="9511" y="6200"/>
                  <a:pt x="9450" y="6383"/>
                  <a:pt x="9505" y="6426"/>
                </a:cubicBezTo>
                <a:cubicBezTo>
                  <a:pt x="9514" y="6450"/>
                  <a:pt x="9496" y="6436"/>
                  <a:pt x="9523" y="6453"/>
                </a:cubicBezTo>
                <a:cubicBezTo>
                  <a:pt x="9529" y="6428"/>
                  <a:pt x="9519" y="6438"/>
                  <a:pt x="9549" y="6418"/>
                </a:cubicBezTo>
                <a:cubicBezTo>
                  <a:pt x="9602" y="6465"/>
                  <a:pt x="9571" y="6501"/>
                  <a:pt x="9549" y="6540"/>
                </a:cubicBezTo>
                <a:cubicBezTo>
                  <a:pt x="9588" y="6549"/>
                  <a:pt x="9583" y="6606"/>
                  <a:pt x="9628" y="6654"/>
                </a:cubicBezTo>
                <a:cubicBezTo>
                  <a:pt x="9654" y="6681"/>
                  <a:pt x="9675" y="6640"/>
                  <a:pt x="9725" y="6663"/>
                </a:cubicBezTo>
                <a:cubicBezTo>
                  <a:pt x="9802" y="6699"/>
                  <a:pt x="9873" y="7008"/>
                  <a:pt x="10085" y="7049"/>
                </a:cubicBezTo>
                <a:cubicBezTo>
                  <a:pt x="10085" y="7055"/>
                  <a:pt x="10085" y="7061"/>
                  <a:pt x="10085" y="7066"/>
                </a:cubicBezTo>
                <a:cubicBezTo>
                  <a:pt x="10063" y="7084"/>
                  <a:pt x="10081" y="7071"/>
                  <a:pt x="10059" y="7075"/>
                </a:cubicBezTo>
                <a:cubicBezTo>
                  <a:pt x="10053" y="7084"/>
                  <a:pt x="10047" y="7093"/>
                  <a:pt x="10041" y="7101"/>
                </a:cubicBezTo>
                <a:cubicBezTo>
                  <a:pt x="10128" y="7115"/>
                  <a:pt x="10066" y="7085"/>
                  <a:pt x="10173" y="7084"/>
                </a:cubicBezTo>
                <a:cubicBezTo>
                  <a:pt x="10419" y="6738"/>
                  <a:pt x="10044" y="6235"/>
                  <a:pt x="9971" y="6111"/>
                </a:cubicBezTo>
                <a:cubicBezTo>
                  <a:pt x="9998" y="6116"/>
                  <a:pt x="9977" y="6101"/>
                  <a:pt x="9997" y="6120"/>
                </a:cubicBezTo>
                <a:cubicBezTo>
                  <a:pt x="10006" y="6117"/>
                  <a:pt x="10015" y="6114"/>
                  <a:pt x="10023" y="6111"/>
                </a:cubicBezTo>
                <a:cubicBezTo>
                  <a:pt x="9889" y="5952"/>
                  <a:pt x="9751" y="5827"/>
                  <a:pt x="9751" y="5629"/>
                </a:cubicBezTo>
                <a:cubicBezTo>
                  <a:pt x="9748" y="5629"/>
                  <a:pt x="9745" y="5629"/>
                  <a:pt x="9742" y="5629"/>
                </a:cubicBezTo>
                <a:cubicBezTo>
                  <a:pt x="9712" y="5648"/>
                  <a:pt x="9706" y="5666"/>
                  <a:pt x="9707" y="5734"/>
                </a:cubicBezTo>
                <a:cubicBezTo>
                  <a:pt x="9687" y="5714"/>
                  <a:pt x="9694" y="5717"/>
                  <a:pt x="9690" y="5699"/>
                </a:cubicBezTo>
                <a:cubicBezTo>
                  <a:pt x="9636" y="5655"/>
                  <a:pt x="9727" y="5601"/>
                  <a:pt x="9734" y="5594"/>
                </a:cubicBezTo>
                <a:cubicBezTo>
                  <a:pt x="9722" y="5535"/>
                  <a:pt x="9710" y="5477"/>
                  <a:pt x="9698" y="5418"/>
                </a:cubicBezTo>
                <a:cubicBezTo>
                  <a:pt x="9728" y="5299"/>
                  <a:pt x="9794" y="5127"/>
                  <a:pt x="9778" y="5024"/>
                </a:cubicBezTo>
                <a:cubicBezTo>
                  <a:pt x="9908" y="5037"/>
                  <a:pt x="10185" y="4561"/>
                  <a:pt x="10199" y="4471"/>
                </a:cubicBezTo>
                <a:cubicBezTo>
                  <a:pt x="10235" y="4432"/>
                  <a:pt x="10302" y="4433"/>
                  <a:pt x="10340" y="4410"/>
                </a:cubicBezTo>
                <a:cubicBezTo>
                  <a:pt x="10389" y="4380"/>
                  <a:pt x="10389" y="4278"/>
                  <a:pt x="10392" y="4243"/>
                </a:cubicBezTo>
                <a:cubicBezTo>
                  <a:pt x="10433" y="4196"/>
                  <a:pt x="10621" y="4068"/>
                  <a:pt x="10621" y="4068"/>
                </a:cubicBezTo>
                <a:cubicBezTo>
                  <a:pt x="10650" y="4074"/>
                  <a:pt x="10626" y="4057"/>
                  <a:pt x="10647" y="4042"/>
                </a:cubicBezTo>
                <a:cubicBezTo>
                  <a:pt x="10641" y="4027"/>
                  <a:pt x="10635" y="4012"/>
                  <a:pt x="10630" y="3998"/>
                </a:cubicBezTo>
                <a:cubicBezTo>
                  <a:pt x="10585" y="4010"/>
                  <a:pt x="10584" y="4063"/>
                  <a:pt x="10524" y="4050"/>
                </a:cubicBezTo>
                <a:cubicBezTo>
                  <a:pt x="10518" y="4053"/>
                  <a:pt x="10512" y="4056"/>
                  <a:pt x="10507" y="4059"/>
                </a:cubicBezTo>
                <a:cubicBezTo>
                  <a:pt x="10504" y="4053"/>
                  <a:pt x="10501" y="4048"/>
                  <a:pt x="10498" y="4042"/>
                </a:cubicBezTo>
                <a:cubicBezTo>
                  <a:pt x="10529" y="4024"/>
                  <a:pt x="10524" y="4026"/>
                  <a:pt x="10559" y="4024"/>
                </a:cubicBezTo>
                <a:cubicBezTo>
                  <a:pt x="10565" y="3992"/>
                  <a:pt x="10571" y="3960"/>
                  <a:pt x="10577" y="3928"/>
                </a:cubicBezTo>
                <a:cubicBezTo>
                  <a:pt x="10556" y="3931"/>
                  <a:pt x="10536" y="3934"/>
                  <a:pt x="10515" y="3937"/>
                </a:cubicBezTo>
                <a:cubicBezTo>
                  <a:pt x="10529" y="3885"/>
                  <a:pt x="10546" y="3913"/>
                  <a:pt x="10568" y="3849"/>
                </a:cubicBezTo>
                <a:cubicBezTo>
                  <a:pt x="10595" y="3860"/>
                  <a:pt x="10641" y="3889"/>
                  <a:pt x="10656" y="3858"/>
                </a:cubicBezTo>
                <a:cubicBezTo>
                  <a:pt x="10710" y="3850"/>
                  <a:pt x="10725" y="3777"/>
                  <a:pt x="10735" y="3709"/>
                </a:cubicBezTo>
                <a:cubicBezTo>
                  <a:pt x="10729" y="3709"/>
                  <a:pt x="10723" y="3709"/>
                  <a:pt x="10717" y="3709"/>
                </a:cubicBezTo>
                <a:cubicBezTo>
                  <a:pt x="10719" y="3681"/>
                  <a:pt x="10715" y="3681"/>
                  <a:pt x="10682" y="3665"/>
                </a:cubicBezTo>
                <a:cubicBezTo>
                  <a:pt x="10676" y="3685"/>
                  <a:pt x="10671" y="3706"/>
                  <a:pt x="10665" y="3726"/>
                </a:cubicBezTo>
                <a:cubicBezTo>
                  <a:pt x="10610" y="3724"/>
                  <a:pt x="10580" y="3691"/>
                  <a:pt x="10507" y="3744"/>
                </a:cubicBezTo>
                <a:cubicBezTo>
                  <a:pt x="10498" y="3744"/>
                  <a:pt x="10489" y="3744"/>
                  <a:pt x="10480" y="3744"/>
                </a:cubicBezTo>
                <a:cubicBezTo>
                  <a:pt x="10477" y="3714"/>
                  <a:pt x="10474" y="3685"/>
                  <a:pt x="10471" y="3656"/>
                </a:cubicBezTo>
                <a:cubicBezTo>
                  <a:pt x="10579" y="3673"/>
                  <a:pt x="10545" y="3629"/>
                  <a:pt x="10647" y="3621"/>
                </a:cubicBezTo>
                <a:cubicBezTo>
                  <a:pt x="10628" y="3584"/>
                  <a:pt x="10597" y="3529"/>
                  <a:pt x="10630" y="3507"/>
                </a:cubicBezTo>
                <a:cubicBezTo>
                  <a:pt x="10612" y="3481"/>
                  <a:pt x="10594" y="3454"/>
                  <a:pt x="10577" y="3428"/>
                </a:cubicBezTo>
                <a:cubicBezTo>
                  <a:pt x="10530" y="3431"/>
                  <a:pt x="10483" y="3434"/>
                  <a:pt x="10436" y="3437"/>
                </a:cubicBezTo>
                <a:cubicBezTo>
                  <a:pt x="10415" y="3419"/>
                  <a:pt x="10433" y="3432"/>
                  <a:pt x="10410" y="3428"/>
                </a:cubicBezTo>
                <a:cubicBezTo>
                  <a:pt x="10436" y="3383"/>
                  <a:pt x="10448" y="3399"/>
                  <a:pt x="10489" y="3410"/>
                </a:cubicBezTo>
                <a:cubicBezTo>
                  <a:pt x="10470" y="3370"/>
                  <a:pt x="10466" y="3363"/>
                  <a:pt x="10428" y="3358"/>
                </a:cubicBezTo>
                <a:cubicBezTo>
                  <a:pt x="10428" y="3349"/>
                  <a:pt x="10428" y="3340"/>
                  <a:pt x="10428" y="3332"/>
                </a:cubicBezTo>
                <a:cubicBezTo>
                  <a:pt x="10442" y="3323"/>
                  <a:pt x="10457" y="3314"/>
                  <a:pt x="10471" y="3305"/>
                </a:cubicBezTo>
                <a:cubicBezTo>
                  <a:pt x="10448" y="3277"/>
                  <a:pt x="10398" y="3256"/>
                  <a:pt x="10384" y="3226"/>
                </a:cubicBezTo>
                <a:cubicBezTo>
                  <a:pt x="10378" y="3229"/>
                  <a:pt x="10372" y="3232"/>
                  <a:pt x="10366" y="3235"/>
                </a:cubicBezTo>
                <a:cubicBezTo>
                  <a:pt x="10388" y="3196"/>
                  <a:pt x="10405" y="3219"/>
                  <a:pt x="10410" y="3226"/>
                </a:cubicBezTo>
                <a:cubicBezTo>
                  <a:pt x="10425" y="3226"/>
                  <a:pt x="10439" y="3226"/>
                  <a:pt x="10454" y="3226"/>
                </a:cubicBezTo>
                <a:cubicBezTo>
                  <a:pt x="10454" y="3209"/>
                  <a:pt x="10454" y="3191"/>
                  <a:pt x="10454" y="3174"/>
                </a:cubicBezTo>
                <a:cubicBezTo>
                  <a:pt x="10442" y="3162"/>
                  <a:pt x="10431" y="3150"/>
                  <a:pt x="10419" y="3139"/>
                </a:cubicBezTo>
                <a:cubicBezTo>
                  <a:pt x="10387" y="3129"/>
                  <a:pt x="10393" y="3132"/>
                  <a:pt x="10375" y="3112"/>
                </a:cubicBezTo>
                <a:cubicBezTo>
                  <a:pt x="10384" y="3104"/>
                  <a:pt x="10392" y="3095"/>
                  <a:pt x="10401" y="3086"/>
                </a:cubicBezTo>
                <a:cubicBezTo>
                  <a:pt x="10424" y="3082"/>
                  <a:pt x="10406" y="3094"/>
                  <a:pt x="10428" y="3077"/>
                </a:cubicBezTo>
                <a:cubicBezTo>
                  <a:pt x="10416" y="3066"/>
                  <a:pt x="10404" y="3054"/>
                  <a:pt x="10392" y="3042"/>
                </a:cubicBezTo>
                <a:cubicBezTo>
                  <a:pt x="10369" y="3050"/>
                  <a:pt x="10319" y="2889"/>
                  <a:pt x="10296" y="2858"/>
                </a:cubicBezTo>
                <a:cubicBezTo>
                  <a:pt x="10308" y="2838"/>
                  <a:pt x="10344" y="2775"/>
                  <a:pt x="10357" y="2727"/>
                </a:cubicBezTo>
                <a:cubicBezTo>
                  <a:pt x="10369" y="2727"/>
                  <a:pt x="10381" y="2727"/>
                  <a:pt x="10392" y="2727"/>
                </a:cubicBezTo>
                <a:cubicBezTo>
                  <a:pt x="10377" y="2774"/>
                  <a:pt x="10388" y="2847"/>
                  <a:pt x="10366" y="2858"/>
                </a:cubicBezTo>
                <a:cubicBezTo>
                  <a:pt x="10386" y="2922"/>
                  <a:pt x="10436" y="2906"/>
                  <a:pt x="10419" y="2990"/>
                </a:cubicBezTo>
                <a:cubicBezTo>
                  <a:pt x="10489" y="2971"/>
                  <a:pt x="10492" y="3059"/>
                  <a:pt x="10524" y="3086"/>
                </a:cubicBezTo>
                <a:cubicBezTo>
                  <a:pt x="10536" y="3108"/>
                  <a:pt x="10526" y="3112"/>
                  <a:pt x="10586" y="3112"/>
                </a:cubicBezTo>
                <a:cubicBezTo>
                  <a:pt x="10573" y="3198"/>
                  <a:pt x="10558" y="3192"/>
                  <a:pt x="10559" y="3279"/>
                </a:cubicBezTo>
                <a:cubicBezTo>
                  <a:pt x="10642" y="3229"/>
                  <a:pt x="10648" y="3005"/>
                  <a:pt x="10638" y="2858"/>
                </a:cubicBezTo>
                <a:cubicBezTo>
                  <a:pt x="10602" y="2843"/>
                  <a:pt x="10576" y="2842"/>
                  <a:pt x="10559" y="2806"/>
                </a:cubicBezTo>
                <a:cubicBezTo>
                  <a:pt x="10510" y="2819"/>
                  <a:pt x="10513" y="2737"/>
                  <a:pt x="10507" y="2692"/>
                </a:cubicBezTo>
                <a:cubicBezTo>
                  <a:pt x="10541" y="2710"/>
                  <a:pt x="10590" y="2728"/>
                  <a:pt x="10638" y="2727"/>
                </a:cubicBezTo>
                <a:cubicBezTo>
                  <a:pt x="10638" y="2753"/>
                  <a:pt x="10638" y="2779"/>
                  <a:pt x="10638" y="2806"/>
                </a:cubicBezTo>
                <a:cubicBezTo>
                  <a:pt x="10724" y="2735"/>
                  <a:pt x="10752" y="2458"/>
                  <a:pt x="10761" y="2350"/>
                </a:cubicBezTo>
                <a:cubicBezTo>
                  <a:pt x="10738" y="2347"/>
                  <a:pt x="10715" y="2344"/>
                  <a:pt x="10691" y="2341"/>
                </a:cubicBezTo>
                <a:cubicBezTo>
                  <a:pt x="10580" y="2142"/>
                  <a:pt x="11101" y="1878"/>
                  <a:pt x="11113" y="1876"/>
                </a:cubicBezTo>
                <a:cubicBezTo>
                  <a:pt x="11144" y="1847"/>
                  <a:pt x="11148" y="1800"/>
                  <a:pt x="11166" y="1753"/>
                </a:cubicBezTo>
                <a:cubicBezTo>
                  <a:pt x="11197" y="1770"/>
                  <a:pt x="11182" y="1777"/>
                  <a:pt x="11227" y="1789"/>
                </a:cubicBezTo>
                <a:cubicBezTo>
                  <a:pt x="11244" y="1739"/>
                  <a:pt x="11375" y="1651"/>
                  <a:pt x="11420" y="1631"/>
                </a:cubicBezTo>
                <a:cubicBezTo>
                  <a:pt x="11423" y="1609"/>
                  <a:pt x="11427" y="1609"/>
                  <a:pt x="11438" y="1578"/>
                </a:cubicBezTo>
                <a:cubicBezTo>
                  <a:pt x="11406" y="1561"/>
                  <a:pt x="11373" y="1543"/>
                  <a:pt x="11341" y="1525"/>
                </a:cubicBezTo>
                <a:cubicBezTo>
                  <a:pt x="11338" y="1525"/>
                  <a:pt x="11335" y="1525"/>
                  <a:pt x="11332" y="1525"/>
                </a:cubicBezTo>
                <a:cubicBezTo>
                  <a:pt x="11332" y="1531"/>
                  <a:pt x="11332" y="1537"/>
                  <a:pt x="11332" y="1543"/>
                </a:cubicBezTo>
                <a:cubicBezTo>
                  <a:pt x="11344" y="1558"/>
                  <a:pt x="11356" y="1572"/>
                  <a:pt x="11368" y="1587"/>
                </a:cubicBezTo>
                <a:cubicBezTo>
                  <a:pt x="11370" y="1601"/>
                  <a:pt x="11373" y="1616"/>
                  <a:pt x="11376" y="1631"/>
                </a:cubicBezTo>
                <a:cubicBezTo>
                  <a:pt x="11336" y="1660"/>
                  <a:pt x="11332" y="1649"/>
                  <a:pt x="11271" y="1666"/>
                </a:cubicBezTo>
                <a:cubicBezTo>
                  <a:pt x="11241" y="1624"/>
                  <a:pt x="11189" y="1589"/>
                  <a:pt x="11157" y="1534"/>
                </a:cubicBezTo>
                <a:cubicBezTo>
                  <a:pt x="11133" y="1506"/>
                  <a:pt x="11138" y="1459"/>
                  <a:pt x="11174" y="1438"/>
                </a:cubicBezTo>
                <a:cubicBezTo>
                  <a:pt x="11160" y="1426"/>
                  <a:pt x="11145" y="1414"/>
                  <a:pt x="11130" y="1403"/>
                </a:cubicBezTo>
                <a:cubicBezTo>
                  <a:pt x="10997" y="1271"/>
                  <a:pt x="11444" y="893"/>
                  <a:pt x="11332" y="824"/>
                </a:cubicBezTo>
                <a:cubicBezTo>
                  <a:pt x="11338" y="812"/>
                  <a:pt x="11344" y="801"/>
                  <a:pt x="11350" y="789"/>
                </a:cubicBezTo>
                <a:cubicBezTo>
                  <a:pt x="11389" y="808"/>
                  <a:pt x="11381" y="804"/>
                  <a:pt x="11385" y="833"/>
                </a:cubicBezTo>
                <a:cubicBezTo>
                  <a:pt x="11400" y="833"/>
                  <a:pt x="11414" y="833"/>
                  <a:pt x="11429" y="833"/>
                </a:cubicBezTo>
                <a:cubicBezTo>
                  <a:pt x="11435" y="810"/>
                  <a:pt x="11441" y="786"/>
                  <a:pt x="11447" y="763"/>
                </a:cubicBezTo>
                <a:cubicBezTo>
                  <a:pt x="11464" y="763"/>
                  <a:pt x="11482" y="763"/>
                  <a:pt x="11499" y="763"/>
                </a:cubicBezTo>
                <a:cubicBezTo>
                  <a:pt x="11481" y="695"/>
                  <a:pt x="11633" y="652"/>
                  <a:pt x="11640" y="535"/>
                </a:cubicBezTo>
                <a:cubicBezTo>
                  <a:pt x="11553" y="507"/>
                  <a:pt x="11486" y="342"/>
                  <a:pt x="11385" y="359"/>
                </a:cubicBezTo>
                <a:close/>
                <a:moveTo>
                  <a:pt x="7353" y="973"/>
                </a:moveTo>
                <a:cubicBezTo>
                  <a:pt x="7347" y="982"/>
                  <a:pt x="7341" y="991"/>
                  <a:pt x="7335" y="999"/>
                </a:cubicBezTo>
                <a:cubicBezTo>
                  <a:pt x="7330" y="1002"/>
                  <a:pt x="7324" y="1005"/>
                  <a:pt x="7318" y="1008"/>
                </a:cubicBezTo>
                <a:cubicBezTo>
                  <a:pt x="7324" y="1014"/>
                  <a:pt x="7330" y="1020"/>
                  <a:pt x="7335" y="1026"/>
                </a:cubicBezTo>
                <a:cubicBezTo>
                  <a:pt x="7341" y="1008"/>
                  <a:pt x="7347" y="991"/>
                  <a:pt x="7353" y="973"/>
                </a:cubicBezTo>
                <a:close/>
                <a:moveTo>
                  <a:pt x="7309" y="1017"/>
                </a:moveTo>
                <a:cubicBezTo>
                  <a:pt x="7287" y="1040"/>
                  <a:pt x="7297" y="1031"/>
                  <a:pt x="7274" y="1035"/>
                </a:cubicBezTo>
                <a:cubicBezTo>
                  <a:pt x="7274" y="1046"/>
                  <a:pt x="7274" y="1058"/>
                  <a:pt x="7274" y="1070"/>
                </a:cubicBezTo>
                <a:cubicBezTo>
                  <a:pt x="7280" y="1073"/>
                  <a:pt x="7286" y="1075"/>
                  <a:pt x="7291" y="1078"/>
                </a:cubicBezTo>
                <a:cubicBezTo>
                  <a:pt x="7306" y="1052"/>
                  <a:pt x="7317" y="1039"/>
                  <a:pt x="7309" y="1017"/>
                </a:cubicBezTo>
                <a:close/>
                <a:moveTo>
                  <a:pt x="11051" y="2025"/>
                </a:moveTo>
                <a:cubicBezTo>
                  <a:pt x="11057" y="2028"/>
                  <a:pt x="11063" y="2031"/>
                  <a:pt x="11069" y="2034"/>
                </a:cubicBezTo>
                <a:cubicBezTo>
                  <a:pt x="11080" y="2001"/>
                  <a:pt x="11081" y="2027"/>
                  <a:pt x="11069" y="1999"/>
                </a:cubicBezTo>
                <a:cubicBezTo>
                  <a:pt x="11063" y="2008"/>
                  <a:pt x="11057" y="2016"/>
                  <a:pt x="11051" y="2025"/>
                </a:cubicBezTo>
                <a:close/>
                <a:moveTo>
                  <a:pt x="10814" y="2122"/>
                </a:moveTo>
                <a:cubicBezTo>
                  <a:pt x="10784" y="2139"/>
                  <a:pt x="10767" y="2198"/>
                  <a:pt x="10735" y="2236"/>
                </a:cubicBezTo>
                <a:cubicBezTo>
                  <a:pt x="10732" y="2239"/>
                  <a:pt x="10729" y="2241"/>
                  <a:pt x="10726" y="2244"/>
                </a:cubicBezTo>
                <a:cubicBezTo>
                  <a:pt x="10729" y="2256"/>
                  <a:pt x="10732" y="2268"/>
                  <a:pt x="10735" y="2279"/>
                </a:cubicBezTo>
                <a:cubicBezTo>
                  <a:pt x="10812" y="2209"/>
                  <a:pt x="10940" y="2137"/>
                  <a:pt x="11034" y="2052"/>
                </a:cubicBezTo>
                <a:cubicBezTo>
                  <a:pt x="11025" y="2046"/>
                  <a:pt x="11016" y="2040"/>
                  <a:pt x="11007" y="2034"/>
                </a:cubicBezTo>
                <a:cubicBezTo>
                  <a:pt x="10970" y="2088"/>
                  <a:pt x="10883" y="2081"/>
                  <a:pt x="10814" y="2122"/>
                </a:cubicBezTo>
                <a:close/>
                <a:moveTo>
                  <a:pt x="10032" y="6128"/>
                </a:moveTo>
                <a:cubicBezTo>
                  <a:pt x="10029" y="6122"/>
                  <a:pt x="10026" y="6117"/>
                  <a:pt x="10023" y="6111"/>
                </a:cubicBezTo>
                <a:cubicBezTo>
                  <a:pt x="10021" y="6117"/>
                  <a:pt x="10018" y="6122"/>
                  <a:pt x="10015" y="6128"/>
                </a:cubicBezTo>
                <a:cubicBezTo>
                  <a:pt x="10021" y="6128"/>
                  <a:pt x="10026" y="6128"/>
                  <a:pt x="10032" y="6128"/>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39" name="Group 23">
            <a:extLst>
              <a:ext uri="{FF2B5EF4-FFF2-40B4-BE49-F238E27FC236}">
                <a16:creationId xmlns:a16="http://schemas.microsoft.com/office/drawing/2014/main" id="{F46FD199-AE73-473F-833B-AC986E5DFE6F}"/>
              </a:ext>
            </a:extLst>
          </p:cNvPr>
          <p:cNvGrpSpPr>
            <a:grpSpLocks noChangeAspect="1"/>
          </p:cNvGrpSpPr>
          <p:nvPr/>
        </p:nvGrpSpPr>
        <p:grpSpPr bwMode="auto">
          <a:xfrm>
            <a:off x="726137" y="1804397"/>
            <a:ext cx="4540025" cy="4128337"/>
            <a:chOff x="1464" y="-1"/>
            <a:chExt cx="4753" cy="4322"/>
          </a:xfrm>
          <a:solidFill>
            <a:schemeClr val="accent3"/>
          </a:solidFill>
        </p:grpSpPr>
        <p:sp>
          <p:nvSpPr>
            <p:cNvPr id="41" name="Freeform 24">
              <a:extLst>
                <a:ext uri="{FF2B5EF4-FFF2-40B4-BE49-F238E27FC236}">
                  <a16:creationId xmlns:a16="http://schemas.microsoft.com/office/drawing/2014/main" id="{656F176F-28DC-47C3-9D17-FDCBDBDF0321}"/>
                </a:ext>
              </a:extLst>
            </p:cNvPr>
            <p:cNvSpPr>
              <a:spLocks/>
            </p:cNvSpPr>
            <p:nvPr/>
          </p:nvSpPr>
          <p:spPr bwMode="auto">
            <a:xfrm>
              <a:off x="4917" y="-1"/>
              <a:ext cx="1300" cy="4297"/>
            </a:xfrm>
            <a:custGeom>
              <a:avLst/>
              <a:gdLst>
                <a:gd name="T0" fmla="*/ 511 w 961"/>
                <a:gd name="T1" fmla="*/ 457 h 3175"/>
                <a:gd name="T2" fmla="*/ 468 w 961"/>
                <a:gd name="T3" fmla="*/ 350 h 3175"/>
                <a:gd name="T4" fmla="*/ 446 w 961"/>
                <a:gd name="T5" fmla="*/ 312 h 3175"/>
                <a:gd name="T6" fmla="*/ 455 w 961"/>
                <a:gd name="T7" fmla="*/ 229 h 3175"/>
                <a:gd name="T8" fmla="*/ 445 w 961"/>
                <a:gd name="T9" fmla="*/ 119 h 3175"/>
                <a:gd name="T10" fmla="*/ 450 w 961"/>
                <a:gd name="T11" fmla="*/ 46 h 3175"/>
                <a:gd name="T12" fmla="*/ 463 w 961"/>
                <a:gd name="T13" fmla="*/ 64 h 3175"/>
                <a:gd name="T14" fmla="*/ 481 w 961"/>
                <a:gd name="T15" fmla="*/ 17 h 3175"/>
                <a:gd name="T16" fmla="*/ 474 w 961"/>
                <a:gd name="T17" fmla="*/ 55 h 3175"/>
                <a:gd name="T18" fmla="*/ 529 w 961"/>
                <a:gd name="T19" fmla="*/ 3 h 3175"/>
                <a:gd name="T20" fmla="*/ 615 w 961"/>
                <a:gd name="T21" fmla="*/ 9 h 3175"/>
                <a:gd name="T22" fmla="*/ 702 w 961"/>
                <a:gd name="T23" fmla="*/ 56 h 3175"/>
                <a:gd name="T24" fmla="*/ 760 w 961"/>
                <a:gd name="T25" fmla="*/ 178 h 3175"/>
                <a:gd name="T26" fmla="*/ 756 w 961"/>
                <a:gd name="T27" fmla="*/ 277 h 3175"/>
                <a:gd name="T28" fmla="*/ 721 w 961"/>
                <a:gd name="T29" fmla="*/ 350 h 3175"/>
                <a:gd name="T30" fmla="*/ 696 w 961"/>
                <a:gd name="T31" fmla="*/ 403 h 3175"/>
                <a:gd name="T32" fmla="*/ 733 w 961"/>
                <a:gd name="T33" fmla="*/ 438 h 3175"/>
                <a:gd name="T34" fmla="*/ 870 w 961"/>
                <a:gd name="T35" fmla="*/ 532 h 3175"/>
                <a:gd name="T36" fmla="*/ 948 w 961"/>
                <a:gd name="T37" fmla="*/ 694 h 3175"/>
                <a:gd name="T38" fmla="*/ 926 w 961"/>
                <a:gd name="T39" fmla="*/ 793 h 3175"/>
                <a:gd name="T40" fmla="*/ 856 w 961"/>
                <a:gd name="T41" fmla="*/ 1021 h 3175"/>
                <a:gd name="T42" fmla="*/ 851 w 961"/>
                <a:gd name="T43" fmla="*/ 1300 h 3175"/>
                <a:gd name="T44" fmla="*/ 871 w 961"/>
                <a:gd name="T45" fmla="*/ 1654 h 3175"/>
                <a:gd name="T46" fmla="*/ 855 w 961"/>
                <a:gd name="T47" fmla="*/ 1818 h 3175"/>
                <a:gd name="T48" fmla="*/ 833 w 961"/>
                <a:gd name="T49" fmla="*/ 2082 h 3175"/>
                <a:gd name="T50" fmla="*/ 852 w 961"/>
                <a:gd name="T51" fmla="*/ 2214 h 3175"/>
                <a:gd name="T52" fmla="*/ 870 w 961"/>
                <a:gd name="T53" fmla="*/ 2289 h 3175"/>
                <a:gd name="T54" fmla="*/ 884 w 961"/>
                <a:gd name="T55" fmla="*/ 2647 h 3175"/>
                <a:gd name="T56" fmla="*/ 896 w 961"/>
                <a:gd name="T57" fmla="*/ 2758 h 3175"/>
                <a:gd name="T58" fmla="*/ 903 w 961"/>
                <a:gd name="T59" fmla="*/ 2839 h 3175"/>
                <a:gd name="T60" fmla="*/ 918 w 961"/>
                <a:gd name="T61" fmla="*/ 2977 h 3175"/>
                <a:gd name="T62" fmla="*/ 852 w 961"/>
                <a:gd name="T63" fmla="*/ 3166 h 3175"/>
                <a:gd name="T64" fmla="*/ 753 w 961"/>
                <a:gd name="T65" fmla="*/ 3034 h 3175"/>
                <a:gd name="T66" fmla="*/ 734 w 961"/>
                <a:gd name="T67" fmla="*/ 2872 h 3175"/>
                <a:gd name="T68" fmla="*/ 733 w 961"/>
                <a:gd name="T69" fmla="*/ 2806 h 3175"/>
                <a:gd name="T70" fmla="*/ 711 w 961"/>
                <a:gd name="T71" fmla="*/ 2644 h 3175"/>
                <a:gd name="T72" fmla="*/ 678 w 961"/>
                <a:gd name="T73" fmla="*/ 2311 h 3175"/>
                <a:gd name="T74" fmla="*/ 629 w 961"/>
                <a:gd name="T75" fmla="*/ 2176 h 3175"/>
                <a:gd name="T76" fmla="*/ 567 w 961"/>
                <a:gd name="T77" fmla="*/ 1705 h 3175"/>
                <a:gd name="T78" fmla="*/ 467 w 961"/>
                <a:gd name="T79" fmla="*/ 2142 h 3175"/>
                <a:gd name="T80" fmla="*/ 457 w 961"/>
                <a:gd name="T81" fmla="*/ 2282 h 3175"/>
                <a:gd name="T82" fmla="*/ 462 w 961"/>
                <a:gd name="T83" fmla="*/ 2583 h 3175"/>
                <a:gd name="T84" fmla="*/ 443 w 961"/>
                <a:gd name="T85" fmla="*/ 2872 h 3175"/>
                <a:gd name="T86" fmla="*/ 388 w 961"/>
                <a:gd name="T87" fmla="*/ 3052 h 3175"/>
                <a:gd name="T88" fmla="*/ 62 w 961"/>
                <a:gd name="T89" fmla="*/ 3090 h 3175"/>
                <a:gd name="T90" fmla="*/ 67 w 961"/>
                <a:gd name="T91" fmla="*/ 2991 h 3175"/>
                <a:gd name="T92" fmla="*/ 259 w 961"/>
                <a:gd name="T93" fmla="*/ 2873 h 3175"/>
                <a:gd name="T94" fmla="*/ 259 w 961"/>
                <a:gd name="T95" fmla="*/ 2792 h 3175"/>
                <a:gd name="T96" fmla="*/ 261 w 961"/>
                <a:gd name="T97" fmla="*/ 2635 h 3175"/>
                <a:gd name="T98" fmla="*/ 238 w 961"/>
                <a:gd name="T99" fmla="*/ 2268 h 3175"/>
                <a:gd name="T100" fmla="*/ 223 w 961"/>
                <a:gd name="T101" fmla="*/ 2171 h 3175"/>
                <a:gd name="T102" fmla="*/ 238 w 961"/>
                <a:gd name="T103" fmla="*/ 2071 h 3175"/>
                <a:gd name="T104" fmla="*/ 249 w 961"/>
                <a:gd name="T105" fmla="*/ 1657 h 3175"/>
                <a:gd name="T106" fmla="*/ 279 w 961"/>
                <a:gd name="T107" fmla="*/ 1362 h 3175"/>
                <a:gd name="T108" fmla="*/ 171 w 961"/>
                <a:gd name="T109" fmla="*/ 1046 h 3175"/>
                <a:gd name="T110" fmla="*/ 147 w 961"/>
                <a:gd name="T111" fmla="*/ 894 h 3175"/>
                <a:gd name="T112" fmla="*/ 252 w 961"/>
                <a:gd name="T113" fmla="*/ 728 h 3175"/>
                <a:gd name="T114" fmla="*/ 334 w 961"/>
                <a:gd name="T115" fmla="*/ 554 h 3175"/>
                <a:gd name="T116" fmla="*/ 515 w 961"/>
                <a:gd name="T117" fmla="*/ 502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1" h="3175">
                  <a:moveTo>
                    <a:pt x="515" y="502"/>
                  </a:moveTo>
                  <a:cubicBezTo>
                    <a:pt x="515" y="502"/>
                    <a:pt x="512" y="477"/>
                    <a:pt x="511" y="457"/>
                  </a:cubicBezTo>
                  <a:cubicBezTo>
                    <a:pt x="510" y="436"/>
                    <a:pt x="506" y="429"/>
                    <a:pt x="488" y="406"/>
                  </a:cubicBezTo>
                  <a:cubicBezTo>
                    <a:pt x="470" y="383"/>
                    <a:pt x="468" y="354"/>
                    <a:pt x="468" y="350"/>
                  </a:cubicBezTo>
                  <a:cubicBezTo>
                    <a:pt x="468" y="346"/>
                    <a:pt x="468" y="334"/>
                    <a:pt x="464" y="332"/>
                  </a:cubicBezTo>
                  <a:cubicBezTo>
                    <a:pt x="460" y="331"/>
                    <a:pt x="448" y="322"/>
                    <a:pt x="446" y="312"/>
                  </a:cubicBezTo>
                  <a:cubicBezTo>
                    <a:pt x="445" y="302"/>
                    <a:pt x="449" y="269"/>
                    <a:pt x="445" y="259"/>
                  </a:cubicBezTo>
                  <a:cubicBezTo>
                    <a:pt x="441" y="249"/>
                    <a:pt x="455" y="229"/>
                    <a:pt x="455" y="229"/>
                  </a:cubicBezTo>
                  <a:cubicBezTo>
                    <a:pt x="455" y="229"/>
                    <a:pt x="450" y="217"/>
                    <a:pt x="445" y="193"/>
                  </a:cubicBezTo>
                  <a:cubicBezTo>
                    <a:pt x="440" y="169"/>
                    <a:pt x="448" y="131"/>
                    <a:pt x="445" y="119"/>
                  </a:cubicBezTo>
                  <a:cubicBezTo>
                    <a:pt x="443" y="108"/>
                    <a:pt x="436" y="106"/>
                    <a:pt x="436" y="89"/>
                  </a:cubicBezTo>
                  <a:cubicBezTo>
                    <a:pt x="436" y="73"/>
                    <a:pt x="450" y="46"/>
                    <a:pt x="450" y="46"/>
                  </a:cubicBezTo>
                  <a:cubicBezTo>
                    <a:pt x="450" y="46"/>
                    <a:pt x="451" y="52"/>
                    <a:pt x="453" y="59"/>
                  </a:cubicBezTo>
                  <a:cubicBezTo>
                    <a:pt x="454" y="65"/>
                    <a:pt x="463" y="64"/>
                    <a:pt x="463" y="64"/>
                  </a:cubicBezTo>
                  <a:cubicBezTo>
                    <a:pt x="463" y="64"/>
                    <a:pt x="453" y="50"/>
                    <a:pt x="462" y="36"/>
                  </a:cubicBezTo>
                  <a:cubicBezTo>
                    <a:pt x="470" y="22"/>
                    <a:pt x="481" y="17"/>
                    <a:pt x="481" y="17"/>
                  </a:cubicBezTo>
                  <a:cubicBezTo>
                    <a:pt x="481" y="17"/>
                    <a:pt x="468" y="28"/>
                    <a:pt x="469" y="36"/>
                  </a:cubicBezTo>
                  <a:cubicBezTo>
                    <a:pt x="470" y="43"/>
                    <a:pt x="474" y="55"/>
                    <a:pt x="474" y="55"/>
                  </a:cubicBezTo>
                  <a:cubicBezTo>
                    <a:pt x="474" y="55"/>
                    <a:pt x="478" y="31"/>
                    <a:pt x="488" y="21"/>
                  </a:cubicBezTo>
                  <a:cubicBezTo>
                    <a:pt x="498" y="10"/>
                    <a:pt x="521" y="0"/>
                    <a:pt x="529" y="3"/>
                  </a:cubicBezTo>
                  <a:cubicBezTo>
                    <a:pt x="536" y="5"/>
                    <a:pt x="560" y="10"/>
                    <a:pt x="568" y="9"/>
                  </a:cubicBezTo>
                  <a:cubicBezTo>
                    <a:pt x="576" y="8"/>
                    <a:pt x="599" y="3"/>
                    <a:pt x="615" y="9"/>
                  </a:cubicBezTo>
                  <a:cubicBezTo>
                    <a:pt x="631" y="16"/>
                    <a:pt x="669" y="23"/>
                    <a:pt x="676" y="27"/>
                  </a:cubicBezTo>
                  <a:cubicBezTo>
                    <a:pt x="682" y="31"/>
                    <a:pt x="696" y="46"/>
                    <a:pt x="702" y="56"/>
                  </a:cubicBezTo>
                  <a:cubicBezTo>
                    <a:pt x="709" y="66"/>
                    <a:pt x="738" y="94"/>
                    <a:pt x="747" y="107"/>
                  </a:cubicBezTo>
                  <a:cubicBezTo>
                    <a:pt x="756" y="119"/>
                    <a:pt x="765" y="154"/>
                    <a:pt x="760" y="178"/>
                  </a:cubicBezTo>
                  <a:cubicBezTo>
                    <a:pt x="754" y="202"/>
                    <a:pt x="744" y="249"/>
                    <a:pt x="744" y="249"/>
                  </a:cubicBezTo>
                  <a:cubicBezTo>
                    <a:pt x="744" y="249"/>
                    <a:pt x="756" y="267"/>
                    <a:pt x="756" y="277"/>
                  </a:cubicBezTo>
                  <a:cubicBezTo>
                    <a:pt x="756" y="287"/>
                    <a:pt x="746" y="302"/>
                    <a:pt x="744" y="315"/>
                  </a:cubicBezTo>
                  <a:cubicBezTo>
                    <a:pt x="743" y="327"/>
                    <a:pt x="728" y="339"/>
                    <a:pt x="721" y="350"/>
                  </a:cubicBezTo>
                  <a:cubicBezTo>
                    <a:pt x="715" y="362"/>
                    <a:pt x="701" y="355"/>
                    <a:pt x="701" y="355"/>
                  </a:cubicBezTo>
                  <a:cubicBezTo>
                    <a:pt x="701" y="355"/>
                    <a:pt x="695" y="386"/>
                    <a:pt x="696" y="403"/>
                  </a:cubicBezTo>
                  <a:cubicBezTo>
                    <a:pt x="697" y="421"/>
                    <a:pt x="699" y="430"/>
                    <a:pt x="699" y="430"/>
                  </a:cubicBezTo>
                  <a:cubicBezTo>
                    <a:pt x="699" y="430"/>
                    <a:pt x="723" y="429"/>
                    <a:pt x="733" y="438"/>
                  </a:cubicBezTo>
                  <a:cubicBezTo>
                    <a:pt x="743" y="447"/>
                    <a:pt x="768" y="495"/>
                    <a:pt x="776" y="497"/>
                  </a:cubicBezTo>
                  <a:cubicBezTo>
                    <a:pt x="784" y="500"/>
                    <a:pt x="856" y="525"/>
                    <a:pt x="870" y="532"/>
                  </a:cubicBezTo>
                  <a:cubicBezTo>
                    <a:pt x="884" y="538"/>
                    <a:pt x="946" y="548"/>
                    <a:pt x="953" y="586"/>
                  </a:cubicBezTo>
                  <a:cubicBezTo>
                    <a:pt x="961" y="624"/>
                    <a:pt x="960" y="668"/>
                    <a:pt x="948" y="694"/>
                  </a:cubicBezTo>
                  <a:cubicBezTo>
                    <a:pt x="937" y="719"/>
                    <a:pt x="934" y="738"/>
                    <a:pt x="936" y="751"/>
                  </a:cubicBezTo>
                  <a:cubicBezTo>
                    <a:pt x="937" y="764"/>
                    <a:pt x="932" y="780"/>
                    <a:pt x="926" y="793"/>
                  </a:cubicBezTo>
                  <a:cubicBezTo>
                    <a:pt x="919" y="805"/>
                    <a:pt x="907" y="870"/>
                    <a:pt x="901" y="890"/>
                  </a:cubicBezTo>
                  <a:cubicBezTo>
                    <a:pt x="896" y="911"/>
                    <a:pt x="863" y="993"/>
                    <a:pt x="856" y="1021"/>
                  </a:cubicBezTo>
                  <a:cubicBezTo>
                    <a:pt x="848" y="1049"/>
                    <a:pt x="832" y="1068"/>
                    <a:pt x="832" y="1068"/>
                  </a:cubicBezTo>
                  <a:cubicBezTo>
                    <a:pt x="832" y="1068"/>
                    <a:pt x="841" y="1249"/>
                    <a:pt x="851" y="1300"/>
                  </a:cubicBezTo>
                  <a:cubicBezTo>
                    <a:pt x="861" y="1351"/>
                    <a:pt x="885" y="1643"/>
                    <a:pt x="885" y="1643"/>
                  </a:cubicBezTo>
                  <a:cubicBezTo>
                    <a:pt x="885" y="1643"/>
                    <a:pt x="876" y="1650"/>
                    <a:pt x="871" y="1654"/>
                  </a:cubicBezTo>
                  <a:cubicBezTo>
                    <a:pt x="866" y="1657"/>
                    <a:pt x="860" y="1660"/>
                    <a:pt x="860" y="1660"/>
                  </a:cubicBezTo>
                  <a:cubicBezTo>
                    <a:pt x="860" y="1660"/>
                    <a:pt x="857" y="1774"/>
                    <a:pt x="855" y="1818"/>
                  </a:cubicBezTo>
                  <a:cubicBezTo>
                    <a:pt x="852" y="1863"/>
                    <a:pt x="845" y="1933"/>
                    <a:pt x="841" y="1957"/>
                  </a:cubicBezTo>
                  <a:cubicBezTo>
                    <a:pt x="834" y="1995"/>
                    <a:pt x="837" y="2060"/>
                    <a:pt x="833" y="2082"/>
                  </a:cubicBezTo>
                  <a:cubicBezTo>
                    <a:pt x="829" y="2104"/>
                    <a:pt x="839" y="2149"/>
                    <a:pt x="842" y="2164"/>
                  </a:cubicBezTo>
                  <a:cubicBezTo>
                    <a:pt x="844" y="2180"/>
                    <a:pt x="852" y="2204"/>
                    <a:pt x="852" y="2214"/>
                  </a:cubicBezTo>
                  <a:cubicBezTo>
                    <a:pt x="852" y="2224"/>
                    <a:pt x="863" y="2243"/>
                    <a:pt x="863" y="2253"/>
                  </a:cubicBezTo>
                  <a:cubicBezTo>
                    <a:pt x="863" y="2263"/>
                    <a:pt x="867" y="2282"/>
                    <a:pt x="870" y="2289"/>
                  </a:cubicBezTo>
                  <a:cubicBezTo>
                    <a:pt x="872" y="2295"/>
                    <a:pt x="898" y="2377"/>
                    <a:pt x="899" y="2447"/>
                  </a:cubicBezTo>
                  <a:cubicBezTo>
                    <a:pt x="900" y="2517"/>
                    <a:pt x="881" y="2632"/>
                    <a:pt x="884" y="2647"/>
                  </a:cubicBezTo>
                  <a:cubicBezTo>
                    <a:pt x="886" y="2663"/>
                    <a:pt x="888" y="2665"/>
                    <a:pt x="888" y="2685"/>
                  </a:cubicBezTo>
                  <a:cubicBezTo>
                    <a:pt x="888" y="2706"/>
                    <a:pt x="904" y="2739"/>
                    <a:pt x="896" y="2758"/>
                  </a:cubicBezTo>
                  <a:cubicBezTo>
                    <a:pt x="889" y="2777"/>
                    <a:pt x="896" y="2773"/>
                    <a:pt x="900" y="2788"/>
                  </a:cubicBezTo>
                  <a:cubicBezTo>
                    <a:pt x="904" y="2803"/>
                    <a:pt x="907" y="2827"/>
                    <a:pt x="903" y="2839"/>
                  </a:cubicBezTo>
                  <a:cubicBezTo>
                    <a:pt x="899" y="2850"/>
                    <a:pt x="891" y="2865"/>
                    <a:pt x="891" y="2865"/>
                  </a:cubicBezTo>
                  <a:cubicBezTo>
                    <a:pt x="891" y="2865"/>
                    <a:pt x="918" y="2944"/>
                    <a:pt x="918" y="2977"/>
                  </a:cubicBezTo>
                  <a:cubicBezTo>
                    <a:pt x="918" y="3010"/>
                    <a:pt x="932" y="3085"/>
                    <a:pt x="927" y="3108"/>
                  </a:cubicBezTo>
                  <a:cubicBezTo>
                    <a:pt x="922" y="3130"/>
                    <a:pt x="896" y="3158"/>
                    <a:pt x="852" y="3166"/>
                  </a:cubicBezTo>
                  <a:cubicBezTo>
                    <a:pt x="808" y="3174"/>
                    <a:pt x="761" y="3175"/>
                    <a:pt x="752" y="3129"/>
                  </a:cubicBezTo>
                  <a:cubicBezTo>
                    <a:pt x="743" y="3084"/>
                    <a:pt x="748" y="3062"/>
                    <a:pt x="753" y="3034"/>
                  </a:cubicBezTo>
                  <a:cubicBezTo>
                    <a:pt x="758" y="3006"/>
                    <a:pt x="763" y="2964"/>
                    <a:pt x="762" y="2935"/>
                  </a:cubicBezTo>
                  <a:cubicBezTo>
                    <a:pt x="761" y="2906"/>
                    <a:pt x="734" y="2872"/>
                    <a:pt x="734" y="2872"/>
                  </a:cubicBezTo>
                  <a:cubicBezTo>
                    <a:pt x="734" y="2872"/>
                    <a:pt x="724" y="2864"/>
                    <a:pt x="720" y="2845"/>
                  </a:cubicBezTo>
                  <a:cubicBezTo>
                    <a:pt x="716" y="2826"/>
                    <a:pt x="735" y="2811"/>
                    <a:pt x="733" y="2806"/>
                  </a:cubicBezTo>
                  <a:cubicBezTo>
                    <a:pt x="730" y="2801"/>
                    <a:pt x="724" y="2787"/>
                    <a:pt x="724" y="2758"/>
                  </a:cubicBezTo>
                  <a:cubicBezTo>
                    <a:pt x="724" y="2729"/>
                    <a:pt x="723" y="2668"/>
                    <a:pt x="711" y="2644"/>
                  </a:cubicBezTo>
                  <a:cubicBezTo>
                    <a:pt x="700" y="2620"/>
                    <a:pt x="692" y="2434"/>
                    <a:pt x="687" y="2394"/>
                  </a:cubicBezTo>
                  <a:cubicBezTo>
                    <a:pt x="682" y="2353"/>
                    <a:pt x="689" y="2318"/>
                    <a:pt x="678" y="2311"/>
                  </a:cubicBezTo>
                  <a:cubicBezTo>
                    <a:pt x="668" y="2305"/>
                    <a:pt x="663" y="2272"/>
                    <a:pt x="654" y="2244"/>
                  </a:cubicBezTo>
                  <a:cubicBezTo>
                    <a:pt x="645" y="2216"/>
                    <a:pt x="629" y="2194"/>
                    <a:pt x="629" y="2176"/>
                  </a:cubicBezTo>
                  <a:cubicBezTo>
                    <a:pt x="629" y="2158"/>
                    <a:pt x="619" y="2047"/>
                    <a:pt x="607" y="1963"/>
                  </a:cubicBezTo>
                  <a:cubicBezTo>
                    <a:pt x="596" y="1879"/>
                    <a:pt x="567" y="1705"/>
                    <a:pt x="567" y="1705"/>
                  </a:cubicBezTo>
                  <a:cubicBezTo>
                    <a:pt x="567" y="1705"/>
                    <a:pt x="541" y="1859"/>
                    <a:pt x="511" y="1943"/>
                  </a:cubicBezTo>
                  <a:cubicBezTo>
                    <a:pt x="481" y="2026"/>
                    <a:pt x="467" y="2124"/>
                    <a:pt x="467" y="2142"/>
                  </a:cubicBezTo>
                  <a:cubicBezTo>
                    <a:pt x="467" y="2159"/>
                    <a:pt x="465" y="2183"/>
                    <a:pt x="460" y="2201"/>
                  </a:cubicBezTo>
                  <a:cubicBezTo>
                    <a:pt x="455" y="2219"/>
                    <a:pt x="451" y="2262"/>
                    <a:pt x="457" y="2282"/>
                  </a:cubicBezTo>
                  <a:cubicBezTo>
                    <a:pt x="462" y="2303"/>
                    <a:pt x="465" y="2363"/>
                    <a:pt x="472" y="2396"/>
                  </a:cubicBezTo>
                  <a:cubicBezTo>
                    <a:pt x="478" y="2429"/>
                    <a:pt x="465" y="2532"/>
                    <a:pt x="462" y="2583"/>
                  </a:cubicBezTo>
                  <a:cubicBezTo>
                    <a:pt x="458" y="2633"/>
                    <a:pt x="464" y="2758"/>
                    <a:pt x="457" y="2796"/>
                  </a:cubicBezTo>
                  <a:cubicBezTo>
                    <a:pt x="449" y="2834"/>
                    <a:pt x="439" y="2859"/>
                    <a:pt x="443" y="2872"/>
                  </a:cubicBezTo>
                  <a:cubicBezTo>
                    <a:pt x="446" y="2885"/>
                    <a:pt x="478" y="3007"/>
                    <a:pt x="464" y="3023"/>
                  </a:cubicBezTo>
                  <a:cubicBezTo>
                    <a:pt x="450" y="3038"/>
                    <a:pt x="426" y="3052"/>
                    <a:pt x="388" y="3052"/>
                  </a:cubicBezTo>
                  <a:cubicBezTo>
                    <a:pt x="350" y="3052"/>
                    <a:pt x="297" y="3046"/>
                    <a:pt x="271" y="3058"/>
                  </a:cubicBezTo>
                  <a:cubicBezTo>
                    <a:pt x="246" y="3071"/>
                    <a:pt x="124" y="3105"/>
                    <a:pt x="62" y="3090"/>
                  </a:cubicBezTo>
                  <a:cubicBezTo>
                    <a:pt x="0" y="3075"/>
                    <a:pt x="6" y="3037"/>
                    <a:pt x="6" y="3023"/>
                  </a:cubicBezTo>
                  <a:cubicBezTo>
                    <a:pt x="6" y="3009"/>
                    <a:pt x="44" y="2995"/>
                    <a:pt x="67" y="2991"/>
                  </a:cubicBezTo>
                  <a:cubicBezTo>
                    <a:pt x="90" y="2987"/>
                    <a:pt x="118" y="2972"/>
                    <a:pt x="148" y="2956"/>
                  </a:cubicBezTo>
                  <a:cubicBezTo>
                    <a:pt x="179" y="2939"/>
                    <a:pt x="255" y="2888"/>
                    <a:pt x="259" y="2873"/>
                  </a:cubicBezTo>
                  <a:cubicBezTo>
                    <a:pt x="263" y="2858"/>
                    <a:pt x="249" y="2821"/>
                    <a:pt x="255" y="2817"/>
                  </a:cubicBezTo>
                  <a:cubicBezTo>
                    <a:pt x="261" y="2814"/>
                    <a:pt x="265" y="2803"/>
                    <a:pt x="259" y="2792"/>
                  </a:cubicBezTo>
                  <a:cubicBezTo>
                    <a:pt x="252" y="2781"/>
                    <a:pt x="256" y="2754"/>
                    <a:pt x="261" y="2731"/>
                  </a:cubicBezTo>
                  <a:cubicBezTo>
                    <a:pt x="266" y="2708"/>
                    <a:pt x="264" y="2655"/>
                    <a:pt x="261" y="2635"/>
                  </a:cubicBezTo>
                  <a:cubicBezTo>
                    <a:pt x="259" y="2614"/>
                    <a:pt x="249" y="2348"/>
                    <a:pt x="249" y="2324"/>
                  </a:cubicBezTo>
                  <a:cubicBezTo>
                    <a:pt x="249" y="2300"/>
                    <a:pt x="254" y="2284"/>
                    <a:pt x="238" y="2268"/>
                  </a:cubicBezTo>
                  <a:cubicBezTo>
                    <a:pt x="223" y="2253"/>
                    <a:pt x="214" y="2229"/>
                    <a:pt x="223" y="2223"/>
                  </a:cubicBezTo>
                  <a:cubicBezTo>
                    <a:pt x="232" y="2216"/>
                    <a:pt x="217" y="2183"/>
                    <a:pt x="223" y="2171"/>
                  </a:cubicBezTo>
                  <a:cubicBezTo>
                    <a:pt x="230" y="2158"/>
                    <a:pt x="236" y="2142"/>
                    <a:pt x="232" y="2124"/>
                  </a:cubicBezTo>
                  <a:cubicBezTo>
                    <a:pt x="228" y="2106"/>
                    <a:pt x="230" y="2086"/>
                    <a:pt x="238" y="2071"/>
                  </a:cubicBezTo>
                  <a:cubicBezTo>
                    <a:pt x="247" y="2055"/>
                    <a:pt x="237" y="1912"/>
                    <a:pt x="238" y="1856"/>
                  </a:cubicBezTo>
                  <a:cubicBezTo>
                    <a:pt x="240" y="1801"/>
                    <a:pt x="249" y="1657"/>
                    <a:pt x="249" y="1657"/>
                  </a:cubicBezTo>
                  <a:cubicBezTo>
                    <a:pt x="231" y="1637"/>
                    <a:pt x="231" y="1637"/>
                    <a:pt x="231" y="1637"/>
                  </a:cubicBezTo>
                  <a:cubicBezTo>
                    <a:pt x="231" y="1637"/>
                    <a:pt x="264" y="1437"/>
                    <a:pt x="279" y="1362"/>
                  </a:cubicBezTo>
                  <a:cubicBezTo>
                    <a:pt x="294" y="1287"/>
                    <a:pt x="321" y="1070"/>
                    <a:pt x="321" y="1070"/>
                  </a:cubicBezTo>
                  <a:cubicBezTo>
                    <a:pt x="321" y="1070"/>
                    <a:pt x="195" y="1078"/>
                    <a:pt x="171" y="1046"/>
                  </a:cubicBezTo>
                  <a:cubicBezTo>
                    <a:pt x="147" y="1015"/>
                    <a:pt x="146" y="979"/>
                    <a:pt x="138" y="965"/>
                  </a:cubicBezTo>
                  <a:cubicBezTo>
                    <a:pt x="131" y="951"/>
                    <a:pt x="137" y="909"/>
                    <a:pt x="147" y="894"/>
                  </a:cubicBezTo>
                  <a:cubicBezTo>
                    <a:pt x="157" y="879"/>
                    <a:pt x="194" y="842"/>
                    <a:pt x="205" y="819"/>
                  </a:cubicBezTo>
                  <a:cubicBezTo>
                    <a:pt x="217" y="796"/>
                    <a:pt x="249" y="748"/>
                    <a:pt x="252" y="728"/>
                  </a:cubicBezTo>
                  <a:cubicBezTo>
                    <a:pt x="256" y="708"/>
                    <a:pt x="302" y="619"/>
                    <a:pt x="301" y="605"/>
                  </a:cubicBezTo>
                  <a:cubicBezTo>
                    <a:pt x="299" y="591"/>
                    <a:pt x="325" y="561"/>
                    <a:pt x="334" y="554"/>
                  </a:cubicBezTo>
                  <a:cubicBezTo>
                    <a:pt x="342" y="548"/>
                    <a:pt x="407" y="537"/>
                    <a:pt x="437" y="529"/>
                  </a:cubicBezTo>
                  <a:cubicBezTo>
                    <a:pt x="468" y="521"/>
                    <a:pt x="515" y="502"/>
                    <a:pt x="515" y="502"/>
                  </a:cubicBezTo>
                  <a:close/>
                </a:path>
              </a:pathLst>
            </a:custGeom>
            <a:solidFill>
              <a:srgbClr val="6E0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42" name="Freeform 25">
              <a:extLst>
                <a:ext uri="{FF2B5EF4-FFF2-40B4-BE49-F238E27FC236}">
                  <a16:creationId xmlns:a16="http://schemas.microsoft.com/office/drawing/2014/main" id="{29846100-D12E-4CFC-BF5B-4720BCE76D3C}"/>
                </a:ext>
              </a:extLst>
            </p:cNvPr>
            <p:cNvSpPr>
              <a:spLocks noEditPoints="1"/>
            </p:cNvSpPr>
            <p:nvPr/>
          </p:nvSpPr>
          <p:spPr bwMode="auto">
            <a:xfrm>
              <a:off x="1464" y="46"/>
              <a:ext cx="1270" cy="4251"/>
            </a:xfrm>
            <a:custGeom>
              <a:avLst/>
              <a:gdLst>
                <a:gd name="T0" fmla="*/ 47 w 939"/>
                <a:gd name="T1" fmla="*/ 850 h 3141"/>
                <a:gd name="T2" fmla="*/ 82 w 939"/>
                <a:gd name="T3" fmla="*/ 670 h 3141"/>
                <a:gd name="T4" fmla="*/ 246 w 939"/>
                <a:gd name="T5" fmla="*/ 505 h 3141"/>
                <a:gd name="T6" fmla="*/ 409 w 939"/>
                <a:gd name="T7" fmla="*/ 383 h 3141"/>
                <a:gd name="T8" fmla="*/ 364 w 939"/>
                <a:gd name="T9" fmla="*/ 330 h 3141"/>
                <a:gd name="T10" fmla="*/ 371 w 939"/>
                <a:gd name="T11" fmla="*/ 243 h 3141"/>
                <a:gd name="T12" fmla="*/ 360 w 939"/>
                <a:gd name="T13" fmla="*/ 105 h 3141"/>
                <a:gd name="T14" fmla="*/ 377 w 939"/>
                <a:gd name="T15" fmla="*/ 53 h 3141"/>
                <a:gd name="T16" fmla="*/ 385 w 939"/>
                <a:gd name="T17" fmla="*/ 49 h 3141"/>
                <a:gd name="T18" fmla="*/ 397 w 939"/>
                <a:gd name="T19" fmla="*/ 47 h 3141"/>
                <a:gd name="T20" fmla="*/ 407 w 939"/>
                <a:gd name="T21" fmla="*/ 38 h 3141"/>
                <a:gd name="T22" fmla="*/ 416 w 939"/>
                <a:gd name="T23" fmla="*/ 40 h 3141"/>
                <a:gd name="T24" fmla="*/ 427 w 939"/>
                <a:gd name="T25" fmla="*/ 40 h 3141"/>
                <a:gd name="T26" fmla="*/ 479 w 939"/>
                <a:gd name="T27" fmla="*/ 10 h 3141"/>
                <a:gd name="T28" fmla="*/ 495 w 939"/>
                <a:gd name="T29" fmla="*/ 8 h 3141"/>
                <a:gd name="T30" fmla="*/ 630 w 939"/>
                <a:gd name="T31" fmla="*/ 56 h 3141"/>
                <a:gd name="T32" fmla="*/ 663 w 939"/>
                <a:gd name="T33" fmla="*/ 225 h 3141"/>
                <a:gd name="T34" fmla="*/ 649 w 939"/>
                <a:gd name="T35" fmla="*/ 322 h 3141"/>
                <a:gd name="T36" fmla="*/ 602 w 939"/>
                <a:gd name="T37" fmla="*/ 397 h 3141"/>
                <a:gd name="T38" fmla="*/ 619 w 939"/>
                <a:gd name="T39" fmla="*/ 470 h 3141"/>
                <a:gd name="T40" fmla="*/ 842 w 939"/>
                <a:gd name="T41" fmla="*/ 561 h 3141"/>
                <a:gd name="T42" fmla="*/ 871 w 939"/>
                <a:gd name="T43" fmla="*/ 922 h 3141"/>
                <a:gd name="T44" fmla="*/ 903 w 939"/>
                <a:gd name="T45" fmla="*/ 1186 h 3141"/>
                <a:gd name="T46" fmla="*/ 824 w 939"/>
                <a:gd name="T47" fmla="*/ 1351 h 3141"/>
                <a:gd name="T48" fmla="*/ 805 w 939"/>
                <a:gd name="T49" fmla="*/ 1626 h 3141"/>
                <a:gd name="T50" fmla="*/ 735 w 939"/>
                <a:gd name="T51" fmla="*/ 2032 h 3141"/>
                <a:gd name="T52" fmla="*/ 735 w 939"/>
                <a:gd name="T53" fmla="*/ 2154 h 3141"/>
                <a:gd name="T54" fmla="*/ 745 w 939"/>
                <a:gd name="T55" fmla="*/ 2266 h 3141"/>
                <a:gd name="T56" fmla="*/ 760 w 939"/>
                <a:gd name="T57" fmla="*/ 2743 h 3141"/>
                <a:gd name="T58" fmla="*/ 755 w 939"/>
                <a:gd name="T59" fmla="*/ 2878 h 3141"/>
                <a:gd name="T60" fmla="*/ 897 w 939"/>
                <a:gd name="T61" fmla="*/ 3003 h 3141"/>
                <a:gd name="T62" fmla="*/ 857 w 939"/>
                <a:gd name="T63" fmla="*/ 3096 h 3141"/>
                <a:gd name="T64" fmla="*/ 569 w 939"/>
                <a:gd name="T65" fmla="*/ 3012 h 3141"/>
                <a:gd name="T66" fmla="*/ 576 w 939"/>
                <a:gd name="T67" fmla="*/ 2875 h 3141"/>
                <a:gd name="T68" fmla="*/ 554 w 939"/>
                <a:gd name="T69" fmla="*/ 2774 h 3141"/>
                <a:gd name="T70" fmla="*/ 537 w 939"/>
                <a:gd name="T71" fmla="*/ 2285 h 3141"/>
                <a:gd name="T72" fmla="*/ 518 w 939"/>
                <a:gd name="T73" fmla="*/ 2191 h 3141"/>
                <a:gd name="T74" fmla="*/ 486 w 939"/>
                <a:gd name="T75" fmla="*/ 1860 h 3141"/>
                <a:gd name="T76" fmla="*/ 423 w 939"/>
                <a:gd name="T77" fmla="*/ 1769 h 3141"/>
                <a:gd name="T78" fmla="*/ 379 w 939"/>
                <a:gd name="T79" fmla="*/ 2137 h 3141"/>
                <a:gd name="T80" fmla="*/ 357 w 939"/>
                <a:gd name="T81" fmla="*/ 2268 h 3141"/>
                <a:gd name="T82" fmla="*/ 309 w 939"/>
                <a:gd name="T83" fmla="*/ 2774 h 3141"/>
                <a:gd name="T84" fmla="*/ 281 w 939"/>
                <a:gd name="T85" fmla="*/ 2893 h 3141"/>
                <a:gd name="T86" fmla="*/ 261 w 939"/>
                <a:gd name="T87" fmla="*/ 2969 h 3141"/>
                <a:gd name="T88" fmla="*/ 233 w 939"/>
                <a:gd name="T89" fmla="*/ 3122 h 3141"/>
                <a:gd name="T90" fmla="*/ 83 w 939"/>
                <a:gd name="T91" fmla="*/ 3038 h 3141"/>
                <a:gd name="T92" fmla="*/ 139 w 939"/>
                <a:gd name="T93" fmla="*/ 2875 h 3141"/>
                <a:gd name="T94" fmla="*/ 121 w 939"/>
                <a:gd name="T95" fmla="*/ 2808 h 3141"/>
                <a:gd name="T96" fmla="*/ 120 w 939"/>
                <a:gd name="T97" fmla="*/ 2690 h 3141"/>
                <a:gd name="T98" fmla="*/ 129 w 939"/>
                <a:gd name="T99" fmla="*/ 2282 h 3141"/>
                <a:gd name="T100" fmla="*/ 147 w 939"/>
                <a:gd name="T101" fmla="*/ 2172 h 3141"/>
                <a:gd name="T102" fmla="*/ 171 w 939"/>
                <a:gd name="T103" fmla="*/ 2067 h 3141"/>
                <a:gd name="T104" fmla="*/ 166 w 939"/>
                <a:gd name="T105" fmla="*/ 1748 h 3141"/>
                <a:gd name="T106" fmla="*/ 136 w 939"/>
                <a:gd name="T107" fmla="*/ 1580 h 3141"/>
                <a:gd name="T108" fmla="*/ 101 w 939"/>
                <a:gd name="T109" fmla="*/ 1332 h 3141"/>
                <a:gd name="T110" fmla="*/ 12 w 939"/>
                <a:gd name="T111" fmla="*/ 1151 h 3141"/>
                <a:gd name="T112" fmla="*/ 189 w 939"/>
                <a:gd name="T113" fmla="*/ 1190 h 3141"/>
                <a:gd name="T114" fmla="*/ 199 w 939"/>
                <a:gd name="T115" fmla="*/ 1230 h 3141"/>
                <a:gd name="T116" fmla="*/ 182 w 939"/>
                <a:gd name="T117" fmla="*/ 1104 h 3141"/>
                <a:gd name="T118" fmla="*/ 189 w 939"/>
                <a:gd name="T119" fmla="*/ 1190 h 3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3141">
                  <a:moveTo>
                    <a:pt x="7" y="1030"/>
                  </a:moveTo>
                  <a:cubicBezTo>
                    <a:pt x="14" y="1001"/>
                    <a:pt x="38" y="869"/>
                    <a:pt x="47" y="850"/>
                  </a:cubicBezTo>
                  <a:cubicBezTo>
                    <a:pt x="56" y="831"/>
                    <a:pt x="50" y="792"/>
                    <a:pt x="63" y="759"/>
                  </a:cubicBezTo>
                  <a:cubicBezTo>
                    <a:pt x="75" y="726"/>
                    <a:pt x="80" y="693"/>
                    <a:pt x="82" y="670"/>
                  </a:cubicBezTo>
                  <a:cubicBezTo>
                    <a:pt x="84" y="647"/>
                    <a:pt x="96" y="586"/>
                    <a:pt x="98" y="570"/>
                  </a:cubicBezTo>
                  <a:cubicBezTo>
                    <a:pt x="99" y="554"/>
                    <a:pt x="206" y="521"/>
                    <a:pt x="246" y="505"/>
                  </a:cubicBezTo>
                  <a:cubicBezTo>
                    <a:pt x="287" y="490"/>
                    <a:pt x="371" y="442"/>
                    <a:pt x="383" y="428"/>
                  </a:cubicBezTo>
                  <a:cubicBezTo>
                    <a:pt x="395" y="414"/>
                    <a:pt x="409" y="409"/>
                    <a:pt x="409" y="383"/>
                  </a:cubicBezTo>
                  <a:cubicBezTo>
                    <a:pt x="409" y="357"/>
                    <a:pt x="392" y="362"/>
                    <a:pt x="392" y="362"/>
                  </a:cubicBezTo>
                  <a:cubicBezTo>
                    <a:pt x="392" y="362"/>
                    <a:pt x="374" y="350"/>
                    <a:pt x="364" y="330"/>
                  </a:cubicBezTo>
                  <a:cubicBezTo>
                    <a:pt x="353" y="311"/>
                    <a:pt x="355" y="297"/>
                    <a:pt x="355" y="273"/>
                  </a:cubicBezTo>
                  <a:cubicBezTo>
                    <a:pt x="355" y="248"/>
                    <a:pt x="371" y="243"/>
                    <a:pt x="371" y="243"/>
                  </a:cubicBezTo>
                  <a:cubicBezTo>
                    <a:pt x="371" y="243"/>
                    <a:pt x="371" y="213"/>
                    <a:pt x="362" y="180"/>
                  </a:cubicBezTo>
                  <a:cubicBezTo>
                    <a:pt x="353" y="147"/>
                    <a:pt x="362" y="133"/>
                    <a:pt x="360" y="105"/>
                  </a:cubicBezTo>
                  <a:cubicBezTo>
                    <a:pt x="358" y="77"/>
                    <a:pt x="365" y="84"/>
                    <a:pt x="372" y="66"/>
                  </a:cubicBezTo>
                  <a:cubicBezTo>
                    <a:pt x="375" y="59"/>
                    <a:pt x="376" y="55"/>
                    <a:pt x="377" y="53"/>
                  </a:cubicBezTo>
                  <a:cubicBezTo>
                    <a:pt x="390" y="73"/>
                    <a:pt x="390" y="73"/>
                    <a:pt x="390" y="73"/>
                  </a:cubicBezTo>
                  <a:cubicBezTo>
                    <a:pt x="390" y="73"/>
                    <a:pt x="385" y="61"/>
                    <a:pt x="385" y="49"/>
                  </a:cubicBezTo>
                  <a:cubicBezTo>
                    <a:pt x="385" y="36"/>
                    <a:pt x="397" y="28"/>
                    <a:pt x="397" y="28"/>
                  </a:cubicBezTo>
                  <a:cubicBezTo>
                    <a:pt x="397" y="28"/>
                    <a:pt x="397" y="38"/>
                    <a:pt x="397" y="47"/>
                  </a:cubicBezTo>
                  <a:cubicBezTo>
                    <a:pt x="397" y="56"/>
                    <a:pt x="406" y="64"/>
                    <a:pt x="406" y="64"/>
                  </a:cubicBezTo>
                  <a:cubicBezTo>
                    <a:pt x="406" y="64"/>
                    <a:pt x="406" y="47"/>
                    <a:pt x="407" y="38"/>
                  </a:cubicBezTo>
                  <a:cubicBezTo>
                    <a:pt x="409" y="29"/>
                    <a:pt x="430" y="15"/>
                    <a:pt x="430" y="15"/>
                  </a:cubicBezTo>
                  <a:cubicBezTo>
                    <a:pt x="430" y="15"/>
                    <a:pt x="420" y="29"/>
                    <a:pt x="416" y="40"/>
                  </a:cubicBezTo>
                  <a:cubicBezTo>
                    <a:pt x="413" y="50"/>
                    <a:pt x="423" y="61"/>
                    <a:pt x="423" y="61"/>
                  </a:cubicBezTo>
                  <a:cubicBezTo>
                    <a:pt x="423" y="61"/>
                    <a:pt x="425" y="49"/>
                    <a:pt x="427" y="40"/>
                  </a:cubicBezTo>
                  <a:cubicBezTo>
                    <a:pt x="428" y="31"/>
                    <a:pt x="446" y="17"/>
                    <a:pt x="458" y="8"/>
                  </a:cubicBezTo>
                  <a:cubicBezTo>
                    <a:pt x="470" y="0"/>
                    <a:pt x="479" y="10"/>
                    <a:pt x="479" y="10"/>
                  </a:cubicBezTo>
                  <a:cubicBezTo>
                    <a:pt x="460" y="24"/>
                    <a:pt x="460" y="24"/>
                    <a:pt x="460" y="24"/>
                  </a:cubicBezTo>
                  <a:cubicBezTo>
                    <a:pt x="460" y="24"/>
                    <a:pt x="479" y="10"/>
                    <a:pt x="495" y="8"/>
                  </a:cubicBezTo>
                  <a:cubicBezTo>
                    <a:pt x="511" y="7"/>
                    <a:pt x="561" y="21"/>
                    <a:pt x="581" y="26"/>
                  </a:cubicBezTo>
                  <a:cubicBezTo>
                    <a:pt x="600" y="31"/>
                    <a:pt x="605" y="45"/>
                    <a:pt x="630" y="56"/>
                  </a:cubicBezTo>
                  <a:cubicBezTo>
                    <a:pt x="654" y="66"/>
                    <a:pt x="668" y="115"/>
                    <a:pt x="675" y="143"/>
                  </a:cubicBezTo>
                  <a:cubicBezTo>
                    <a:pt x="682" y="171"/>
                    <a:pt x="663" y="225"/>
                    <a:pt x="663" y="225"/>
                  </a:cubicBezTo>
                  <a:cubicBezTo>
                    <a:pt x="663" y="225"/>
                    <a:pt x="663" y="248"/>
                    <a:pt x="667" y="255"/>
                  </a:cubicBezTo>
                  <a:cubicBezTo>
                    <a:pt x="670" y="262"/>
                    <a:pt x="653" y="295"/>
                    <a:pt x="649" y="322"/>
                  </a:cubicBezTo>
                  <a:cubicBezTo>
                    <a:pt x="646" y="348"/>
                    <a:pt x="617" y="346"/>
                    <a:pt x="617" y="346"/>
                  </a:cubicBezTo>
                  <a:cubicBezTo>
                    <a:pt x="617" y="346"/>
                    <a:pt x="609" y="385"/>
                    <a:pt x="602" y="397"/>
                  </a:cubicBezTo>
                  <a:cubicBezTo>
                    <a:pt x="595" y="409"/>
                    <a:pt x="593" y="416"/>
                    <a:pt x="593" y="432"/>
                  </a:cubicBezTo>
                  <a:cubicBezTo>
                    <a:pt x="593" y="448"/>
                    <a:pt x="609" y="460"/>
                    <a:pt x="619" y="470"/>
                  </a:cubicBezTo>
                  <a:cubicBezTo>
                    <a:pt x="630" y="481"/>
                    <a:pt x="700" y="505"/>
                    <a:pt x="730" y="516"/>
                  </a:cubicBezTo>
                  <a:cubicBezTo>
                    <a:pt x="759" y="526"/>
                    <a:pt x="831" y="551"/>
                    <a:pt x="842" y="561"/>
                  </a:cubicBezTo>
                  <a:cubicBezTo>
                    <a:pt x="852" y="572"/>
                    <a:pt x="856" y="623"/>
                    <a:pt x="859" y="668"/>
                  </a:cubicBezTo>
                  <a:cubicBezTo>
                    <a:pt x="863" y="714"/>
                    <a:pt x="870" y="887"/>
                    <a:pt x="871" y="922"/>
                  </a:cubicBezTo>
                  <a:cubicBezTo>
                    <a:pt x="873" y="957"/>
                    <a:pt x="882" y="1015"/>
                    <a:pt x="896" y="1044"/>
                  </a:cubicBezTo>
                  <a:cubicBezTo>
                    <a:pt x="910" y="1074"/>
                    <a:pt x="905" y="1150"/>
                    <a:pt x="903" y="1186"/>
                  </a:cubicBezTo>
                  <a:cubicBezTo>
                    <a:pt x="901" y="1223"/>
                    <a:pt x="875" y="1246"/>
                    <a:pt x="850" y="1263"/>
                  </a:cubicBezTo>
                  <a:cubicBezTo>
                    <a:pt x="826" y="1281"/>
                    <a:pt x="833" y="1307"/>
                    <a:pt x="824" y="1351"/>
                  </a:cubicBezTo>
                  <a:cubicBezTo>
                    <a:pt x="815" y="1395"/>
                    <a:pt x="786" y="1428"/>
                    <a:pt x="786" y="1428"/>
                  </a:cubicBezTo>
                  <a:cubicBezTo>
                    <a:pt x="805" y="1626"/>
                    <a:pt x="805" y="1626"/>
                    <a:pt x="805" y="1626"/>
                  </a:cubicBezTo>
                  <a:cubicBezTo>
                    <a:pt x="768" y="1641"/>
                    <a:pt x="768" y="1641"/>
                    <a:pt x="768" y="1641"/>
                  </a:cubicBezTo>
                  <a:cubicBezTo>
                    <a:pt x="768" y="1641"/>
                    <a:pt x="740" y="2011"/>
                    <a:pt x="735" y="2032"/>
                  </a:cubicBezTo>
                  <a:cubicBezTo>
                    <a:pt x="730" y="2053"/>
                    <a:pt x="726" y="2072"/>
                    <a:pt x="730" y="2089"/>
                  </a:cubicBezTo>
                  <a:cubicBezTo>
                    <a:pt x="733" y="2107"/>
                    <a:pt x="728" y="2135"/>
                    <a:pt x="735" y="2154"/>
                  </a:cubicBezTo>
                  <a:cubicBezTo>
                    <a:pt x="742" y="2173"/>
                    <a:pt x="735" y="2191"/>
                    <a:pt x="744" y="2208"/>
                  </a:cubicBezTo>
                  <a:cubicBezTo>
                    <a:pt x="752" y="2226"/>
                    <a:pt x="737" y="2238"/>
                    <a:pt x="745" y="2266"/>
                  </a:cubicBezTo>
                  <a:cubicBezTo>
                    <a:pt x="754" y="2294"/>
                    <a:pt x="753" y="2548"/>
                    <a:pt x="753" y="2606"/>
                  </a:cubicBezTo>
                  <a:cubicBezTo>
                    <a:pt x="753" y="2654"/>
                    <a:pt x="756" y="2710"/>
                    <a:pt x="760" y="2743"/>
                  </a:cubicBezTo>
                  <a:cubicBezTo>
                    <a:pt x="761" y="2749"/>
                    <a:pt x="770" y="2824"/>
                    <a:pt x="772" y="2828"/>
                  </a:cubicBezTo>
                  <a:cubicBezTo>
                    <a:pt x="781" y="2844"/>
                    <a:pt x="755" y="2878"/>
                    <a:pt x="755" y="2878"/>
                  </a:cubicBezTo>
                  <a:cubicBezTo>
                    <a:pt x="758" y="2895"/>
                    <a:pt x="790" y="2934"/>
                    <a:pt x="807" y="2948"/>
                  </a:cubicBezTo>
                  <a:cubicBezTo>
                    <a:pt x="824" y="2963"/>
                    <a:pt x="878" y="2996"/>
                    <a:pt x="897" y="3003"/>
                  </a:cubicBezTo>
                  <a:cubicBezTo>
                    <a:pt x="915" y="3010"/>
                    <a:pt x="939" y="3027"/>
                    <a:pt x="938" y="3050"/>
                  </a:cubicBezTo>
                  <a:cubicBezTo>
                    <a:pt x="936" y="3072"/>
                    <a:pt x="919" y="3087"/>
                    <a:pt x="857" y="3096"/>
                  </a:cubicBezTo>
                  <a:cubicBezTo>
                    <a:pt x="795" y="3106"/>
                    <a:pt x="713" y="3044"/>
                    <a:pt x="699" y="3040"/>
                  </a:cubicBezTo>
                  <a:cubicBezTo>
                    <a:pt x="685" y="3037"/>
                    <a:pt x="592" y="3023"/>
                    <a:pt x="569" y="3012"/>
                  </a:cubicBezTo>
                  <a:cubicBezTo>
                    <a:pt x="545" y="3002"/>
                    <a:pt x="559" y="2961"/>
                    <a:pt x="563" y="2932"/>
                  </a:cubicBezTo>
                  <a:cubicBezTo>
                    <a:pt x="567" y="2905"/>
                    <a:pt x="576" y="2880"/>
                    <a:pt x="576" y="2875"/>
                  </a:cubicBezTo>
                  <a:cubicBezTo>
                    <a:pt x="575" y="2870"/>
                    <a:pt x="546" y="2847"/>
                    <a:pt x="545" y="2841"/>
                  </a:cubicBezTo>
                  <a:cubicBezTo>
                    <a:pt x="543" y="2828"/>
                    <a:pt x="558" y="2794"/>
                    <a:pt x="554" y="2774"/>
                  </a:cubicBezTo>
                  <a:cubicBezTo>
                    <a:pt x="542" y="2706"/>
                    <a:pt x="542" y="2436"/>
                    <a:pt x="542" y="2391"/>
                  </a:cubicBezTo>
                  <a:cubicBezTo>
                    <a:pt x="542" y="2345"/>
                    <a:pt x="546" y="2313"/>
                    <a:pt x="537" y="2285"/>
                  </a:cubicBezTo>
                  <a:cubicBezTo>
                    <a:pt x="528" y="2257"/>
                    <a:pt x="533" y="2252"/>
                    <a:pt x="525" y="2238"/>
                  </a:cubicBezTo>
                  <a:cubicBezTo>
                    <a:pt x="516" y="2224"/>
                    <a:pt x="525" y="2207"/>
                    <a:pt x="518" y="2191"/>
                  </a:cubicBezTo>
                  <a:cubicBezTo>
                    <a:pt x="511" y="2175"/>
                    <a:pt x="512" y="2163"/>
                    <a:pt x="509" y="2130"/>
                  </a:cubicBezTo>
                  <a:cubicBezTo>
                    <a:pt x="505" y="2096"/>
                    <a:pt x="497" y="1948"/>
                    <a:pt x="486" y="1860"/>
                  </a:cubicBezTo>
                  <a:cubicBezTo>
                    <a:pt x="476" y="1773"/>
                    <a:pt x="462" y="1657"/>
                    <a:pt x="451" y="1645"/>
                  </a:cubicBezTo>
                  <a:cubicBezTo>
                    <a:pt x="441" y="1633"/>
                    <a:pt x="434" y="1718"/>
                    <a:pt x="423" y="1769"/>
                  </a:cubicBezTo>
                  <a:cubicBezTo>
                    <a:pt x="413" y="1820"/>
                    <a:pt x="404" y="1967"/>
                    <a:pt x="404" y="2011"/>
                  </a:cubicBezTo>
                  <a:cubicBezTo>
                    <a:pt x="404" y="2054"/>
                    <a:pt x="383" y="2126"/>
                    <a:pt x="379" y="2137"/>
                  </a:cubicBezTo>
                  <a:cubicBezTo>
                    <a:pt x="376" y="2147"/>
                    <a:pt x="378" y="2187"/>
                    <a:pt x="369" y="2205"/>
                  </a:cubicBezTo>
                  <a:cubicBezTo>
                    <a:pt x="360" y="2222"/>
                    <a:pt x="369" y="2242"/>
                    <a:pt x="357" y="2268"/>
                  </a:cubicBezTo>
                  <a:cubicBezTo>
                    <a:pt x="344" y="2294"/>
                    <a:pt x="346" y="2424"/>
                    <a:pt x="346" y="2473"/>
                  </a:cubicBezTo>
                  <a:cubicBezTo>
                    <a:pt x="346" y="2522"/>
                    <a:pt x="304" y="2741"/>
                    <a:pt x="309" y="2774"/>
                  </a:cubicBezTo>
                  <a:cubicBezTo>
                    <a:pt x="318" y="2841"/>
                    <a:pt x="298" y="2823"/>
                    <a:pt x="286" y="2856"/>
                  </a:cubicBezTo>
                  <a:cubicBezTo>
                    <a:pt x="281" y="2893"/>
                    <a:pt x="281" y="2893"/>
                    <a:pt x="281" y="2893"/>
                  </a:cubicBezTo>
                  <a:cubicBezTo>
                    <a:pt x="278" y="2901"/>
                    <a:pt x="267" y="2904"/>
                    <a:pt x="267" y="2904"/>
                  </a:cubicBezTo>
                  <a:cubicBezTo>
                    <a:pt x="267" y="2922"/>
                    <a:pt x="261" y="2955"/>
                    <a:pt x="261" y="2969"/>
                  </a:cubicBezTo>
                  <a:cubicBezTo>
                    <a:pt x="261" y="2983"/>
                    <a:pt x="247" y="3006"/>
                    <a:pt x="250" y="3039"/>
                  </a:cubicBezTo>
                  <a:cubicBezTo>
                    <a:pt x="252" y="3072"/>
                    <a:pt x="250" y="3106"/>
                    <a:pt x="233" y="3122"/>
                  </a:cubicBezTo>
                  <a:cubicBezTo>
                    <a:pt x="217" y="3138"/>
                    <a:pt x="139" y="3141"/>
                    <a:pt x="106" y="3121"/>
                  </a:cubicBezTo>
                  <a:cubicBezTo>
                    <a:pt x="73" y="3101"/>
                    <a:pt x="86" y="3063"/>
                    <a:pt x="83" y="3038"/>
                  </a:cubicBezTo>
                  <a:cubicBezTo>
                    <a:pt x="79" y="3013"/>
                    <a:pt x="119" y="2955"/>
                    <a:pt x="128" y="2927"/>
                  </a:cubicBezTo>
                  <a:cubicBezTo>
                    <a:pt x="138" y="2899"/>
                    <a:pt x="139" y="2875"/>
                    <a:pt x="139" y="2875"/>
                  </a:cubicBezTo>
                  <a:cubicBezTo>
                    <a:pt x="139" y="2875"/>
                    <a:pt x="117" y="2865"/>
                    <a:pt x="124" y="2842"/>
                  </a:cubicBezTo>
                  <a:cubicBezTo>
                    <a:pt x="125" y="2836"/>
                    <a:pt x="120" y="2811"/>
                    <a:pt x="121" y="2808"/>
                  </a:cubicBezTo>
                  <a:cubicBezTo>
                    <a:pt x="120" y="2806"/>
                    <a:pt x="116" y="2773"/>
                    <a:pt x="115" y="2770"/>
                  </a:cubicBezTo>
                  <a:cubicBezTo>
                    <a:pt x="106" y="2748"/>
                    <a:pt x="119" y="2720"/>
                    <a:pt x="120" y="2690"/>
                  </a:cubicBezTo>
                  <a:cubicBezTo>
                    <a:pt x="122" y="2660"/>
                    <a:pt x="122" y="2641"/>
                    <a:pt x="119" y="2576"/>
                  </a:cubicBezTo>
                  <a:cubicBezTo>
                    <a:pt x="115" y="2511"/>
                    <a:pt x="129" y="2305"/>
                    <a:pt x="129" y="2282"/>
                  </a:cubicBezTo>
                  <a:cubicBezTo>
                    <a:pt x="129" y="2259"/>
                    <a:pt x="143" y="2235"/>
                    <a:pt x="141" y="2210"/>
                  </a:cubicBezTo>
                  <a:cubicBezTo>
                    <a:pt x="140" y="2186"/>
                    <a:pt x="148" y="2184"/>
                    <a:pt x="147" y="2172"/>
                  </a:cubicBezTo>
                  <a:cubicBezTo>
                    <a:pt x="145" y="2159"/>
                    <a:pt x="162" y="2131"/>
                    <a:pt x="161" y="2121"/>
                  </a:cubicBezTo>
                  <a:cubicBezTo>
                    <a:pt x="159" y="2110"/>
                    <a:pt x="169" y="2091"/>
                    <a:pt x="171" y="2067"/>
                  </a:cubicBezTo>
                  <a:cubicBezTo>
                    <a:pt x="173" y="2042"/>
                    <a:pt x="175" y="1967"/>
                    <a:pt x="169" y="1921"/>
                  </a:cubicBezTo>
                  <a:cubicBezTo>
                    <a:pt x="164" y="1876"/>
                    <a:pt x="166" y="1825"/>
                    <a:pt x="166" y="1748"/>
                  </a:cubicBezTo>
                  <a:cubicBezTo>
                    <a:pt x="166" y="1671"/>
                    <a:pt x="159" y="1599"/>
                    <a:pt x="159" y="1599"/>
                  </a:cubicBezTo>
                  <a:cubicBezTo>
                    <a:pt x="159" y="1599"/>
                    <a:pt x="147" y="1585"/>
                    <a:pt x="136" y="1580"/>
                  </a:cubicBezTo>
                  <a:cubicBezTo>
                    <a:pt x="126" y="1575"/>
                    <a:pt x="157" y="1417"/>
                    <a:pt x="157" y="1417"/>
                  </a:cubicBezTo>
                  <a:cubicBezTo>
                    <a:pt x="157" y="1417"/>
                    <a:pt x="127" y="1374"/>
                    <a:pt x="101" y="1332"/>
                  </a:cubicBezTo>
                  <a:cubicBezTo>
                    <a:pt x="75" y="1290"/>
                    <a:pt x="71" y="1251"/>
                    <a:pt x="50" y="1225"/>
                  </a:cubicBezTo>
                  <a:cubicBezTo>
                    <a:pt x="29" y="1199"/>
                    <a:pt x="17" y="1186"/>
                    <a:pt x="12" y="1151"/>
                  </a:cubicBezTo>
                  <a:cubicBezTo>
                    <a:pt x="7" y="1116"/>
                    <a:pt x="0" y="1060"/>
                    <a:pt x="7" y="1030"/>
                  </a:cubicBezTo>
                  <a:close/>
                  <a:moveTo>
                    <a:pt x="189" y="1190"/>
                  </a:moveTo>
                  <a:cubicBezTo>
                    <a:pt x="197" y="1251"/>
                    <a:pt x="197" y="1251"/>
                    <a:pt x="197" y="1251"/>
                  </a:cubicBezTo>
                  <a:cubicBezTo>
                    <a:pt x="197" y="1251"/>
                    <a:pt x="199" y="1242"/>
                    <a:pt x="199" y="1230"/>
                  </a:cubicBezTo>
                  <a:cubicBezTo>
                    <a:pt x="199" y="1218"/>
                    <a:pt x="196" y="1067"/>
                    <a:pt x="196" y="1067"/>
                  </a:cubicBezTo>
                  <a:cubicBezTo>
                    <a:pt x="196" y="1067"/>
                    <a:pt x="182" y="1092"/>
                    <a:pt x="182" y="1104"/>
                  </a:cubicBezTo>
                  <a:cubicBezTo>
                    <a:pt x="182" y="1116"/>
                    <a:pt x="168" y="1127"/>
                    <a:pt x="168" y="1136"/>
                  </a:cubicBezTo>
                  <a:cubicBezTo>
                    <a:pt x="168" y="1144"/>
                    <a:pt x="189" y="1190"/>
                    <a:pt x="189" y="1190"/>
                  </a:cubicBezTo>
                  <a:close/>
                </a:path>
              </a:pathLst>
            </a:custGeom>
            <a:solidFill>
              <a:srgbClr val="6E0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43" name="Freeform 26">
              <a:extLst>
                <a:ext uri="{FF2B5EF4-FFF2-40B4-BE49-F238E27FC236}">
                  <a16:creationId xmlns:a16="http://schemas.microsoft.com/office/drawing/2014/main" id="{D9655B0F-F0D3-482C-AC11-240CFA31EFDF}"/>
                </a:ext>
              </a:extLst>
            </p:cNvPr>
            <p:cNvSpPr>
              <a:spLocks noEditPoints="1"/>
            </p:cNvSpPr>
            <p:nvPr/>
          </p:nvSpPr>
          <p:spPr bwMode="auto">
            <a:xfrm>
              <a:off x="4035" y="321"/>
              <a:ext cx="969" cy="4000"/>
            </a:xfrm>
            <a:custGeom>
              <a:avLst/>
              <a:gdLst>
                <a:gd name="T0" fmla="*/ 699 w 716"/>
                <a:gd name="T1" fmla="*/ 1001 h 2956"/>
                <a:gd name="T2" fmla="*/ 701 w 716"/>
                <a:gd name="T3" fmla="*/ 796 h 2956"/>
                <a:gd name="T4" fmla="*/ 619 w 716"/>
                <a:gd name="T5" fmla="*/ 500 h 2956"/>
                <a:gd name="T6" fmla="*/ 552 w 716"/>
                <a:gd name="T7" fmla="*/ 415 h 2956"/>
                <a:gd name="T8" fmla="*/ 541 w 716"/>
                <a:gd name="T9" fmla="*/ 246 h 2956"/>
                <a:gd name="T10" fmla="*/ 471 w 716"/>
                <a:gd name="T11" fmla="*/ 77 h 2956"/>
                <a:gd name="T12" fmla="*/ 291 w 716"/>
                <a:gd name="T13" fmla="*/ 28 h 2956"/>
                <a:gd name="T14" fmla="*/ 194 w 716"/>
                <a:gd name="T15" fmla="*/ 370 h 2956"/>
                <a:gd name="T16" fmla="*/ 148 w 716"/>
                <a:gd name="T17" fmla="*/ 482 h 2956"/>
                <a:gd name="T18" fmla="*/ 99 w 716"/>
                <a:gd name="T19" fmla="*/ 872 h 2956"/>
                <a:gd name="T20" fmla="*/ 68 w 716"/>
                <a:gd name="T21" fmla="*/ 1057 h 2956"/>
                <a:gd name="T22" fmla="*/ 54 w 716"/>
                <a:gd name="T23" fmla="*/ 1147 h 2956"/>
                <a:gd name="T24" fmla="*/ 40 w 716"/>
                <a:gd name="T25" fmla="*/ 1280 h 2956"/>
                <a:gd name="T26" fmla="*/ 18 w 716"/>
                <a:gd name="T27" fmla="*/ 1485 h 2956"/>
                <a:gd name="T28" fmla="*/ 17 w 716"/>
                <a:gd name="T29" fmla="*/ 1595 h 2956"/>
                <a:gd name="T30" fmla="*/ 86 w 716"/>
                <a:gd name="T31" fmla="*/ 1621 h 2956"/>
                <a:gd name="T32" fmla="*/ 80 w 716"/>
                <a:gd name="T33" fmla="*/ 1925 h 2956"/>
                <a:gd name="T34" fmla="*/ 79 w 716"/>
                <a:gd name="T35" fmla="*/ 2017 h 2956"/>
                <a:gd name="T36" fmla="*/ 100 w 716"/>
                <a:gd name="T37" fmla="*/ 2289 h 2956"/>
                <a:gd name="T38" fmla="*/ 150 w 716"/>
                <a:gd name="T39" fmla="*/ 2490 h 2956"/>
                <a:gd name="T40" fmla="*/ 168 w 716"/>
                <a:gd name="T41" fmla="*/ 2589 h 2956"/>
                <a:gd name="T42" fmla="*/ 172 w 716"/>
                <a:gd name="T43" fmla="*/ 2631 h 2956"/>
                <a:gd name="T44" fmla="*/ 187 w 716"/>
                <a:gd name="T45" fmla="*/ 2779 h 2956"/>
                <a:gd name="T46" fmla="*/ 154 w 716"/>
                <a:gd name="T47" fmla="*/ 2941 h 2956"/>
                <a:gd name="T48" fmla="*/ 244 w 716"/>
                <a:gd name="T49" fmla="*/ 2954 h 2956"/>
                <a:gd name="T50" fmla="*/ 364 w 716"/>
                <a:gd name="T51" fmla="*/ 2929 h 2956"/>
                <a:gd name="T52" fmla="*/ 429 w 716"/>
                <a:gd name="T53" fmla="*/ 2888 h 2956"/>
                <a:gd name="T54" fmla="*/ 447 w 716"/>
                <a:gd name="T55" fmla="*/ 2764 h 2956"/>
                <a:gd name="T56" fmla="*/ 460 w 716"/>
                <a:gd name="T57" fmla="*/ 2735 h 2956"/>
                <a:gd name="T58" fmla="*/ 484 w 716"/>
                <a:gd name="T59" fmla="*/ 2649 h 2956"/>
                <a:gd name="T60" fmla="*/ 517 w 716"/>
                <a:gd name="T61" fmla="*/ 2485 h 2956"/>
                <a:gd name="T62" fmla="*/ 548 w 716"/>
                <a:gd name="T63" fmla="*/ 2171 h 2956"/>
                <a:gd name="T64" fmla="*/ 549 w 716"/>
                <a:gd name="T65" fmla="*/ 2087 h 2956"/>
                <a:gd name="T66" fmla="*/ 569 w 716"/>
                <a:gd name="T67" fmla="*/ 1969 h 2956"/>
                <a:gd name="T68" fmla="*/ 670 w 716"/>
                <a:gd name="T69" fmla="*/ 1398 h 2956"/>
                <a:gd name="T70" fmla="*/ 698 w 716"/>
                <a:gd name="T71" fmla="*/ 1076 h 2956"/>
                <a:gd name="T72" fmla="*/ 356 w 716"/>
                <a:gd name="T73" fmla="*/ 2418 h 2956"/>
                <a:gd name="T74" fmla="*/ 354 w 716"/>
                <a:gd name="T75" fmla="*/ 2583 h 2956"/>
                <a:gd name="T76" fmla="*/ 344 w 716"/>
                <a:gd name="T77" fmla="*/ 2664 h 2956"/>
                <a:gd name="T78" fmla="*/ 328 w 716"/>
                <a:gd name="T79" fmla="*/ 2694 h 2956"/>
                <a:gd name="T80" fmla="*/ 306 w 716"/>
                <a:gd name="T81" fmla="*/ 2569 h 2956"/>
                <a:gd name="T82" fmla="*/ 284 w 716"/>
                <a:gd name="T83" fmla="*/ 2466 h 2956"/>
                <a:gd name="T84" fmla="*/ 285 w 716"/>
                <a:gd name="T85" fmla="*/ 2379 h 2956"/>
                <a:gd name="T86" fmla="*/ 275 w 716"/>
                <a:gd name="T87" fmla="*/ 2220 h 2956"/>
                <a:gd name="T88" fmla="*/ 264 w 716"/>
                <a:gd name="T89" fmla="*/ 2155 h 2956"/>
                <a:gd name="T90" fmla="*/ 262 w 716"/>
                <a:gd name="T91" fmla="*/ 2117 h 2956"/>
                <a:gd name="T92" fmla="*/ 345 w 716"/>
                <a:gd name="T93" fmla="*/ 1725 h 2956"/>
                <a:gd name="T94" fmla="*/ 361 w 716"/>
                <a:gd name="T95" fmla="*/ 1883 h 2956"/>
                <a:gd name="T96" fmla="*/ 360 w 716"/>
                <a:gd name="T97" fmla="*/ 1993 h 2956"/>
                <a:gd name="T98" fmla="*/ 361 w 716"/>
                <a:gd name="T99" fmla="*/ 2122 h 2956"/>
                <a:gd name="T100" fmla="*/ 371 w 716"/>
                <a:gd name="T101" fmla="*/ 2176 h 2956"/>
                <a:gd name="T102" fmla="*/ 365 w 716"/>
                <a:gd name="T103" fmla="*/ 224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6" h="2956">
                  <a:moveTo>
                    <a:pt x="698" y="1076"/>
                  </a:moveTo>
                  <a:cubicBezTo>
                    <a:pt x="695" y="1061"/>
                    <a:pt x="696" y="1052"/>
                    <a:pt x="698" y="1041"/>
                  </a:cubicBezTo>
                  <a:cubicBezTo>
                    <a:pt x="699" y="1031"/>
                    <a:pt x="701" y="1019"/>
                    <a:pt x="699" y="1001"/>
                  </a:cubicBezTo>
                  <a:cubicBezTo>
                    <a:pt x="696" y="964"/>
                    <a:pt x="695" y="915"/>
                    <a:pt x="697" y="868"/>
                  </a:cubicBezTo>
                  <a:cubicBezTo>
                    <a:pt x="697" y="860"/>
                    <a:pt x="698" y="850"/>
                    <a:pt x="698" y="840"/>
                  </a:cubicBezTo>
                  <a:cubicBezTo>
                    <a:pt x="700" y="824"/>
                    <a:pt x="701" y="809"/>
                    <a:pt x="701" y="796"/>
                  </a:cubicBezTo>
                  <a:cubicBezTo>
                    <a:pt x="703" y="742"/>
                    <a:pt x="694" y="684"/>
                    <a:pt x="684" y="628"/>
                  </a:cubicBezTo>
                  <a:cubicBezTo>
                    <a:pt x="673" y="574"/>
                    <a:pt x="668" y="544"/>
                    <a:pt x="662" y="531"/>
                  </a:cubicBezTo>
                  <a:cubicBezTo>
                    <a:pt x="656" y="516"/>
                    <a:pt x="633" y="504"/>
                    <a:pt x="619" y="500"/>
                  </a:cubicBezTo>
                  <a:cubicBezTo>
                    <a:pt x="616" y="499"/>
                    <a:pt x="610" y="497"/>
                    <a:pt x="602" y="495"/>
                  </a:cubicBezTo>
                  <a:cubicBezTo>
                    <a:pt x="587" y="488"/>
                    <a:pt x="573" y="482"/>
                    <a:pt x="552" y="477"/>
                  </a:cubicBezTo>
                  <a:cubicBezTo>
                    <a:pt x="552" y="468"/>
                    <a:pt x="552" y="435"/>
                    <a:pt x="552" y="415"/>
                  </a:cubicBezTo>
                  <a:cubicBezTo>
                    <a:pt x="552" y="391"/>
                    <a:pt x="553" y="382"/>
                    <a:pt x="555" y="366"/>
                  </a:cubicBezTo>
                  <a:cubicBezTo>
                    <a:pt x="555" y="356"/>
                    <a:pt x="556" y="343"/>
                    <a:pt x="558" y="322"/>
                  </a:cubicBezTo>
                  <a:cubicBezTo>
                    <a:pt x="560" y="284"/>
                    <a:pt x="552" y="267"/>
                    <a:pt x="541" y="246"/>
                  </a:cubicBezTo>
                  <a:cubicBezTo>
                    <a:pt x="537" y="237"/>
                    <a:pt x="532" y="227"/>
                    <a:pt x="527" y="214"/>
                  </a:cubicBezTo>
                  <a:cubicBezTo>
                    <a:pt x="519" y="193"/>
                    <a:pt x="510" y="171"/>
                    <a:pt x="500" y="148"/>
                  </a:cubicBezTo>
                  <a:cubicBezTo>
                    <a:pt x="490" y="125"/>
                    <a:pt x="480" y="102"/>
                    <a:pt x="471" y="77"/>
                  </a:cubicBezTo>
                  <a:cubicBezTo>
                    <a:pt x="455" y="35"/>
                    <a:pt x="419" y="10"/>
                    <a:pt x="361" y="1"/>
                  </a:cubicBezTo>
                  <a:cubicBezTo>
                    <a:pt x="357" y="0"/>
                    <a:pt x="353" y="0"/>
                    <a:pt x="349" y="0"/>
                  </a:cubicBezTo>
                  <a:cubicBezTo>
                    <a:pt x="315" y="0"/>
                    <a:pt x="294" y="25"/>
                    <a:pt x="291" y="28"/>
                  </a:cubicBezTo>
                  <a:cubicBezTo>
                    <a:pt x="287" y="31"/>
                    <a:pt x="250" y="62"/>
                    <a:pt x="230" y="115"/>
                  </a:cubicBezTo>
                  <a:cubicBezTo>
                    <a:pt x="208" y="172"/>
                    <a:pt x="209" y="222"/>
                    <a:pt x="210" y="266"/>
                  </a:cubicBezTo>
                  <a:cubicBezTo>
                    <a:pt x="211" y="310"/>
                    <a:pt x="207" y="336"/>
                    <a:pt x="194" y="370"/>
                  </a:cubicBezTo>
                  <a:cubicBezTo>
                    <a:pt x="185" y="397"/>
                    <a:pt x="202" y="450"/>
                    <a:pt x="206" y="463"/>
                  </a:cubicBezTo>
                  <a:cubicBezTo>
                    <a:pt x="200" y="466"/>
                    <a:pt x="184" y="472"/>
                    <a:pt x="165" y="478"/>
                  </a:cubicBezTo>
                  <a:cubicBezTo>
                    <a:pt x="160" y="479"/>
                    <a:pt x="154" y="481"/>
                    <a:pt x="148" y="482"/>
                  </a:cubicBezTo>
                  <a:cubicBezTo>
                    <a:pt x="138" y="485"/>
                    <a:pt x="127" y="488"/>
                    <a:pt x="119" y="492"/>
                  </a:cubicBezTo>
                  <a:cubicBezTo>
                    <a:pt x="94" y="505"/>
                    <a:pt x="76" y="571"/>
                    <a:pt x="76" y="645"/>
                  </a:cubicBezTo>
                  <a:cubicBezTo>
                    <a:pt x="76" y="709"/>
                    <a:pt x="91" y="819"/>
                    <a:pt x="99" y="872"/>
                  </a:cubicBezTo>
                  <a:cubicBezTo>
                    <a:pt x="100" y="880"/>
                    <a:pt x="101" y="886"/>
                    <a:pt x="102" y="891"/>
                  </a:cubicBezTo>
                  <a:cubicBezTo>
                    <a:pt x="105" y="917"/>
                    <a:pt x="97" y="944"/>
                    <a:pt x="86" y="986"/>
                  </a:cubicBezTo>
                  <a:cubicBezTo>
                    <a:pt x="80" y="1006"/>
                    <a:pt x="74" y="1029"/>
                    <a:pt x="68" y="1057"/>
                  </a:cubicBezTo>
                  <a:cubicBezTo>
                    <a:pt x="63" y="1077"/>
                    <a:pt x="59" y="1103"/>
                    <a:pt x="55" y="1136"/>
                  </a:cubicBezTo>
                  <a:cubicBezTo>
                    <a:pt x="53" y="1131"/>
                    <a:pt x="53" y="1131"/>
                    <a:pt x="53" y="1131"/>
                  </a:cubicBezTo>
                  <a:cubicBezTo>
                    <a:pt x="54" y="1147"/>
                    <a:pt x="54" y="1147"/>
                    <a:pt x="54" y="1147"/>
                  </a:cubicBezTo>
                  <a:cubicBezTo>
                    <a:pt x="54" y="1147"/>
                    <a:pt x="54" y="1149"/>
                    <a:pt x="54" y="1152"/>
                  </a:cubicBezTo>
                  <a:cubicBezTo>
                    <a:pt x="52" y="1173"/>
                    <a:pt x="50" y="1197"/>
                    <a:pt x="49" y="1225"/>
                  </a:cubicBezTo>
                  <a:cubicBezTo>
                    <a:pt x="46" y="1243"/>
                    <a:pt x="44" y="1261"/>
                    <a:pt x="40" y="1280"/>
                  </a:cubicBezTo>
                  <a:cubicBezTo>
                    <a:pt x="16" y="1407"/>
                    <a:pt x="15" y="1437"/>
                    <a:pt x="19" y="1443"/>
                  </a:cubicBezTo>
                  <a:cubicBezTo>
                    <a:pt x="21" y="1445"/>
                    <a:pt x="24" y="1448"/>
                    <a:pt x="29" y="1452"/>
                  </a:cubicBezTo>
                  <a:cubicBezTo>
                    <a:pt x="26" y="1463"/>
                    <a:pt x="22" y="1474"/>
                    <a:pt x="18" y="1485"/>
                  </a:cubicBezTo>
                  <a:cubicBezTo>
                    <a:pt x="14" y="1497"/>
                    <a:pt x="9" y="1509"/>
                    <a:pt x="6" y="1521"/>
                  </a:cubicBezTo>
                  <a:cubicBezTo>
                    <a:pt x="0" y="1548"/>
                    <a:pt x="5" y="1560"/>
                    <a:pt x="13" y="1585"/>
                  </a:cubicBezTo>
                  <a:cubicBezTo>
                    <a:pt x="14" y="1588"/>
                    <a:pt x="16" y="1591"/>
                    <a:pt x="17" y="1595"/>
                  </a:cubicBezTo>
                  <a:cubicBezTo>
                    <a:pt x="28" y="1625"/>
                    <a:pt x="40" y="1640"/>
                    <a:pt x="57" y="1640"/>
                  </a:cubicBezTo>
                  <a:cubicBezTo>
                    <a:pt x="68" y="1639"/>
                    <a:pt x="72" y="1631"/>
                    <a:pt x="72" y="1626"/>
                  </a:cubicBezTo>
                  <a:cubicBezTo>
                    <a:pt x="86" y="1621"/>
                    <a:pt x="86" y="1621"/>
                    <a:pt x="86" y="1621"/>
                  </a:cubicBezTo>
                  <a:cubicBezTo>
                    <a:pt x="86" y="1634"/>
                    <a:pt x="86" y="1676"/>
                    <a:pt x="86" y="1726"/>
                  </a:cubicBezTo>
                  <a:cubicBezTo>
                    <a:pt x="83" y="1763"/>
                    <a:pt x="82" y="1793"/>
                    <a:pt x="81" y="1815"/>
                  </a:cubicBezTo>
                  <a:cubicBezTo>
                    <a:pt x="79" y="1858"/>
                    <a:pt x="79" y="1892"/>
                    <a:pt x="80" y="1925"/>
                  </a:cubicBezTo>
                  <a:cubicBezTo>
                    <a:pt x="80" y="1942"/>
                    <a:pt x="80" y="1959"/>
                    <a:pt x="80" y="1976"/>
                  </a:cubicBezTo>
                  <a:cubicBezTo>
                    <a:pt x="80" y="1983"/>
                    <a:pt x="79" y="1991"/>
                    <a:pt x="80" y="2000"/>
                  </a:cubicBezTo>
                  <a:cubicBezTo>
                    <a:pt x="79" y="2006"/>
                    <a:pt x="79" y="2011"/>
                    <a:pt x="79" y="2017"/>
                  </a:cubicBezTo>
                  <a:cubicBezTo>
                    <a:pt x="77" y="2045"/>
                    <a:pt x="79" y="2103"/>
                    <a:pt x="81" y="2143"/>
                  </a:cubicBezTo>
                  <a:cubicBezTo>
                    <a:pt x="81" y="2144"/>
                    <a:pt x="81" y="2144"/>
                    <a:pt x="81" y="2144"/>
                  </a:cubicBezTo>
                  <a:cubicBezTo>
                    <a:pt x="84" y="2193"/>
                    <a:pt x="87" y="2242"/>
                    <a:pt x="100" y="2289"/>
                  </a:cubicBezTo>
                  <a:cubicBezTo>
                    <a:pt x="110" y="2324"/>
                    <a:pt x="117" y="2360"/>
                    <a:pt x="124" y="2396"/>
                  </a:cubicBezTo>
                  <a:cubicBezTo>
                    <a:pt x="129" y="2419"/>
                    <a:pt x="134" y="2442"/>
                    <a:pt x="138" y="2462"/>
                  </a:cubicBezTo>
                  <a:cubicBezTo>
                    <a:pt x="141" y="2472"/>
                    <a:pt x="146" y="2482"/>
                    <a:pt x="150" y="2490"/>
                  </a:cubicBezTo>
                  <a:cubicBezTo>
                    <a:pt x="154" y="2499"/>
                    <a:pt x="158" y="2507"/>
                    <a:pt x="158" y="2513"/>
                  </a:cubicBezTo>
                  <a:cubicBezTo>
                    <a:pt x="158" y="2530"/>
                    <a:pt x="162" y="2554"/>
                    <a:pt x="166" y="2576"/>
                  </a:cubicBezTo>
                  <a:cubicBezTo>
                    <a:pt x="167" y="2580"/>
                    <a:pt x="167" y="2585"/>
                    <a:pt x="168" y="2589"/>
                  </a:cubicBezTo>
                  <a:cubicBezTo>
                    <a:pt x="169" y="2595"/>
                    <a:pt x="169" y="2600"/>
                    <a:pt x="169" y="2605"/>
                  </a:cubicBezTo>
                  <a:cubicBezTo>
                    <a:pt x="169" y="2611"/>
                    <a:pt x="169" y="2616"/>
                    <a:pt x="170" y="2620"/>
                  </a:cubicBezTo>
                  <a:cubicBezTo>
                    <a:pt x="170" y="2622"/>
                    <a:pt x="171" y="2626"/>
                    <a:pt x="172" y="2631"/>
                  </a:cubicBezTo>
                  <a:cubicBezTo>
                    <a:pt x="183" y="2682"/>
                    <a:pt x="187" y="2690"/>
                    <a:pt x="192" y="2690"/>
                  </a:cubicBezTo>
                  <a:cubicBezTo>
                    <a:pt x="193" y="2690"/>
                    <a:pt x="194" y="2690"/>
                    <a:pt x="195" y="2690"/>
                  </a:cubicBezTo>
                  <a:cubicBezTo>
                    <a:pt x="195" y="2710"/>
                    <a:pt x="191" y="2742"/>
                    <a:pt x="187" y="2779"/>
                  </a:cubicBezTo>
                  <a:cubicBezTo>
                    <a:pt x="182" y="2814"/>
                    <a:pt x="172" y="2842"/>
                    <a:pt x="163" y="2866"/>
                  </a:cubicBezTo>
                  <a:cubicBezTo>
                    <a:pt x="161" y="2870"/>
                    <a:pt x="160" y="2874"/>
                    <a:pt x="159" y="2877"/>
                  </a:cubicBezTo>
                  <a:cubicBezTo>
                    <a:pt x="149" y="2906"/>
                    <a:pt x="144" y="2919"/>
                    <a:pt x="154" y="2941"/>
                  </a:cubicBezTo>
                  <a:cubicBezTo>
                    <a:pt x="159" y="2951"/>
                    <a:pt x="174" y="2956"/>
                    <a:pt x="201" y="2956"/>
                  </a:cubicBezTo>
                  <a:cubicBezTo>
                    <a:pt x="212" y="2956"/>
                    <a:pt x="224" y="2955"/>
                    <a:pt x="233" y="2954"/>
                  </a:cubicBezTo>
                  <a:cubicBezTo>
                    <a:pt x="237" y="2954"/>
                    <a:pt x="241" y="2954"/>
                    <a:pt x="244" y="2954"/>
                  </a:cubicBezTo>
                  <a:cubicBezTo>
                    <a:pt x="258" y="2953"/>
                    <a:pt x="280" y="2930"/>
                    <a:pt x="286" y="2924"/>
                  </a:cubicBezTo>
                  <a:cubicBezTo>
                    <a:pt x="291" y="2925"/>
                    <a:pt x="309" y="2927"/>
                    <a:pt x="324" y="2926"/>
                  </a:cubicBezTo>
                  <a:cubicBezTo>
                    <a:pt x="364" y="2929"/>
                    <a:pt x="364" y="2929"/>
                    <a:pt x="364" y="2929"/>
                  </a:cubicBezTo>
                  <a:cubicBezTo>
                    <a:pt x="421" y="2929"/>
                    <a:pt x="421" y="2929"/>
                    <a:pt x="421" y="2929"/>
                  </a:cubicBezTo>
                  <a:cubicBezTo>
                    <a:pt x="422" y="2927"/>
                    <a:pt x="422" y="2927"/>
                    <a:pt x="422" y="2927"/>
                  </a:cubicBezTo>
                  <a:cubicBezTo>
                    <a:pt x="422" y="2926"/>
                    <a:pt x="429" y="2915"/>
                    <a:pt x="429" y="2888"/>
                  </a:cubicBezTo>
                  <a:cubicBezTo>
                    <a:pt x="430" y="2866"/>
                    <a:pt x="438" y="2860"/>
                    <a:pt x="445" y="2835"/>
                  </a:cubicBezTo>
                  <a:cubicBezTo>
                    <a:pt x="447" y="2829"/>
                    <a:pt x="448" y="2823"/>
                    <a:pt x="450" y="2817"/>
                  </a:cubicBezTo>
                  <a:cubicBezTo>
                    <a:pt x="456" y="2795"/>
                    <a:pt x="451" y="2777"/>
                    <a:pt x="447" y="2764"/>
                  </a:cubicBezTo>
                  <a:cubicBezTo>
                    <a:pt x="446" y="2758"/>
                    <a:pt x="444" y="2753"/>
                    <a:pt x="444" y="2749"/>
                  </a:cubicBezTo>
                  <a:cubicBezTo>
                    <a:pt x="444" y="2743"/>
                    <a:pt x="445" y="2738"/>
                    <a:pt x="446" y="2733"/>
                  </a:cubicBezTo>
                  <a:cubicBezTo>
                    <a:pt x="454" y="2735"/>
                    <a:pt x="458" y="2735"/>
                    <a:pt x="460" y="2735"/>
                  </a:cubicBezTo>
                  <a:cubicBezTo>
                    <a:pt x="468" y="2733"/>
                    <a:pt x="471" y="2716"/>
                    <a:pt x="476" y="2688"/>
                  </a:cubicBezTo>
                  <a:cubicBezTo>
                    <a:pt x="477" y="2683"/>
                    <a:pt x="477" y="2679"/>
                    <a:pt x="478" y="2674"/>
                  </a:cubicBezTo>
                  <a:cubicBezTo>
                    <a:pt x="480" y="2667"/>
                    <a:pt x="482" y="2658"/>
                    <a:pt x="484" y="2649"/>
                  </a:cubicBezTo>
                  <a:cubicBezTo>
                    <a:pt x="488" y="2633"/>
                    <a:pt x="492" y="2618"/>
                    <a:pt x="492" y="2608"/>
                  </a:cubicBezTo>
                  <a:cubicBezTo>
                    <a:pt x="490" y="2580"/>
                    <a:pt x="500" y="2545"/>
                    <a:pt x="509" y="2514"/>
                  </a:cubicBezTo>
                  <a:cubicBezTo>
                    <a:pt x="512" y="2504"/>
                    <a:pt x="515" y="2494"/>
                    <a:pt x="517" y="2485"/>
                  </a:cubicBezTo>
                  <a:cubicBezTo>
                    <a:pt x="519" y="2478"/>
                    <a:pt x="520" y="2471"/>
                    <a:pt x="522" y="2463"/>
                  </a:cubicBezTo>
                  <a:cubicBezTo>
                    <a:pt x="533" y="2424"/>
                    <a:pt x="547" y="2370"/>
                    <a:pt x="550" y="2323"/>
                  </a:cubicBezTo>
                  <a:cubicBezTo>
                    <a:pt x="554" y="2268"/>
                    <a:pt x="558" y="2210"/>
                    <a:pt x="548" y="2171"/>
                  </a:cubicBezTo>
                  <a:cubicBezTo>
                    <a:pt x="545" y="2161"/>
                    <a:pt x="546" y="2153"/>
                    <a:pt x="547" y="2145"/>
                  </a:cubicBezTo>
                  <a:cubicBezTo>
                    <a:pt x="548" y="2136"/>
                    <a:pt x="549" y="2125"/>
                    <a:pt x="544" y="2109"/>
                  </a:cubicBezTo>
                  <a:cubicBezTo>
                    <a:pt x="543" y="2105"/>
                    <a:pt x="546" y="2096"/>
                    <a:pt x="549" y="2087"/>
                  </a:cubicBezTo>
                  <a:cubicBezTo>
                    <a:pt x="554" y="2074"/>
                    <a:pt x="559" y="2059"/>
                    <a:pt x="556" y="2047"/>
                  </a:cubicBezTo>
                  <a:cubicBezTo>
                    <a:pt x="555" y="2043"/>
                    <a:pt x="558" y="2027"/>
                    <a:pt x="561" y="2013"/>
                  </a:cubicBezTo>
                  <a:cubicBezTo>
                    <a:pt x="565" y="1998"/>
                    <a:pt x="568" y="1981"/>
                    <a:pt x="569" y="1969"/>
                  </a:cubicBezTo>
                  <a:cubicBezTo>
                    <a:pt x="570" y="1958"/>
                    <a:pt x="585" y="1906"/>
                    <a:pt x="601" y="1850"/>
                  </a:cubicBezTo>
                  <a:cubicBezTo>
                    <a:pt x="624" y="1771"/>
                    <a:pt x="650" y="1682"/>
                    <a:pt x="653" y="1655"/>
                  </a:cubicBezTo>
                  <a:cubicBezTo>
                    <a:pt x="677" y="1535"/>
                    <a:pt x="670" y="1406"/>
                    <a:pt x="670" y="1398"/>
                  </a:cubicBezTo>
                  <a:cubicBezTo>
                    <a:pt x="671" y="1394"/>
                    <a:pt x="678" y="1356"/>
                    <a:pt x="681" y="1349"/>
                  </a:cubicBezTo>
                  <a:cubicBezTo>
                    <a:pt x="684" y="1341"/>
                    <a:pt x="693" y="1296"/>
                    <a:pt x="704" y="1235"/>
                  </a:cubicBezTo>
                  <a:cubicBezTo>
                    <a:pt x="716" y="1168"/>
                    <a:pt x="701" y="1091"/>
                    <a:pt x="698" y="1076"/>
                  </a:cubicBezTo>
                  <a:close/>
                  <a:moveTo>
                    <a:pt x="365" y="2243"/>
                  </a:moveTo>
                  <a:cubicBezTo>
                    <a:pt x="366" y="2257"/>
                    <a:pt x="367" y="2270"/>
                    <a:pt x="364" y="2282"/>
                  </a:cubicBezTo>
                  <a:cubicBezTo>
                    <a:pt x="358" y="2306"/>
                    <a:pt x="353" y="2390"/>
                    <a:pt x="356" y="2418"/>
                  </a:cubicBezTo>
                  <a:cubicBezTo>
                    <a:pt x="362" y="2469"/>
                    <a:pt x="358" y="2495"/>
                    <a:pt x="356" y="2512"/>
                  </a:cubicBezTo>
                  <a:cubicBezTo>
                    <a:pt x="355" y="2518"/>
                    <a:pt x="354" y="2524"/>
                    <a:pt x="354" y="2529"/>
                  </a:cubicBezTo>
                  <a:cubicBezTo>
                    <a:pt x="354" y="2583"/>
                    <a:pt x="354" y="2583"/>
                    <a:pt x="354" y="2583"/>
                  </a:cubicBezTo>
                  <a:cubicBezTo>
                    <a:pt x="354" y="2595"/>
                    <a:pt x="352" y="2607"/>
                    <a:pt x="351" y="2617"/>
                  </a:cubicBezTo>
                  <a:cubicBezTo>
                    <a:pt x="349" y="2626"/>
                    <a:pt x="348" y="2634"/>
                    <a:pt x="348" y="2641"/>
                  </a:cubicBezTo>
                  <a:cubicBezTo>
                    <a:pt x="348" y="2646"/>
                    <a:pt x="346" y="2655"/>
                    <a:pt x="344" y="2664"/>
                  </a:cubicBezTo>
                  <a:cubicBezTo>
                    <a:pt x="341" y="2680"/>
                    <a:pt x="338" y="2697"/>
                    <a:pt x="340" y="2705"/>
                  </a:cubicBezTo>
                  <a:cubicBezTo>
                    <a:pt x="337" y="2714"/>
                    <a:pt x="335" y="2723"/>
                    <a:pt x="334" y="2731"/>
                  </a:cubicBezTo>
                  <a:cubicBezTo>
                    <a:pt x="333" y="2720"/>
                    <a:pt x="331" y="2706"/>
                    <a:pt x="328" y="2694"/>
                  </a:cubicBezTo>
                  <a:cubicBezTo>
                    <a:pt x="325" y="2683"/>
                    <a:pt x="322" y="2673"/>
                    <a:pt x="318" y="2663"/>
                  </a:cubicBezTo>
                  <a:cubicBezTo>
                    <a:pt x="318" y="2662"/>
                    <a:pt x="318" y="2661"/>
                    <a:pt x="318" y="2661"/>
                  </a:cubicBezTo>
                  <a:cubicBezTo>
                    <a:pt x="323" y="2648"/>
                    <a:pt x="314" y="2607"/>
                    <a:pt x="306" y="2569"/>
                  </a:cubicBezTo>
                  <a:cubicBezTo>
                    <a:pt x="303" y="2553"/>
                    <a:pt x="300" y="2538"/>
                    <a:pt x="298" y="2526"/>
                  </a:cubicBezTo>
                  <a:cubicBezTo>
                    <a:pt x="296" y="2516"/>
                    <a:pt x="293" y="2506"/>
                    <a:pt x="291" y="2497"/>
                  </a:cubicBezTo>
                  <a:cubicBezTo>
                    <a:pt x="287" y="2486"/>
                    <a:pt x="284" y="2475"/>
                    <a:pt x="284" y="2466"/>
                  </a:cubicBezTo>
                  <a:cubicBezTo>
                    <a:pt x="284" y="2462"/>
                    <a:pt x="284" y="2456"/>
                    <a:pt x="284" y="2449"/>
                  </a:cubicBezTo>
                  <a:cubicBezTo>
                    <a:pt x="283" y="2441"/>
                    <a:pt x="282" y="2431"/>
                    <a:pt x="282" y="2420"/>
                  </a:cubicBezTo>
                  <a:cubicBezTo>
                    <a:pt x="282" y="2407"/>
                    <a:pt x="283" y="2394"/>
                    <a:pt x="285" y="2379"/>
                  </a:cubicBezTo>
                  <a:cubicBezTo>
                    <a:pt x="286" y="2366"/>
                    <a:pt x="287" y="2352"/>
                    <a:pt x="287" y="2339"/>
                  </a:cubicBezTo>
                  <a:cubicBezTo>
                    <a:pt x="288" y="2300"/>
                    <a:pt x="284" y="2265"/>
                    <a:pt x="282" y="2253"/>
                  </a:cubicBezTo>
                  <a:cubicBezTo>
                    <a:pt x="281" y="2243"/>
                    <a:pt x="278" y="2232"/>
                    <a:pt x="275" y="2220"/>
                  </a:cubicBezTo>
                  <a:cubicBezTo>
                    <a:pt x="273" y="2210"/>
                    <a:pt x="270" y="2200"/>
                    <a:pt x="268" y="2189"/>
                  </a:cubicBezTo>
                  <a:cubicBezTo>
                    <a:pt x="267" y="2185"/>
                    <a:pt x="267" y="2178"/>
                    <a:pt x="266" y="2173"/>
                  </a:cubicBezTo>
                  <a:cubicBezTo>
                    <a:pt x="266" y="2166"/>
                    <a:pt x="265" y="2159"/>
                    <a:pt x="264" y="2155"/>
                  </a:cubicBezTo>
                  <a:cubicBezTo>
                    <a:pt x="263" y="2150"/>
                    <a:pt x="262" y="2143"/>
                    <a:pt x="261" y="2138"/>
                  </a:cubicBezTo>
                  <a:cubicBezTo>
                    <a:pt x="260" y="2134"/>
                    <a:pt x="260" y="2132"/>
                    <a:pt x="260" y="2131"/>
                  </a:cubicBezTo>
                  <a:cubicBezTo>
                    <a:pt x="259" y="2128"/>
                    <a:pt x="260" y="2123"/>
                    <a:pt x="262" y="2117"/>
                  </a:cubicBezTo>
                  <a:cubicBezTo>
                    <a:pt x="264" y="2109"/>
                    <a:pt x="267" y="2099"/>
                    <a:pt x="265" y="2090"/>
                  </a:cubicBezTo>
                  <a:cubicBezTo>
                    <a:pt x="261" y="2076"/>
                    <a:pt x="293" y="1923"/>
                    <a:pt x="317" y="1847"/>
                  </a:cubicBezTo>
                  <a:cubicBezTo>
                    <a:pt x="328" y="1814"/>
                    <a:pt x="337" y="1765"/>
                    <a:pt x="345" y="1725"/>
                  </a:cubicBezTo>
                  <a:cubicBezTo>
                    <a:pt x="347" y="1712"/>
                    <a:pt x="347" y="1712"/>
                    <a:pt x="347" y="1712"/>
                  </a:cubicBezTo>
                  <a:cubicBezTo>
                    <a:pt x="353" y="1694"/>
                    <a:pt x="358" y="1678"/>
                    <a:pt x="362" y="1668"/>
                  </a:cubicBezTo>
                  <a:cubicBezTo>
                    <a:pt x="365" y="1706"/>
                    <a:pt x="363" y="1803"/>
                    <a:pt x="361" y="1883"/>
                  </a:cubicBezTo>
                  <a:cubicBezTo>
                    <a:pt x="361" y="1900"/>
                    <a:pt x="361" y="1915"/>
                    <a:pt x="360" y="1929"/>
                  </a:cubicBezTo>
                  <a:cubicBezTo>
                    <a:pt x="360" y="1937"/>
                    <a:pt x="360" y="1946"/>
                    <a:pt x="360" y="1954"/>
                  </a:cubicBezTo>
                  <a:cubicBezTo>
                    <a:pt x="360" y="1967"/>
                    <a:pt x="360" y="1981"/>
                    <a:pt x="360" y="1993"/>
                  </a:cubicBezTo>
                  <a:cubicBezTo>
                    <a:pt x="359" y="2012"/>
                    <a:pt x="359" y="2029"/>
                    <a:pt x="358" y="2044"/>
                  </a:cubicBezTo>
                  <a:cubicBezTo>
                    <a:pt x="357" y="2066"/>
                    <a:pt x="357" y="2085"/>
                    <a:pt x="358" y="2104"/>
                  </a:cubicBezTo>
                  <a:cubicBezTo>
                    <a:pt x="358" y="2110"/>
                    <a:pt x="359" y="2116"/>
                    <a:pt x="361" y="2122"/>
                  </a:cubicBezTo>
                  <a:cubicBezTo>
                    <a:pt x="362" y="2127"/>
                    <a:pt x="363" y="2132"/>
                    <a:pt x="364" y="2137"/>
                  </a:cubicBezTo>
                  <a:cubicBezTo>
                    <a:pt x="365" y="2152"/>
                    <a:pt x="368" y="2162"/>
                    <a:pt x="370" y="2168"/>
                  </a:cubicBezTo>
                  <a:cubicBezTo>
                    <a:pt x="371" y="2171"/>
                    <a:pt x="371" y="2174"/>
                    <a:pt x="371" y="2176"/>
                  </a:cubicBezTo>
                  <a:cubicBezTo>
                    <a:pt x="372" y="2179"/>
                    <a:pt x="371" y="2181"/>
                    <a:pt x="370" y="2185"/>
                  </a:cubicBezTo>
                  <a:cubicBezTo>
                    <a:pt x="368" y="2189"/>
                    <a:pt x="367" y="2194"/>
                    <a:pt x="366" y="2203"/>
                  </a:cubicBezTo>
                  <a:cubicBezTo>
                    <a:pt x="364" y="2217"/>
                    <a:pt x="365" y="2231"/>
                    <a:pt x="365" y="2243"/>
                  </a:cubicBezTo>
                  <a:close/>
                </a:path>
              </a:pathLst>
            </a:custGeom>
            <a:solidFill>
              <a:srgbClr val="6E0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44" name="Freeform 27">
              <a:extLst>
                <a:ext uri="{FF2B5EF4-FFF2-40B4-BE49-F238E27FC236}">
                  <a16:creationId xmlns:a16="http://schemas.microsoft.com/office/drawing/2014/main" id="{1DBAA45A-74A8-4660-AF5D-0D49E9D5AEC4}"/>
                </a:ext>
              </a:extLst>
            </p:cNvPr>
            <p:cNvSpPr>
              <a:spLocks noEditPoints="1"/>
            </p:cNvSpPr>
            <p:nvPr/>
          </p:nvSpPr>
          <p:spPr bwMode="auto">
            <a:xfrm>
              <a:off x="2833" y="361"/>
              <a:ext cx="1027" cy="3936"/>
            </a:xfrm>
            <a:custGeom>
              <a:avLst/>
              <a:gdLst>
                <a:gd name="T0" fmla="*/ 746 w 759"/>
                <a:gd name="T1" fmla="*/ 1441 h 2908"/>
                <a:gd name="T2" fmla="*/ 710 w 759"/>
                <a:gd name="T3" fmla="*/ 1041 h 2908"/>
                <a:gd name="T4" fmla="*/ 689 w 759"/>
                <a:gd name="T5" fmla="*/ 907 h 2908"/>
                <a:gd name="T6" fmla="*/ 621 w 759"/>
                <a:gd name="T7" fmla="*/ 498 h 2908"/>
                <a:gd name="T8" fmla="*/ 490 w 759"/>
                <a:gd name="T9" fmla="*/ 467 h 2908"/>
                <a:gd name="T10" fmla="*/ 559 w 759"/>
                <a:gd name="T11" fmla="*/ 304 h 2908"/>
                <a:gd name="T12" fmla="*/ 558 w 759"/>
                <a:gd name="T13" fmla="*/ 168 h 2908"/>
                <a:gd name="T14" fmla="*/ 519 w 759"/>
                <a:gd name="T15" fmla="*/ 47 h 2908"/>
                <a:gd name="T16" fmla="*/ 229 w 759"/>
                <a:gd name="T17" fmla="*/ 100 h 2908"/>
                <a:gd name="T18" fmla="*/ 223 w 759"/>
                <a:gd name="T19" fmla="*/ 402 h 2908"/>
                <a:gd name="T20" fmla="*/ 156 w 759"/>
                <a:gd name="T21" fmla="*/ 475 h 2908"/>
                <a:gd name="T22" fmla="*/ 50 w 759"/>
                <a:gd name="T23" fmla="*/ 751 h 2908"/>
                <a:gd name="T24" fmla="*/ 47 w 759"/>
                <a:gd name="T25" fmla="*/ 899 h 2908"/>
                <a:gd name="T26" fmla="*/ 19 w 759"/>
                <a:gd name="T27" fmla="*/ 1390 h 2908"/>
                <a:gd name="T28" fmla="*/ 13 w 759"/>
                <a:gd name="T29" fmla="*/ 1448 h 2908"/>
                <a:gd name="T30" fmla="*/ 51 w 759"/>
                <a:gd name="T31" fmla="*/ 1581 h 2908"/>
                <a:gd name="T32" fmla="*/ 97 w 759"/>
                <a:gd name="T33" fmla="*/ 1575 h 2908"/>
                <a:gd name="T34" fmla="*/ 96 w 759"/>
                <a:gd name="T35" fmla="*/ 1493 h 2908"/>
                <a:gd name="T36" fmla="*/ 110 w 759"/>
                <a:gd name="T37" fmla="*/ 1406 h 2908"/>
                <a:gd name="T38" fmla="*/ 158 w 759"/>
                <a:gd name="T39" fmla="*/ 1048 h 2908"/>
                <a:gd name="T40" fmla="*/ 176 w 759"/>
                <a:gd name="T41" fmla="*/ 981 h 2908"/>
                <a:gd name="T42" fmla="*/ 162 w 759"/>
                <a:gd name="T43" fmla="*/ 1083 h 2908"/>
                <a:gd name="T44" fmla="*/ 112 w 759"/>
                <a:gd name="T45" fmla="*/ 1342 h 2908"/>
                <a:gd name="T46" fmla="*/ 114 w 759"/>
                <a:gd name="T47" fmla="*/ 1443 h 2908"/>
                <a:gd name="T48" fmla="*/ 189 w 759"/>
                <a:gd name="T49" fmla="*/ 1798 h 2908"/>
                <a:gd name="T50" fmla="*/ 248 w 759"/>
                <a:gd name="T51" fmla="*/ 2458 h 2908"/>
                <a:gd name="T52" fmla="*/ 271 w 759"/>
                <a:gd name="T53" fmla="*/ 2719 h 2908"/>
                <a:gd name="T54" fmla="*/ 228 w 759"/>
                <a:gd name="T55" fmla="*/ 2891 h 2908"/>
                <a:gd name="T56" fmla="*/ 355 w 759"/>
                <a:gd name="T57" fmla="*/ 2879 h 2908"/>
                <a:gd name="T58" fmla="*/ 376 w 759"/>
                <a:gd name="T59" fmla="*/ 2759 h 2908"/>
                <a:gd name="T60" fmla="*/ 349 w 759"/>
                <a:gd name="T61" fmla="*/ 2588 h 2908"/>
                <a:gd name="T62" fmla="*/ 371 w 759"/>
                <a:gd name="T63" fmla="*/ 2025 h 2908"/>
                <a:gd name="T64" fmla="*/ 414 w 759"/>
                <a:gd name="T65" fmla="*/ 1798 h 2908"/>
                <a:gd name="T66" fmla="*/ 470 w 759"/>
                <a:gd name="T67" fmla="*/ 1984 h 2908"/>
                <a:gd name="T68" fmla="*/ 450 w 759"/>
                <a:gd name="T69" fmla="*/ 2629 h 2908"/>
                <a:gd name="T70" fmla="*/ 448 w 759"/>
                <a:gd name="T71" fmla="*/ 2845 h 2908"/>
                <a:gd name="T72" fmla="*/ 552 w 759"/>
                <a:gd name="T73" fmla="*/ 2908 h 2908"/>
                <a:gd name="T74" fmla="*/ 565 w 759"/>
                <a:gd name="T75" fmla="*/ 2718 h 2908"/>
                <a:gd name="T76" fmla="*/ 583 w 759"/>
                <a:gd name="T77" fmla="*/ 2466 h 2908"/>
                <a:gd name="T78" fmla="*/ 646 w 759"/>
                <a:gd name="T79" fmla="*/ 1860 h 2908"/>
                <a:gd name="T80" fmla="*/ 658 w 759"/>
                <a:gd name="T81" fmla="*/ 1632 h 2908"/>
                <a:gd name="T82" fmla="*/ 666 w 759"/>
                <a:gd name="T83" fmla="*/ 1623 h 2908"/>
                <a:gd name="T84" fmla="*/ 692 w 759"/>
                <a:gd name="T85" fmla="*/ 1633 h 2908"/>
                <a:gd name="T86" fmla="*/ 722 w 759"/>
                <a:gd name="T87" fmla="*/ 1612 h 2908"/>
                <a:gd name="T88" fmla="*/ 752 w 759"/>
                <a:gd name="T89" fmla="*/ 1542 h 2908"/>
                <a:gd name="T90" fmla="*/ 587 w 759"/>
                <a:gd name="T91" fmla="*/ 1012 h 2908"/>
                <a:gd name="T92" fmla="*/ 653 w 759"/>
                <a:gd name="T93" fmla="*/ 1381 h 2908"/>
                <a:gd name="T94" fmla="*/ 656 w 759"/>
                <a:gd name="T95" fmla="*/ 1486 h 2908"/>
                <a:gd name="T96" fmla="*/ 635 w 759"/>
                <a:gd name="T97" fmla="*/ 1288 h 2908"/>
                <a:gd name="T98" fmla="*/ 660 w 759"/>
                <a:gd name="T99" fmla="*/ 1542 h 2908"/>
                <a:gd name="T100" fmla="*/ 660 w 759"/>
                <a:gd name="T101" fmla="*/ 1542 h 2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9" h="2908">
                  <a:moveTo>
                    <a:pt x="755" y="1487"/>
                  </a:moveTo>
                  <a:cubicBezTo>
                    <a:pt x="755" y="1486"/>
                    <a:pt x="753" y="1483"/>
                    <a:pt x="752" y="1480"/>
                  </a:cubicBezTo>
                  <a:cubicBezTo>
                    <a:pt x="748" y="1472"/>
                    <a:pt x="741" y="1458"/>
                    <a:pt x="736" y="1445"/>
                  </a:cubicBezTo>
                  <a:cubicBezTo>
                    <a:pt x="740" y="1445"/>
                    <a:pt x="745" y="1445"/>
                    <a:pt x="746" y="1441"/>
                  </a:cubicBezTo>
                  <a:cubicBezTo>
                    <a:pt x="748" y="1438"/>
                    <a:pt x="746" y="1421"/>
                    <a:pt x="739" y="1360"/>
                  </a:cubicBezTo>
                  <a:cubicBezTo>
                    <a:pt x="733" y="1310"/>
                    <a:pt x="726" y="1248"/>
                    <a:pt x="726" y="1219"/>
                  </a:cubicBezTo>
                  <a:cubicBezTo>
                    <a:pt x="726" y="1190"/>
                    <a:pt x="723" y="1143"/>
                    <a:pt x="719" y="1102"/>
                  </a:cubicBezTo>
                  <a:cubicBezTo>
                    <a:pt x="719" y="1074"/>
                    <a:pt x="715" y="1057"/>
                    <a:pt x="710" y="1041"/>
                  </a:cubicBezTo>
                  <a:cubicBezTo>
                    <a:pt x="708" y="1027"/>
                    <a:pt x="705" y="1017"/>
                    <a:pt x="702" y="1009"/>
                  </a:cubicBezTo>
                  <a:cubicBezTo>
                    <a:pt x="702" y="1007"/>
                    <a:pt x="701" y="1003"/>
                    <a:pt x="700" y="999"/>
                  </a:cubicBezTo>
                  <a:cubicBezTo>
                    <a:pt x="699" y="990"/>
                    <a:pt x="697" y="982"/>
                    <a:pt x="696" y="976"/>
                  </a:cubicBezTo>
                  <a:cubicBezTo>
                    <a:pt x="692" y="955"/>
                    <a:pt x="691" y="945"/>
                    <a:pt x="689" y="907"/>
                  </a:cubicBezTo>
                  <a:cubicBezTo>
                    <a:pt x="689" y="888"/>
                    <a:pt x="681" y="862"/>
                    <a:pt x="681" y="833"/>
                  </a:cubicBezTo>
                  <a:cubicBezTo>
                    <a:pt x="681" y="803"/>
                    <a:pt x="680" y="771"/>
                    <a:pt x="680" y="744"/>
                  </a:cubicBezTo>
                  <a:cubicBezTo>
                    <a:pt x="682" y="707"/>
                    <a:pt x="663" y="592"/>
                    <a:pt x="659" y="560"/>
                  </a:cubicBezTo>
                  <a:cubicBezTo>
                    <a:pt x="655" y="534"/>
                    <a:pt x="631" y="498"/>
                    <a:pt x="621" y="498"/>
                  </a:cubicBezTo>
                  <a:cubicBezTo>
                    <a:pt x="614" y="498"/>
                    <a:pt x="576" y="491"/>
                    <a:pt x="553" y="487"/>
                  </a:cubicBezTo>
                  <a:cubicBezTo>
                    <a:pt x="551" y="487"/>
                    <a:pt x="551" y="487"/>
                    <a:pt x="551" y="487"/>
                  </a:cubicBezTo>
                  <a:cubicBezTo>
                    <a:pt x="545" y="486"/>
                    <a:pt x="534" y="481"/>
                    <a:pt x="508" y="473"/>
                  </a:cubicBezTo>
                  <a:cubicBezTo>
                    <a:pt x="502" y="471"/>
                    <a:pt x="496" y="469"/>
                    <a:pt x="490" y="467"/>
                  </a:cubicBezTo>
                  <a:cubicBezTo>
                    <a:pt x="486" y="465"/>
                    <a:pt x="481" y="464"/>
                    <a:pt x="476" y="462"/>
                  </a:cubicBezTo>
                  <a:cubicBezTo>
                    <a:pt x="469" y="433"/>
                    <a:pt x="479" y="406"/>
                    <a:pt x="482" y="399"/>
                  </a:cubicBezTo>
                  <a:cubicBezTo>
                    <a:pt x="488" y="398"/>
                    <a:pt x="511" y="395"/>
                    <a:pt x="521" y="390"/>
                  </a:cubicBezTo>
                  <a:cubicBezTo>
                    <a:pt x="534" y="384"/>
                    <a:pt x="545" y="350"/>
                    <a:pt x="559" y="304"/>
                  </a:cubicBezTo>
                  <a:cubicBezTo>
                    <a:pt x="559" y="303"/>
                    <a:pt x="559" y="303"/>
                    <a:pt x="559" y="303"/>
                  </a:cubicBezTo>
                  <a:cubicBezTo>
                    <a:pt x="569" y="272"/>
                    <a:pt x="563" y="248"/>
                    <a:pt x="558" y="229"/>
                  </a:cubicBezTo>
                  <a:cubicBezTo>
                    <a:pt x="556" y="223"/>
                    <a:pt x="555" y="217"/>
                    <a:pt x="554" y="212"/>
                  </a:cubicBezTo>
                  <a:cubicBezTo>
                    <a:pt x="551" y="192"/>
                    <a:pt x="558" y="168"/>
                    <a:pt x="558" y="168"/>
                  </a:cubicBezTo>
                  <a:cubicBezTo>
                    <a:pt x="558" y="168"/>
                    <a:pt x="560" y="160"/>
                    <a:pt x="561" y="145"/>
                  </a:cubicBezTo>
                  <a:cubicBezTo>
                    <a:pt x="563" y="122"/>
                    <a:pt x="562" y="80"/>
                    <a:pt x="551" y="65"/>
                  </a:cubicBezTo>
                  <a:cubicBezTo>
                    <a:pt x="538" y="49"/>
                    <a:pt x="524" y="47"/>
                    <a:pt x="519" y="47"/>
                  </a:cubicBezTo>
                  <a:cubicBezTo>
                    <a:pt x="519" y="47"/>
                    <a:pt x="519" y="47"/>
                    <a:pt x="519" y="47"/>
                  </a:cubicBezTo>
                  <a:cubicBezTo>
                    <a:pt x="514" y="38"/>
                    <a:pt x="492" y="0"/>
                    <a:pt x="455" y="0"/>
                  </a:cubicBezTo>
                  <a:cubicBezTo>
                    <a:pt x="452" y="0"/>
                    <a:pt x="450" y="0"/>
                    <a:pt x="447" y="1"/>
                  </a:cubicBezTo>
                  <a:cubicBezTo>
                    <a:pt x="440" y="2"/>
                    <a:pt x="430" y="2"/>
                    <a:pt x="418" y="3"/>
                  </a:cubicBezTo>
                  <a:cubicBezTo>
                    <a:pt x="359" y="6"/>
                    <a:pt x="261" y="12"/>
                    <a:pt x="229" y="100"/>
                  </a:cubicBezTo>
                  <a:cubicBezTo>
                    <a:pt x="208" y="156"/>
                    <a:pt x="214" y="213"/>
                    <a:pt x="219" y="269"/>
                  </a:cubicBezTo>
                  <a:cubicBezTo>
                    <a:pt x="220" y="278"/>
                    <a:pt x="221" y="288"/>
                    <a:pt x="222" y="297"/>
                  </a:cubicBezTo>
                  <a:cubicBezTo>
                    <a:pt x="224" y="314"/>
                    <a:pt x="223" y="331"/>
                    <a:pt x="222" y="347"/>
                  </a:cubicBezTo>
                  <a:cubicBezTo>
                    <a:pt x="221" y="367"/>
                    <a:pt x="219" y="385"/>
                    <a:pt x="223" y="402"/>
                  </a:cubicBezTo>
                  <a:cubicBezTo>
                    <a:pt x="227" y="420"/>
                    <a:pt x="230" y="436"/>
                    <a:pt x="233" y="449"/>
                  </a:cubicBezTo>
                  <a:cubicBezTo>
                    <a:pt x="228" y="451"/>
                    <a:pt x="218" y="456"/>
                    <a:pt x="206" y="460"/>
                  </a:cubicBezTo>
                  <a:cubicBezTo>
                    <a:pt x="202" y="462"/>
                    <a:pt x="205" y="463"/>
                    <a:pt x="201" y="464"/>
                  </a:cubicBezTo>
                  <a:cubicBezTo>
                    <a:pt x="182" y="471"/>
                    <a:pt x="166" y="475"/>
                    <a:pt x="156" y="475"/>
                  </a:cubicBezTo>
                  <a:cubicBezTo>
                    <a:pt x="135" y="475"/>
                    <a:pt x="119" y="479"/>
                    <a:pt x="105" y="487"/>
                  </a:cubicBezTo>
                  <a:cubicBezTo>
                    <a:pt x="71" y="505"/>
                    <a:pt x="62" y="586"/>
                    <a:pt x="54" y="657"/>
                  </a:cubicBezTo>
                  <a:cubicBezTo>
                    <a:pt x="54" y="657"/>
                    <a:pt x="50" y="695"/>
                    <a:pt x="50" y="710"/>
                  </a:cubicBezTo>
                  <a:cubicBezTo>
                    <a:pt x="48" y="727"/>
                    <a:pt x="50" y="748"/>
                    <a:pt x="50" y="751"/>
                  </a:cubicBezTo>
                  <a:cubicBezTo>
                    <a:pt x="51" y="766"/>
                    <a:pt x="51" y="779"/>
                    <a:pt x="52" y="792"/>
                  </a:cubicBezTo>
                  <a:cubicBezTo>
                    <a:pt x="52" y="804"/>
                    <a:pt x="53" y="815"/>
                    <a:pt x="53" y="825"/>
                  </a:cubicBezTo>
                  <a:cubicBezTo>
                    <a:pt x="53" y="836"/>
                    <a:pt x="53" y="847"/>
                    <a:pt x="52" y="858"/>
                  </a:cubicBezTo>
                  <a:cubicBezTo>
                    <a:pt x="51" y="867"/>
                    <a:pt x="49" y="882"/>
                    <a:pt x="47" y="899"/>
                  </a:cubicBezTo>
                  <a:cubicBezTo>
                    <a:pt x="38" y="961"/>
                    <a:pt x="26" y="1056"/>
                    <a:pt x="26" y="1095"/>
                  </a:cubicBezTo>
                  <a:cubicBezTo>
                    <a:pt x="26" y="1148"/>
                    <a:pt x="26" y="1271"/>
                    <a:pt x="24" y="1300"/>
                  </a:cubicBezTo>
                  <a:cubicBezTo>
                    <a:pt x="22" y="1329"/>
                    <a:pt x="19" y="1388"/>
                    <a:pt x="19" y="1388"/>
                  </a:cubicBezTo>
                  <a:cubicBezTo>
                    <a:pt x="19" y="1390"/>
                    <a:pt x="19" y="1390"/>
                    <a:pt x="19" y="1390"/>
                  </a:cubicBezTo>
                  <a:cubicBezTo>
                    <a:pt x="21" y="1391"/>
                    <a:pt x="21" y="1391"/>
                    <a:pt x="21" y="1391"/>
                  </a:cubicBezTo>
                  <a:cubicBezTo>
                    <a:pt x="21" y="1391"/>
                    <a:pt x="25" y="1392"/>
                    <a:pt x="31" y="1395"/>
                  </a:cubicBezTo>
                  <a:cubicBezTo>
                    <a:pt x="28" y="1405"/>
                    <a:pt x="26" y="1414"/>
                    <a:pt x="22" y="1422"/>
                  </a:cubicBezTo>
                  <a:cubicBezTo>
                    <a:pt x="19" y="1429"/>
                    <a:pt x="15" y="1439"/>
                    <a:pt x="13" y="1448"/>
                  </a:cubicBezTo>
                  <a:cubicBezTo>
                    <a:pt x="12" y="1451"/>
                    <a:pt x="11" y="1454"/>
                    <a:pt x="10" y="1457"/>
                  </a:cubicBezTo>
                  <a:cubicBezTo>
                    <a:pt x="3" y="1480"/>
                    <a:pt x="0" y="1489"/>
                    <a:pt x="1" y="1494"/>
                  </a:cubicBezTo>
                  <a:cubicBezTo>
                    <a:pt x="2" y="1503"/>
                    <a:pt x="19" y="1541"/>
                    <a:pt x="25" y="1552"/>
                  </a:cubicBezTo>
                  <a:cubicBezTo>
                    <a:pt x="31" y="1564"/>
                    <a:pt x="42" y="1578"/>
                    <a:pt x="51" y="1581"/>
                  </a:cubicBezTo>
                  <a:cubicBezTo>
                    <a:pt x="55" y="1582"/>
                    <a:pt x="59" y="1581"/>
                    <a:pt x="62" y="1579"/>
                  </a:cubicBezTo>
                  <a:cubicBezTo>
                    <a:pt x="64" y="1583"/>
                    <a:pt x="69" y="1588"/>
                    <a:pt x="77" y="1588"/>
                  </a:cubicBezTo>
                  <a:cubicBezTo>
                    <a:pt x="77" y="1588"/>
                    <a:pt x="77" y="1588"/>
                    <a:pt x="77" y="1588"/>
                  </a:cubicBezTo>
                  <a:cubicBezTo>
                    <a:pt x="89" y="1588"/>
                    <a:pt x="97" y="1576"/>
                    <a:pt x="97" y="1575"/>
                  </a:cubicBezTo>
                  <a:cubicBezTo>
                    <a:pt x="99" y="1571"/>
                    <a:pt x="102" y="1566"/>
                    <a:pt x="103" y="1565"/>
                  </a:cubicBezTo>
                  <a:cubicBezTo>
                    <a:pt x="106" y="1563"/>
                    <a:pt x="119" y="1543"/>
                    <a:pt x="118" y="1536"/>
                  </a:cubicBezTo>
                  <a:cubicBezTo>
                    <a:pt x="116" y="1526"/>
                    <a:pt x="110" y="1517"/>
                    <a:pt x="105" y="1510"/>
                  </a:cubicBezTo>
                  <a:cubicBezTo>
                    <a:pt x="101" y="1504"/>
                    <a:pt x="97" y="1498"/>
                    <a:pt x="96" y="1493"/>
                  </a:cubicBezTo>
                  <a:cubicBezTo>
                    <a:pt x="96" y="1488"/>
                    <a:pt x="98" y="1484"/>
                    <a:pt x="100" y="1479"/>
                  </a:cubicBezTo>
                  <a:cubicBezTo>
                    <a:pt x="103" y="1474"/>
                    <a:pt x="106" y="1469"/>
                    <a:pt x="106" y="1460"/>
                  </a:cubicBezTo>
                  <a:cubicBezTo>
                    <a:pt x="108" y="1446"/>
                    <a:pt x="106" y="1427"/>
                    <a:pt x="101" y="1412"/>
                  </a:cubicBezTo>
                  <a:cubicBezTo>
                    <a:pt x="106" y="1410"/>
                    <a:pt x="109" y="1409"/>
                    <a:pt x="110" y="1406"/>
                  </a:cubicBezTo>
                  <a:cubicBezTo>
                    <a:pt x="110" y="1405"/>
                    <a:pt x="111" y="1403"/>
                    <a:pt x="109" y="1400"/>
                  </a:cubicBezTo>
                  <a:cubicBezTo>
                    <a:pt x="103" y="1391"/>
                    <a:pt x="107" y="1307"/>
                    <a:pt x="113" y="1269"/>
                  </a:cubicBezTo>
                  <a:cubicBezTo>
                    <a:pt x="116" y="1247"/>
                    <a:pt x="131" y="1176"/>
                    <a:pt x="143" y="1119"/>
                  </a:cubicBezTo>
                  <a:cubicBezTo>
                    <a:pt x="151" y="1084"/>
                    <a:pt x="157" y="1056"/>
                    <a:pt x="158" y="1048"/>
                  </a:cubicBezTo>
                  <a:cubicBezTo>
                    <a:pt x="161" y="1027"/>
                    <a:pt x="161" y="953"/>
                    <a:pt x="160" y="912"/>
                  </a:cubicBezTo>
                  <a:cubicBezTo>
                    <a:pt x="159" y="886"/>
                    <a:pt x="165" y="837"/>
                    <a:pt x="169" y="807"/>
                  </a:cubicBezTo>
                  <a:cubicBezTo>
                    <a:pt x="172" y="836"/>
                    <a:pt x="176" y="886"/>
                    <a:pt x="179" y="924"/>
                  </a:cubicBezTo>
                  <a:cubicBezTo>
                    <a:pt x="174" y="945"/>
                    <a:pt x="175" y="966"/>
                    <a:pt x="176" y="981"/>
                  </a:cubicBezTo>
                  <a:cubicBezTo>
                    <a:pt x="176" y="984"/>
                    <a:pt x="176" y="984"/>
                    <a:pt x="176" y="984"/>
                  </a:cubicBezTo>
                  <a:cubicBezTo>
                    <a:pt x="176" y="990"/>
                    <a:pt x="174" y="1001"/>
                    <a:pt x="172" y="1012"/>
                  </a:cubicBezTo>
                  <a:cubicBezTo>
                    <a:pt x="169" y="1025"/>
                    <a:pt x="167" y="1039"/>
                    <a:pt x="168" y="1048"/>
                  </a:cubicBezTo>
                  <a:cubicBezTo>
                    <a:pt x="169" y="1063"/>
                    <a:pt x="165" y="1073"/>
                    <a:pt x="162" y="1083"/>
                  </a:cubicBezTo>
                  <a:cubicBezTo>
                    <a:pt x="162" y="1084"/>
                    <a:pt x="162" y="1084"/>
                    <a:pt x="162" y="1084"/>
                  </a:cubicBezTo>
                  <a:cubicBezTo>
                    <a:pt x="161" y="1086"/>
                    <a:pt x="161" y="1088"/>
                    <a:pt x="160" y="1090"/>
                  </a:cubicBezTo>
                  <a:cubicBezTo>
                    <a:pt x="155" y="1103"/>
                    <a:pt x="146" y="1127"/>
                    <a:pt x="143" y="1153"/>
                  </a:cubicBezTo>
                  <a:cubicBezTo>
                    <a:pt x="131" y="1202"/>
                    <a:pt x="113" y="1318"/>
                    <a:pt x="112" y="1342"/>
                  </a:cubicBezTo>
                  <a:cubicBezTo>
                    <a:pt x="111" y="1353"/>
                    <a:pt x="110" y="1359"/>
                    <a:pt x="109" y="1364"/>
                  </a:cubicBezTo>
                  <a:cubicBezTo>
                    <a:pt x="107" y="1372"/>
                    <a:pt x="107" y="1376"/>
                    <a:pt x="111" y="1383"/>
                  </a:cubicBezTo>
                  <a:cubicBezTo>
                    <a:pt x="112" y="1384"/>
                    <a:pt x="113" y="1385"/>
                    <a:pt x="116" y="1385"/>
                  </a:cubicBezTo>
                  <a:cubicBezTo>
                    <a:pt x="115" y="1410"/>
                    <a:pt x="114" y="1431"/>
                    <a:pt x="114" y="1443"/>
                  </a:cubicBezTo>
                  <a:cubicBezTo>
                    <a:pt x="114" y="1448"/>
                    <a:pt x="114" y="1456"/>
                    <a:pt x="115" y="1465"/>
                  </a:cubicBezTo>
                  <a:cubicBezTo>
                    <a:pt x="115" y="1465"/>
                    <a:pt x="115" y="1465"/>
                    <a:pt x="115" y="1465"/>
                  </a:cubicBezTo>
                  <a:cubicBezTo>
                    <a:pt x="115" y="1473"/>
                    <a:pt x="167" y="1798"/>
                    <a:pt x="167" y="1798"/>
                  </a:cubicBezTo>
                  <a:cubicBezTo>
                    <a:pt x="167" y="1798"/>
                    <a:pt x="185" y="1798"/>
                    <a:pt x="189" y="1798"/>
                  </a:cubicBezTo>
                  <a:cubicBezTo>
                    <a:pt x="195" y="1844"/>
                    <a:pt x="206" y="1904"/>
                    <a:pt x="207" y="1916"/>
                  </a:cubicBezTo>
                  <a:cubicBezTo>
                    <a:pt x="212" y="1975"/>
                    <a:pt x="215" y="2056"/>
                    <a:pt x="214" y="2119"/>
                  </a:cubicBezTo>
                  <a:cubicBezTo>
                    <a:pt x="213" y="2144"/>
                    <a:pt x="208" y="2217"/>
                    <a:pt x="209" y="2246"/>
                  </a:cubicBezTo>
                  <a:cubicBezTo>
                    <a:pt x="211" y="2290"/>
                    <a:pt x="233" y="2395"/>
                    <a:pt x="248" y="2458"/>
                  </a:cubicBezTo>
                  <a:cubicBezTo>
                    <a:pt x="263" y="2522"/>
                    <a:pt x="277" y="2600"/>
                    <a:pt x="276" y="2620"/>
                  </a:cubicBezTo>
                  <a:cubicBezTo>
                    <a:pt x="275" y="2624"/>
                    <a:pt x="275" y="2628"/>
                    <a:pt x="275" y="2632"/>
                  </a:cubicBezTo>
                  <a:cubicBezTo>
                    <a:pt x="273" y="2648"/>
                    <a:pt x="272" y="2660"/>
                    <a:pt x="275" y="2676"/>
                  </a:cubicBezTo>
                  <a:cubicBezTo>
                    <a:pt x="278" y="2696"/>
                    <a:pt x="274" y="2709"/>
                    <a:pt x="271" y="2719"/>
                  </a:cubicBezTo>
                  <a:cubicBezTo>
                    <a:pt x="270" y="2722"/>
                    <a:pt x="267" y="2730"/>
                    <a:pt x="264" y="2739"/>
                  </a:cubicBezTo>
                  <a:cubicBezTo>
                    <a:pt x="255" y="2765"/>
                    <a:pt x="241" y="2808"/>
                    <a:pt x="233" y="2825"/>
                  </a:cubicBezTo>
                  <a:cubicBezTo>
                    <a:pt x="232" y="2828"/>
                    <a:pt x="232" y="2828"/>
                    <a:pt x="232" y="2828"/>
                  </a:cubicBezTo>
                  <a:cubicBezTo>
                    <a:pt x="222" y="2851"/>
                    <a:pt x="211" y="2875"/>
                    <a:pt x="228" y="2891"/>
                  </a:cubicBezTo>
                  <a:cubicBezTo>
                    <a:pt x="243" y="2906"/>
                    <a:pt x="280" y="2906"/>
                    <a:pt x="302" y="2906"/>
                  </a:cubicBezTo>
                  <a:cubicBezTo>
                    <a:pt x="305" y="2906"/>
                    <a:pt x="308" y="2906"/>
                    <a:pt x="310" y="2906"/>
                  </a:cubicBezTo>
                  <a:cubicBezTo>
                    <a:pt x="312" y="2906"/>
                    <a:pt x="312" y="2906"/>
                    <a:pt x="312" y="2906"/>
                  </a:cubicBezTo>
                  <a:cubicBezTo>
                    <a:pt x="331" y="2906"/>
                    <a:pt x="352" y="2896"/>
                    <a:pt x="355" y="2879"/>
                  </a:cubicBezTo>
                  <a:cubicBezTo>
                    <a:pt x="357" y="2868"/>
                    <a:pt x="358" y="2860"/>
                    <a:pt x="358" y="2856"/>
                  </a:cubicBezTo>
                  <a:cubicBezTo>
                    <a:pt x="370" y="2853"/>
                    <a:pt x="370" y="2853"/>
                    <a:pt x="370" y="2853"/>
                  </a:cubicBezTo>
                  <a:cubicBezTo>
                    <a:pt x="370" y="2851"/>
                    <a:pt x="370" y="2851"/>
                    <a:pt x="370" y="2851"/>
                  </a:cubicBezTo>
                  <a:cubicBezTo>
                    <a:pt x="370" y="2851"/>
                    <a:pt x="371" y="2790"/>
                    <a:pt x="376" y="2759"/>
                  </a:cubicBezTo>
                  <a:cubicBezTo>
                    <a:pt x="377" y="2752"/>
                    <a:pt x="379" y="2745"/>
                    <a:pt x="380" y="2739"/>
                  </a:cubicBezTo>
                  <a:cubicBezTo>
                    <a:pt x="385" y="2715"/>
                    <a:pt x="389" y="2692"/>
                    <a:pt x="381" y="2666"/>
                  </a:cubicBezTo>
                  <a:cubicBezTo>
                    <a:pt x="376" y="2651"/>
                    <a:pt x="369" y="2638"/>
                    <a:pt x="363" y="2626"/>
                  </a:cubicBezTo>
                  <a:cubicBezTo>
                    <a:pt x="355" y="2611"/>
                    <a:pt x="349" y="2598"/>
                    <a:pt x="349" y="2588"/>
                  </a:cubicBezTo>
                  <a:cubicBezTo>
                    <a:pt x="350" y="2540"/>
                    <a:pt x="359" y="2470"/>
                    <a:pt x="368" y="2403"/>
                  </a:cubicBezTo>
                  <a:cubicBezTo>
                    <a:pt x="378" y="2334"/>
                    <a:pt x="384" y="2289"/>
                    <a:pt x="384" y="2239"/>
                  </a:cubicBezTo>
                  <a:cubicBezTo>
                    <a:pt x="384" y="2212"/>
                    <a:pt x="382" y="2138"/>
                    <a:pt x="378" y="2106"/>
                  </a:cubicBezTo>
                  <a:cubicBezTo>
                    <a:pt x="374" y="2070"/>
                    <a:pt x="370" y="2037"/>
                    <a:pt x="371" y="2025"/>
                  </a:cubicBezTo>
                  <a:cubicBezTo>
                    <a:pt x="371" y="1999"/>
                    <a:pt x="375" y="1975"/>
                    <a:pt x="381" y="1959"/>
                  </a:cubicBezTo>
                  <a:cubicBezTo>
                    <a:pt x="388" y="1939"/>
                    <a:pt x="392" y="1905"/>
                    <a:pt x="391" y="1866"/>
                  </a:cubicBezTo>
                  <a:cubicBezTo>
                    <a:pt x="391" y="1856"/>
                    <a:pt x="391" y="1824"/>
                    <a:pt x="390" y="1798"/>
                  </a:cubicBezTo>
                  <a:cubicBezTo>
                    <a:pt x="398" y="1798"/>
                    <a:pt x="406" y="1798"/>
                    <a:pt x="414" y="1798"/>
                  </a:cubicBezTo>
                  <a:cubicBezTo>
                    <a:pt x="422" y="1797"/>
                    <a:pt x="431" y="1797"/>
                    <a:pt x="440" y="1797"/>
                  </a:cubicBezTo>
                  <a:cubicBezTo>
                    <a:pt x="440" y="1799"/>
                    <a:pt x="440" y="1800"/>
                    <a:pt x="440" y="1802"/>
                  </a:cubicBezTo>
                  <a:cubicBezTo>
                    <a:pt x="441" y="1812"/>
                    <a:pt x="454" y="1883"/>
                    <a:pt x="457" y="1901"/>
                  </a:cubicBezTo>
                  <a:cubicBezTo>
                    <a:pt x="460" y="1921"/>
                    <a:pt x="469" y="1968"/>
                    <a:pt x="470" y="1984"/>
                  </a:cubicBezTo>
                  <a:cubicBezTo>
                    <a:pt x="473" y="2015"/>
                    <a:pt x="464" y="2094"/>
                    <a:pt x="458" y="2120"/>
                  </a:cubicBezTo>
                  <a:cubicBezTo>
                    <a:pt x="440" y="2205"/>
                    <a:pt x="449" y="2315"/>
                    <a:pt x="457" y="2379"/>
                  </a:cubicBezTo>
                  <a:cubicBezTo>
                    <a:pt x="466" y="2444"/>
                    <a:pt x="473" y="2529"/>
                    <a:pt x="473" y="2560"/>
                  </a:cubicBezTo>
                  <a:cubicBezTo>
                    <a:pt x="471" y="2596"/>
                    <a:pt x="465" y="2616"/>
                    <a:pt x="450" y="2629"/>
                  </a:cubicBezTo>
                  <a:cubicBezTo>
                    <a:pt x="431" y="2645"/>
                    <a:pt x="422" y="2667"/>
                    <a:pt x="427" y="2688"/>
                  </a:cubicBezTo>
                  <a:cubicBezTo>
                    <a:pt x="428" y="2697"/>
                    <a:pt x="430" y="2708"/>
                    <a:pt x="432" y="2721"/>
                  </a:cubicBezTo>
                  <a:cubicBezTo>
                    <a:pt x="434" y="2737"/>
                    <a:pt x="436" y="2755"/>
                    <a:pt x="440" y="2774"/>
                  </a:cubicBezTo>
                  <a:cubicBezTo>
                    <a:pt x="446" y="2807"/>
                    <a:pt x="448" y="2844"/>
                    <a:pt x="448" y="2845"/>
                  </a:cubicBezTo>
                  <a:cubicBezTo>
                    <a:pt x="448" y="2847"/>
                    <a:pt x="448" y="2847"/>
                    <a:pt x="448" y="2847"/>
                  </a:cubicBezTo>
                  <a:cubicBezTo>
                    <a:pt x="476" y="2848"/>
                    <a:pt x="476" y="2848"/>
                    <a:pt x="476" y="2848"/>
                  </a:cubicBezTo>
                  <a:cubicBezTo>
                    <a:pt x="477" y="2854"/>
                    <a:pt x="481" y="2869"/>
                    <a:pt x="487" y="2880"/>
                  </a:cubicBezTo>
                  <a:cubicBezTo>
                    <a:pt x="498" y="2899"/>
                    <a:pt x="519" y="2908"/>
                    <a:pt x="552" y="2908"/>
                  </a:cubicBezTo>
                  <a:cubicBezTo>
                    <a:pt x="555" y="2908"/>
                    <a:pt x="558" y="2908"/>
                    <a:pt x="562" y="2908"/>
                  </a:cubicBezTo>
                  <a:cubicBezTo>
                    <a:pt x="607" y="2905"/>
                    <a:pt x="625" y="2895"/>
                    <a:pt x="625" y="2875"/>
                  </a:cubicBezTo>
                  <a:cubicBezTo>
                    <a:pt x="624" y="2857"/>
                    <a:pt x="610" y="2816"/>
                    <a:pt x="597" y="2800"/>
                  </a:cubicBezTo>
                  <a:cubicBezTo>
                    <a:pt x="583" y="2783"/>
                    <a:pt x="567" y="2745"/>
                    <a:pt x="565" y="2718"/>
                  </a:cubicBezTo>
                  <a:cubicBezTo>
                    <a:pt x="564" y="2709"/>
                    <a:pt x="563" y="2700"/>
                    <a:pt x="562" y="2691"/>
                  </a:cubicBezTo>
                  <a:cubicBezTo>
                    <a:pt x="560" y="2673"/>
                    <a:pt x="557" y="2652"/>
                    <a:pt x="557" y="2620"/>
                  </a:cubicBezTo>
                  <a:cubicBezTo>
                    <a:pt x="557" y="2583"/>
                    <a:pt x="568" y="2531"/>
                    <a:pt x="577" y="2494"/>
                  </a:cubicBezTo>
                  <a:cubicBezTo>
                    <a:pt x="579" y="2484"/>
                    <a:pt x="581" y="2474"/>
                    <a:pt x="583" y="2466"/>
                  </a:cubicBezTo>
                  <a:cubicBezTo>
                    <a:pt x="587" y="2447"/>
                    <a:pt x="622" y="2266"/>
                    <a:pt x="622" y="2167"/>
                  </a:cubicBezTo>
                  <a:cubicBezTo>
                    <a:pt x="622" y="2113"/>
                    <a:pt x="630" y="2075"/>
                    <a:pt x="637" y="2044"/>
                  </a:cubicBezTo>
                  <a:cubicBezTo>
                    <a:pt x="643" y="2019"/>
                    <a:pt x="644" y="1998"/>
                    <a:pt x="644" y="1978"/>
                  </a:cubicBezTo>
                  <a:cubicBezTo>
                    <a:pt x="645" y="1944"/>
                    <a:pt x="646" y="1913"/>
                    <a:pt x="646" y="1860"/>
                  </a:cubicBezTo>
                  <a:cubicBezTo>
                    <a:pt x="646" y="1831"/>
                    <a:pt x="645" y="1814"/>
                    <a:pt x="646" y="1801"/>
                  </a:cubicBezTo>
                  <a:cubicBezTo>
                    <a:pt x="646" y="1800"/>
                    <a:pt x="646" y="1792"/>
                    <a:pt x="646" y="1782"/>
                  </a:cubicBezTo>
                  <a:cubicBezTo>
                    <a:pt x="654" y="1782"/>
                    <a:pt x="659" y="1781"/>
                    <a:pt x="659" y="1781"/>
                  </a:cubicBezTo>
                  <a:cubicBezTo>
                    <a:pt x="659" y="1781"/>
                    <a:pt x="659" y="1668"/>
                    <a:pt x="658" y="1632"/>
                  </a:cubicBezTo>
                  <a:cubicBezTo>
                    <a:pt x="659" y="1619"/>
                    <a:pt x="660" y="1608"/>
                    <a:pt x="660" y="1598"/>
                  </a:cubicBezTo>
                  <a:cubicBezTo>
                    <a:pt x="660" y="1598"/>
                    <a:pt x="661" y="1599"/>
                    <a:pt x="661" y="1600"/>
                  </a:cubicBezTo>
                  <a:cubicBezTo>
                    <a:pt x="664" y="1603"/>
                    <a:pt x="669" y="1603"/>
                    <a:pt x="674" y="1600"/>
                  </a:cubicBezTo>
                  <a:cubicBezTo>
                    <a:pt x="668" y="1609"/>
                    <a:pt x="664" y="1618"/>
                    <a:pt x="666" y="1623"/>
                  </a:cubicBezTo>
                  <a:cubicBezTo>
                    <a:pt x="668" y="1628"/>
                    <a:pt x="672" y="1634"/>
                    <a:pt x="678" y="1634"/>
                  </a:cubicBezTo>
                  <a:cubicBezTo>
                    <a:pt x="681" y="1634"/>
                    <a:pt x="683" y="1633"/>
                    <a:pt x="685" y="1631"/>
                  </a:cubicBezTo>
                  <a:cubicBezTo>
                    <a:pt x="687" y="1629"/>
                    <a:pt x="689" y="1627"/>
                    <a:pt x="692" y="1625"/>
                  </a:cubicBezTo>
                  <a:cubicBezTo>
                    <a:pt x="691" y="1628"/>
                    <a:pt x="691" y="1631"/>
                    <a:pt x="692" y="1633"/>
                  </a:cubicBezTo>
                  <a:cubicBezTo>
                    <a:pt x="693" y="1634"/>
                    <a:pt x="694" y="1635"/>
                    <a:pt x="697" y="1635"/>
                  </a:cubicBezTo>
                  <a:cubicBezTo>
                    <a:pt x="698" y="1635"/>
                    <a:pt x="698" y="1635"/>
                    <a:pt x="698" y="1635"/>
                  </a:cubicBezTo>
                  <a:cubicBezTo>
                    <a:pt x="707" y="1635"/>
                    <a:pt x="714" y="1623"/>
                    <a:pt x="721" y="1614"/>
                  </a:cubicBezTo>
                  <a:cubicBezTo>
                    <a:pt x="722" y="1612"/>
                    <a:pt x="722" y="1612"/>
                    <a:pt x="722" y="1612"/>
                  </a:cubicBezTo>
                  <a:cubicBezTo>
                    <a:pt x="728" y="1603"/>
                    <a:pt x="735" y="1594"/>
                    <a:pt x="735" y="1594"/>
                  </a:cubicBezTo>
                  <a:cubicBezTo>
                    <a:pt x="735" y="1594"/>
                    <a:pt x="743" y="1587"/>
                    <a:pt x="745" y="1576"/>
                  </a:cubicBezTo>
                  <a:cubicBezTo>
                    <a:pt x="746" y="1573"/>
                    <a:pt x="746" y="1571"/>
                    <a:pt x="747" y="1568"/>
                  </a:cubicBezTo>
                  <a:cubicBezTo>
                    <a:pt x="749" y="1564"/>
                    <a:pt x="751" y="1559"/>
                    <a:pt x="752" y="1542"/>
                  </a:cubicBezTo>
                  <a:cubicBezTo>
                    <a:pt x="753" y="1533"/>
                    <a:pt x="754" y="1525"/>
                    <a:pt x="755" y="1518"/>
                  </a:cubicBezTo>
                  <a:cubicBezTo>
                    <a:pt x="757" y="1506"/>
                    <a:pt x="759" y="1496"/>
                    <a:pt x="755" y="1487"/>
                  </a:cubicBezTo>
                  <a:close/>
                  <a:moveTo>
                    <a:pt x="584" y="927"/>
                  </a:moveTo>
                  <a:cubicBezTo>
                    <a:pt x="586" y="961"/>
                    <a:pt x="587" y="1001"/>
                    <a:pt x="587" y="1012"/>
                  </a:cubicBezTo>
                  <a:cubicBezTo>
                    <a:pt x="587" y="1025"/>
                    <a:pt x="602" y="1096"/>
                    <a:pt x="616" y="1159"/>
                  </a:cubicBezTo>
                  <a:cubicBezTo>
                    <a:pt x="623" y="1195"/>
                    <a:pt x="630" y="1227"/>
                    <a:pt x="633" y="1242"/>
                  </a:cubicBezTo>
                  <a:cubicBezTo>
                    <a:pt x="634" y="1249"/>
                    <a:pt x="634" y="1249"/>
                    <a:pt x="634" y="1249"/>
                  </a:cubicBezTo>
                  <a:cubicBezTo>
                    <a:pt x="641" y="1289"/>
                    <a:pt x="653" y="1358"/>
                    <a:pt x="653" y="1381"/>
                  </a:cubicBezTo>
                  <a:cubicBezTo>
                    <a:pt x="653" y="1386"/>
                    <a:pt x="653" y="1390"/>
                    <a:pt x="653" y="1394"/>
                  </a:cubicBezTo>
                  <a:cubicBezTo>
                    <a:pt x="653" y="1413"/>
                    <a:pt x="652" y="1426"/>
                    <a:pt x="658" y="1430"/>
                  </a:cubicBezTo>
                  <a:cubicBezTo>
                    <a:pt x="657" y="1441"/>
                    <a:pt x="656" y="1454"/>
                    <a:pt x="656" y="1471"/>
                  </a:cubicBezTo>
                  <a:cubicBezTo>
                    <a:pt x="655" y="1477"/>
                    <a:pt x="655" y="1482"/>
                    <a:pt x="656" y="1486"/>
                  </a:cubicBezTo>
                  <a:cubicBezTo>
                    <a:pt x="653" y="1452"/>
                    <a:pt x="649" y="1418"/>
                    <a:pt x="646" y="1393"/>
                  </a:cubicBezTo>
                  <a:cubicBezTo>
                    <a:pt x="647" y="1393"/>
                    <a:pt x="648" y="1392"/>
                    <a:pt x="648" y="1392"/>
                  </a:cubicBezTo>
                  <a:cubicBezTo>
                    <a:pt x="653" y="1390"/>
                    <a:pt x="652" y="1378"/>
                    <a:pt x="643" y="1336"/>
                  </a:cubicBezTo>
                  <a:cubicBezTo>
                    <a:pt x="640" y="1320"/>
                    <a:pt x="637" y="1302"/>
                    <a:pt x="635" y="1288"/>
                  </a:cubicBezTo>
                  <a:cubicBezTo>
                    <a:pt x="633" y="1268"/>
                    <a:pt x="619" y="1209"/>
                    <a:pt x="605" y="1152"/>
                  </a:cubicBezTo>
                  <a:cubicBezTo>
                    <a:pt x="599" y="1124"/>
                    <a:pt x="592" y="1097"/>
                    <a:pt x="588" y="1077"/>
                  </a:cubicBezTo>
                  <a:cubicBezTo>
                    <a:pt x="580" y="1041"/>
                    <a:pt x="582" y="974"/>
                    <a:pt x="584" y="927"/>
                  </a:cubicBezTo>
                  <a:close/>
                  <a:moveTo>
                    <a:pt x="660" y="1542"/>
                  </a:moveTo>
                  <a:cubicBezTo>
                    <a:pt x="660" y="1548"/>
                    <a:pt x="660" y="1553"/>
                    <a:pt x="660" y="1558"/>
                  </a:cubicBezTo>
                  <a:cubicBezTo>
                    <a:pt x="659" y="1543"/>
                    <a:pt x="658" y="1527"/>
                    <a:pt x="657" y="1510"/>
                  </a:cubicBezTo>
                  <a:cubicBezTo>
                    <a:pt x="658" y="1513"/>
                    <a:pt x="658" y="1516"/>
                    <a:pt x="658" y="1518"/>
                  </a:cubicBezTo>
                  <a:cubicBezTo>
                    <a:pt x="660" y="1526"/>
                    <a:pt x="661" y="1532"/>
                    <a:pt x="660" y="1542"/>
                  </a:cubicBezTo>
                  <a:close/>
                </a:path>
              </a:pathLst>
            </a:custGeom>
            <a:solidFill>
              <a:srgbClr val="6E0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3" name="Group 2">
            <a:extLst>
              <a:ext uri="{FF2B5EF4-FFF2-40B4-BE49-F238E27FC236}">
                <a16:creationId xmlns:a16="http://schemas.microsoft.com/office/drawing/2014/main" id="{90C430F1-AE63-4424-AB9B-6177726BA2D9}"/>
              </a:ext>
            </a:extLst>
          </p:cNvPr>
          <p:cNvGrpSpPr/>
          <p:nvPr/>
        </p:nvGrpSpPr>
        <p:grpSpPr>
          <a:xfrm>
            <a:off x="5480443" y="1886086"/>
            <a:ext cx="4369217" cy="2218332"/>
            <a:chOff x="5480443" y="1968382"/>
            <a:chExt cx="4369217" cy="2218332"/>
          </a:xfrm>
        </p:grpSpPr>
        <p:sp>
          <p:nvSpPr>
            <p:cNvPr id="45" name="TextBox 44">
              <a:extLst>
                <a:ext uri="{FF2B5EF4-FFF2-40B4-BE49-F238E27FC236}">
                  <a16:creationId xmlns:a16="http://schemas.microsoft.com/office/drawing/2014/main" id="{EDC6C2CE-4B2E-4410-8D66-97F3E232FB8D}"/>
                </a:ext>
              </a:extLst>
            </p:cNvPr>
            <p:cNvSpPr txBox="1"/>
            <p:nvPr/>
          </p:nvSpPr>
          <p:spPr>
            <a:xfrm>
              <a:off x="5480443" y="2105796"/>
              <a:ext cx="121379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chemeClr val="accent4">
                      <a:lumMod val="75000"/>
                    </a:schemeClr>
                  </a:solidFill>
                  <a:effectLst/>
                  <a:uLnTx/>
                  <a:uFillTx/>
                  <a:latin typeface="Arial Narrow"/>
                  <a:ea typeface="+mn-ea"/>
                  <a:cs typeface="+mn-cs"/>
                </a:rPr>
                <a:t>79</a:t>
              </a:r>
            </a:p>
          </p:txBody>
        </p:sp>
        <p:sp>
          <p:nvSpPr>
            <p:cNvPr id="46" name="TextBox 45">
              <a:extLst>
                <a:ext uri="{FF2B5EF4-FFF2-40B4-BE49-F238E27FC236}">
                  <a16:creationId xmlns:a16="http://schemas.microsoft.com/office/drawing/2014/main" id="{55973523-6CBA-46F0-B17D-2C7E3046840E}"/>
                </a:ext>
              </a:extLst>
            </p:cNvPr>
            <p:cNvSpPr txBox="1"/>
            <p:nvPr/>
          </p:nvSpPr>
          <p:spPr>
            <a:xfrm>
              <a:off x="6584022" y="2652099"/>
              <a:ext cx="326563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4">
                      <a:lumMod val="75000"/>
                    </a:schemeClr>
                  </a:solidFill>
                  <a:effectLst/>
                  <a:uLnTx/>
                  <a:uFillTx/>
                  <a:latin typeface="Arial Narrow"/>
                  <a:ea typeface="+mn-ea"/>
                  <a:cs typeface="+mn-cs"/>
                </a:rPr>
                <a:t>million people</a:t>
              </a:r>
            </a:p>
          </p:txBody>
        </p:sp>
        <p:sp>
          <p:nvSpPr>
            <p:cNvPr id="48" name="TextBox 47">
              <a:extLst>
                <a:ext uri="{FF2B5EF4-FFF2-40B4-BE49-F238E27FC236}">
                  <a16:creationId xmlns:a16="http://schemas.microsoft.com/office/drawing/2014/main" id="{2EA84FAE-B765-418A-93AE-BBC182E5DAD6}"/>
                </a:ext>
              </a:extLst>
            </p:cNvPr>
            <p:cNvSpPr txBox="1"/>
            <p:nvPr/>
          </p:nvSpPr>
          <p:spPr>
            <a:xfrm>
              <a:off x="5523916" y="1968382"/>
              <a:ext cx="1835759"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An estimated</a:t>
              </a:r>
            </a:p>
          </p:txBody>
        </p:sp>
        <p:sp>
          <p:nvSpPr>
            <p:cNvPr id="49" name="TextBox 48">
              <a:extLst>
                <a:ext uri="{FF2B5EF4-FFF2-40B4-BE49-F238E27FC236}">
                  <a16:creationId xmlns:a16="http://schemas.microsoft.com/office/drawing/2014/main" id="{4535A278-A9FE-4690-957E-8345379F2409}"/>
                </a:ext>
              </a:extLst>
            </p:cNvPr>
            <p:cNvSpPr txBox="1"/>
            <p:nvPr/>
          </p:nvSpPr>
          <p:spPr>
            <a:xfrm>
              <a:off x="5523916" y="3324940"/>
              <a:ext cx="4264309"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in the United States are infected </a:t>
              </a:r>
              <a:br>
                <a:rPr kumimoji="0" lang="en-US" sz="25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5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with HPV</a:t>
              </a:r>
              <a:r>
                <a:rPr kumimoji="0" lang="en-US" sz="2500" b="1"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1</a:t>
              </a:r>
            </a:p>
          </p:txBody>
        </p:sp>
      </p:grpSp>
      <p:sp>
        <p:nvSpPr>
          <p:cNvPr id="50" name="Rectangle 49">
            <a:extLst>
              <a:ext uri="{FF2B5EF4-FFF2-40B4-BE49-F238E27FC236}">
                <a16:creationId xmlns:a16="http://schemas.microsoft.com/office/drawing/2014/main" id="{C4F28064-41DE-4B8C-B3C3-0ACBD402517E}"/>
              </a:ext>
            </a:extLst>
          </p:cNvPr>
          <p:cNvSpPr/>
          <p:nvPr/>
        </p:nvSpPr>
        <p:spPr>
          <a:xfrm>
            <a:off x="5523916" y="4185393"/>
            <a:ext cx="397692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For most people, HPV clears on its own.</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 But, for those who don’t clear the virus, it could cause certain cancers and diseases.</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1-3</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 There is no way to know which patients who have HPV will develop cancer.</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4</a:t>
            </a:r>
          </a:p>
        </p:txBody>
      </p:sp>
    </p:spTree>
    <p:extLst>
      <p:ext uri="{BB962C8B-B14F-4D97-AF65-F5344CB8AC3E}">
        <p14:creationId xmlns:p14="http://schemas.microsoft.com/office/powerpoint/2010/main" val="24960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F8484-13CD-4A91-AA9E-629A7B5A4F0A}"/>
              </a:ext>
            </a:extLst>
          </p:cNvPr>
          <p:cNvSpPr>
            <a:spLocks noGrp="1"/>
          </p:cNvSpPr>
          <p:nvPr>
            <p:ph type="title"/>
          </p:nvPr>
        </p:nvSpPr>
        <p:spPr/>
        <p:txBody>
          <a:bodyPr/>
          <a:lstStyle/>
          <a:p>
            <a:r>
              <a:rPr lang="en-US" dirty="0"/>
              <a:t>Countering Vaccine Hesitancy: A Report From the AAP</a:t>
            </a:r>
            <a:r>
              <a:rPr lang="en-US" baseline="30000" dirty="0"/>
              <a:t>1</a:t>
            </a:r>
          </a:p>
        </p:txBody>
      </p:sp>
      <p:sp>
        <p:nvSpPr>
          <p:cNvPr id="2" name="Footer Placeholder 1">
            <a:extLst>
              <a:ext uri="{FF2B5EF4-FFF2-40B4-BE49-F238E27FC236}">
                <a16:creationId xmlns:a16="http://schemas.microsoft.com/office/drawing/2014/main" id="{532E2E31-3E7E-485B-B32F-B4E8C47E6A67}"/>
              </a:ext>
            </a:extLst>
          </p:cNvPr>
          <p:cNvSpPr>
            <a:spLocks noGrp="1"/>
          </p:cNvSpPr>
          <p:nvPr>
            <p:ph type="ftr" sz="quarter" idx="4294967295"/>
          </p:nvPr>
        </p:nvSpPr>
        <p:spPr>
          <a:xfrm>
            <a:off x="1535112" y="6186312"/>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*Researchers have used various names for announcements, including “paternalistic,” “presumptive,” and “efficient communication.”</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2</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AAP=American Academy of Pediatrics.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it-IT"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it-IT"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Edwards, KM, et al. </a:t>
            </a:r>
            <a:r>
              <a:rPr kumimoji="0" lang="it-IT"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Pediatrics</a:t>
            </a:r>
            <a:r>
              <a:rPr kumimoji="0" lang="it-IT"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2016;138(3):e20162146. </a:t>
            </a:r>
            <a:r>
              <a:rPr kumimoji="0" lang="it-IT"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 </a:t>
            </a:r>
            <a:r>
              <a:rPr kumimoji="0" lang="it-IT"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Brewer NT, et al. </a:t>
            </a:r>
            <a:r>
              <a:rPr kumimoji="0" lang="it-IT"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Pediatrics</a:t>
            </a:r>
            <a:r>
              <a:rPr kumimoji="0" lang="it-IT"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2017;139(1):1-9.</a:t>
            </a:r>
          </a:p>
        </p:txBody>
      </p:sp>
      <p:sp>
        <p:nvSpPr>
          <p:cNvPr id="4" name="Slide Number Placeholder 3">
            <a:extLst>
              <a:ext uri="{FF2B5EF4-FFF2-40B4-BE49-F238E27FC236}">
                <a16:creationId xmlns:a16="http://schemas.microsoft.com/office/drawing/2014/main" id="{8DBF6105-0880-4ED4-9507-222E7204BEA3}"/>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6" name="Group 5">
            <a:extLst>
              <a:ext uri="{FF2B5EF4-FFF2-40B4-BE49-F238E27FC236}">
                <a16:creationId xmlns:a16="http://schemas.microsoft.com/office/drawing/2014/main" id="{C50069ED-20D7-47BE-BFE2-48839C0DEB4F}"/>
              </a:ext>
            </a:extLst>
          </p:cNvPr>
          <p:cNvGrpSpPr/>
          <p:nvPr/>
        </p:nvGrpSpPr>
        <p:grpSpPr>
          <a:xfrm>
            <a:off x="2132255" y="2241167"/>
            <a:ext cx="9174031" cy="2739211"/>
            <a:chOff x="2132255" y="2241167"/>
            <a:chExt cx="9174031" cy="2739211"/>
          </a:xfrm>
        </p:grpSpPr>
        <p:sp>
          <p:nvSpPr>
            <p:cNvPr id="21" name="Rectangle 20">
              <a:extLst>
                <a:ext uri="{FF2B5EF4-FFF2-40B4-BE49-F238E27FC236}">
                  <a16:creationId xmlns:a16="http://schemas.microsoft.com/office/drawing/2014/main" id="{1DB34296-73F7-DC43-B984-DFC5DFBB69EC}"/>
                </a:ext>
              </a:extLst>
            </p:cNvPr>
            <p:cNvSpPr/>
            <p:nvPr/>
          </p:nvSpPr>
          <p:spPr>
            <a:xfrm flipH="1">
              <a:off x="2132255" y="2241167"/>
              <a:ext cx="9174031" cy="2739211"/>
            </a:xfrm>
            <a:prstGeom prst="rect">
              <a:avLst/>
            </a:prstGeom>
            <a:solidFill>
              <a:schemeClr val="accent5">
                <a:lumMod val="75000"/>
                <a:alpha val="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108960" tIns="365760" rIns="0" bIns="365760" rtlCol="0" anchor="ctr">
              <a:spAutoFit/>
            </a:bodyPr>
            <a:lstStyle/>
            <a:p>
              <a:pPr marL="350838" marR="0" lvl="0" indent="-350838" algn="l" defTabSz="609585" rtl="0" eaLnBrk="1" fontAlgn="auto" latinLnBrk="0" hangingPunct="1">
                <a:lnSpc>
                  <a:spcPct val="100000"/>
                </a:lnSpc>
                <a:spcBef>
                  <a:spcPts val="600"/>
                </a:spcBef>
                <a:spcAft>
                  <a:spcPts val="0"/>
                </a:spcAft>
                <a:buClr>
                  <a:schemeClr val="accent6"/>
                </a:buClr>
                <a:buSzPct val="85000"/>
                <a:buFont typeface="Wingdings" pitchFamily="2" charset="2"/>
                <a:buChar char="ü"/>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Strongly support the benefits of vaccination</a:t>
              </a:r>
            </a:p>
            <a:p>
              <a:pPr marL="350838" marR="0" lvl="0" indent="-350838" algn="l" defTabSz="609585" rtl="0" eaLnBrk="1" fontAlgn="auto" latinLnBrk="0" hangingPunct="1">
                <a:lnSpc>
                  <a:spcPct val="100000"/>
                </a:lnSpc>
                <a:spcBef>
                  <a:spcPts val="600"/>
                </a:spcBef>
                <a:spcAft>
                  <a:spcPts val="0"/>
                </a:spcAft>
                <a:buClr>
                  <a:schemeClr val="accent6"/>
                </a:buClr>
                <a:buSzPct val="85000"/>
                <a:buFont typeface="Wingdings" pitchFamily="2" charset="2"/>
                <a:buChar char="ü"/>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Use a presumptive (announcement-based*) approach when recommending vaccines</a:t>
              </a:r>
            </a:p>
            <a:p>
              <a:pPr marL="350838" marR="0" lvl="0" indent="-350838" algn="l" defTabSz="609585" rtl="0" eaLnBrk="1" fontAlgn="auto" latinLnBrk="0" hangingPunct="1">
                <a:lnSpc>
                  <a:spcPct val="100000"/>
                </a:lnSpc>
                <a:spcBef>
                  <a:spcPts val="600"/>
                </a:spcBef>
                <a:spcAft>
                  <a:spcPts val="0"/>
                </a:spcAft>
                <a:buClr>
                  <a:schemeClr val="accent6"/>
                </a:buClr>
                <a:buSzPct val="85000"/>
                <a:buFont typeface="Wingdings" pitchFamily="2" charset="2"/>
                <a:buChar char="ü"/>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Address parental questions and concerns </a:t>
              </a:r>
              <a:b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b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Arial Narrow"/>
                </a:rPr>
                <a:t>about vaccines</a:t>
              </a:r>
            </a:p>
          </p:txBody>
        </p:sp>
        <p:cxnSp>
          <p:nvCxnSpPr>
            <p:cNvPr id="11" name="Straight Connector 10">
              <a:extLst>
                <a:ext uri="{FF2B5EF4-FFF2-40B4-BE49-F238E27FC236}">
                  <a16:creationId xmlns:a16="http://schemas.microsoft.com/office/drawing/2014/main" id="{6B92CC16-F270-6249-95AB-CD14742782C7}"/>
                </a:ext>
              </a:extLst>
            </p:cNvPr>
            <p:cNvCxnSpPr>
              <a:cxnSpLocks/>
            </p:cNvCxnSpPr>
            <p:nvPr/>
          </p:nvCxnSpPr>
          <p:spPr>
            <a:xfrm>
              <a:off x="2208508" y="2241167"/>
              <a:ext cx="9097778" cy="0"/>
            </a:xfrm>
            <a:prstGeom prst="line">
              <a:avLst/>
            </a:prstGeom>
            <a:ln w="12700">
              <a:solidFill>
                <a:schemeClr val="accent5">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4CE5ED4E-9987-4695-8780-AE76F4B9D719}"/>
              </a:ext>
            </a:extLst>
          </p:cNvPr>
          <p:cNvGrpSpPr/>
          <p:nvPr/>
        </p:nvGrpSpPr>
        <p:grpSpPr>
          <a:xfrm>
            <a:off x="1199872" y="1820606"/>
            <a:ext cx="3744252" cy="3143588"/>
            <a:chOff x="1199872" y="1820606"/>
            <a:chExt cx="3744252" cy="3143588"/>
          </a:xfrm>
        </p:grpSpPr>
        <p:pic>
          <p:nvPicPr>
            <p:cNvPr id="31" name="Picture 30">
              <a:extLst>
                <a:ext uri="{FF2B5EF4-FFF2-40B4-BE49-F238E27FC236}">
                  <a16:creationId xmlns:a16="http://schemas.microsoft.com/office/drawing/2014/main" id="{288AB99C-E3CA-8748-B7A2-2BE8D98D062F}"/>
                </a:ext>
              </a:extLst>
            </p:cNvPr>
            <p:cNvPicPr>
              <a:picLocks noChangeAspect="1"/>
            </p:cNvPicPr>
            <p:nvPr/>
          </p:nvPicPr>
          <p:blipFill rotWithShape="1">
            <a:blip r:embed="rId3" cstate="email">
              <a:duotone>
                <a:prstClr val="black"/>
                <a:schemeClr val="accent5">
                  <a:tint val="45000"/>
                  <a:satMod val="400000"/>
                </a:schemeClr>
              </a:duotone>
              <a:extLst>
                <a:ext uri="{28A0092B-C50C-407E-A947-70E740481C1C}">
                  <a14:useLocalDpi xmlns:a14="http://schemas.microsoft.com/office/drawing/2010/main"/>
                </a:ext>
              </a:extLst>
            </a:blip>
            <a:srcRect l="-2427"/>
            <a:stretch/>
          </p:blipFill>
          <p:spPr>
            <a:xfrm>
              <a:off x="1199872" y="1820606"/>
              <a:ext cx="1626645" cy="3143588"/>
            </a:xfrm>
            <a:prstGeom prst="rect">
              <a:avLst/>
            </a:prstGeom>
          </p:spPr>
        </p:pic>
        <p:pic>
          <p:nvPicPr>
            <p:cNvPr id="30" name="Picture 29">
              <a:extLst>
                <a:ext uri="{FF2B5EF4-FFF2-40B4-BE49-F238E27FC236}">
                  <a16:creationId xmlns:a16="http://schemas.microsoft.com/office/drawing/2014/main" id="{7F41B3DC-BACC-1F45-86FC-A3F6AC2B5A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925"/>
            <a:stretch/>
          </p:blipFill>
          <p:spPr>
            <a:xfrm>
              <a:off x="2538201" y="1820606"/>
              <a:ext cx="2405923" cy="3143588"/>
            </a:xfrm>
            <a:prstGeom prst="rect">
              <a:avLst/>
            </a:prstGeom>
          </p:spPr>
        </p:pic>
      </p:grpSp>
    </p:spTree>
    <p:extLst>
      <p:ext uri="{BB962C8B-B14F-4D97-AF65-F5344CB8AC3E}">
        <p14:creationId xmlns:p14="http://schemas.microsoft.com/office/powerpoint/2010/main" val="32394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F2FF9D-F793-9149-8F2E-697C145D7E46}"/>
              </a:ext>
            </a:extLst>
          </p:cNvPr>
          <p:cNvGrpSpPr/>
          <p:nvPr/>
        </p:nvGrpSpPr>
        <p:grpSpPr>
          <a:xfrm>
            <a:off x="1819275" y="2016651"/>
            <a:ext cx="5876925" cy="626020"/>
            <a:chOff x="1369771" y="2016651"/>
            <a:chExt cx="7454633" cy="626020"/>
          </a:xfrm>
        </p:grpSpPr>
        <p:sp>
          <p:nvSpPr>
            <p:cNvPr id="10" name="Rectangle 9">
              <a:extLst>
                <a:ext uri="{FF2B5EF4-FFF2-40B4-BE49-F238E27FC236}">
                  <a16:creationId xmlns:a16="http://schemas.microsoft.com/office/drawing/2014/main" id="{56EFC40D-F5B2-4AB6-A694-374EC3E5E174}"/>
                </a:ext>
              </a:extLst>
            </p:cNvPr>
            <p:cNvSpPr/>
            <p:nvPr/>
          </p:nvSpPr>
          <p:spPr>
            <a:xfrm>
              <a:off x="1693452" y="2016651"/>
              <a:ext cx="7130952" cy="626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31520" tIns="4572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t>Why does my child need the HPV vaccine?</a:t>
              </a:r>
              <a:endParaRPr kumimoji="0" lang="en-US" sz="2000" b="1" i="0" u="none" strike="noStrike" kern="1200" cap="none" spc="0" normalizeH="0" baseline="3000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endParaRPr>
            </a:p>
          </p:txBody>
        </p:sp>
        <p:cxnSp>
          <p:nvCxnSpPr>
            <p:cNvPr id="11" name="Straight Connector 10">
              <a:extLst>
                <a:ext uri="{FF2B5EF4-FFF2-40B4-BE49-F238E27FC236}">
                  <a16:creationId xmlns:a16="http://schemas.microsoft.com/office/drawing/2014/main" id="{850FC3BC-B41E-42DC-9077-74DC17BAABD2}"/>
                </a:ext>
              </a:extLst>
            </p:cNvPr>
            <p:cNvCxnSpPr>
              <a:cxnSpLocks/>
            </p:cNvCxnSpPr>
            <p:nvPr/>
          </p:nvCxnSpPr>
          <p:spPr>
            <a:xfrm>
              <a:off x="1369771" y="2016651"/>
              <a:ext cx="7454633"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532798A1-D87D-2E42-82EB-4D67C0387FD0}"/>
              </a:ext>
            </a:extLst>
          </p:cNvPr>
          <p:cNvGrpSpPr/>
          <p:nvPr/>
        </p:nvGrpSpPr>
        <p:grpSpPr>
          <a:xfrm>
            <a:off x="3324226" y="2628900"/>
            <a:ext cx="6643989" cy="1755374"/>
            <a:chOff x="2711810" y="2628900"/>
            <a:chExt cx="7300856" cy="1755374"/>
          </a:xfrm>
        </p:grpSpPr>
        <p:sp>
          <p:nvSpPr>
            <p:cNvPr id="13" name="Rectangle 12">
              <a:extLst>
                <a:ext uri="{FF2B5EF4-FFF2-40B4-BE49-F238E27FC236}">
                  <a16:creationId xmlns:a16="http://schemas.microsoft.com/office/drawing/2014/main" id="{3ED6B5D4-6422-4F60-BAEF-A7FD408BBEE7}"/>
                </a:ext>
              </a:extLst>
            </p:cNvPr>
            <p:cNvSpPr/>
            <p:nvPr/>
          </p:nvSpPr>
          <p:spPr>
            <a:xfrm flipH="1">
              <a:off x="2732741" y="2628900"/>
              <a:ext cx="7279924" cy="1755374"/>
            </a:xfrm>
            <a:prstGeom prst="rect">
              <a:avLst/>
            </a:prstGeom>
            <a:solidFill>
              <a:schemeClr val="accent5">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45720" rIns="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HPV can cause certain related cancers and diseases.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While your child may not be at risk for HPV exposure now, you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can start to help protect them from diseases and from cancers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that can potentially occur later in life by vaccinating now.</a:t>
              </a:r>
              <a:r>
                <a:rPr kumimoji="0" lang="en-US" sz="2000" b="0" i="0" u="none" strike="noStrike" kern="1200" cap="none" spc="0" normalizeH="0" baseline="3000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1,2</a:t>
              </a:r>
            </a:p>
          </p:txBody>
        </p:sp>
        <p:cxnSp>
          <p:nvCxnSpPr>
            <p:cNvPr id="14" name="Straight Connector 13">
              <a:extLst>
                <a:ext uri="{FF2B5EF4-FFF2-40B4-BE49-F238E27FC236}">
                  <a16:creationId xmlns:a16="http://schemas.microsoft.com/office/drawing/2014/main" id="{322C3D58-511E-41DD-9314-A53B364E7549}"/>
                </a:ext>
              </a:extLst>
            </p:cNvPr>
            <p:cNvCxnSpPr>
              <a:cxnSpLocks/>
            </p:cNvCxnSpPr>
            <p:nvPr/>
          </p:nvCxnSpPr>
          <p:spPr>
            <a:xfrm>
              <a:off x="2711810" y="2639782"/>
              <a:ext cx="730085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15" name="Picture 14">
            <a:extLst>
              <a:ext uri="{FF2B5EF4-FFF2-40B4-BE49-F238E27FC236}">
                <a16:creationId xmlns:a16="http://schemas.microsoft.com/office/drawing/2014/main" id="{CA8A4DA6-E99C-4333-B218-DE6DB825D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4896" y="955373"/>
            <a:ext cx="1557446" cy="4764374"/>
          </a:xfrm>
          <a:prstGeom prst="rect">
            <a:avLst/>
          </a:prstGeom>
        </p:spPr>
      </p:pic>
      <p:sp>
        <p:nvSpPr>
          <p:cNvPr id="3" name="Title 2">
            <a:extLst>
              <a:ext uri="{FF2B5EF4-FFF2-40B4-BE49-F238E27FC236}">
                <a16:creationId xmlns:a16="http://schemas.microsoft.com/office/drawing/2014/main" id="{3F5FC2C8-D174-4253-9679-1A801BAF0A40}"/>
              </a:ext>
            </a:extLst>
          </p:cNvPr>
          <p:cNvSpPr>
            <a:spLocks noGrp="1"/>
          </p:cNvSpPr>
          <p:nvPr>
            <p:ph type="title"/>
          </p:nvPr>
        </p:nvSpPr>
        <p:spPr/>
        <p:txBody>
          <a:bodyPr/>
          <a:lstStyle/>
          <a:p>
            <a:r>
              <a:rPr lang="en-US" dirty="0"/>
              <a:t>Answering Common Parent Questions About HPV Vaccination</a:t>
            </a:r>
          </a:p>
        </p:txBody>
      </p:sp>
      <p:sp>
        <p:nvSpPr>
          <p:cNvPr id="4" name="Slide Number Placeholder 3">
            <a:extLst>
              <a:ext uri="{FF2B5EF4-FFF2-40B4-BE49-F238E27FC236}">
                <a16:creationId xmlns:a16="http://schemas.microsoft.com/office/drawing/2014/main" id="{4E282A9C-B556-49BF-999A-90697EE5A7E6}"/>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5" name="Group 4">
            <a:extLst>
              <a:ext uri="{FF2B5EF4-FFF2-40B4-BE49-F238E27FC236}">
                <a16:creationId xmlns:a16="http://schemas.microsoft.com/office/drawing/2014/main" id="{CD5FFA51-C226-40E1-96E8-AA05B1CB021F}"/>
              </a:ext>
            </a:extLst>
          </p:cNvPr>
          <p:cNvGrpSpPr/>
          <p:nvPr/>
        </p:nvGrpSpPr>
        <p:grpSpPr>
          <a:xfrm>
            <a:off x="1047180" y="1054861"/>
            <a:ext cx="1638870" cy="4534443"/>
            <a:chOff x="1171005" y="1131061"/>
            <a:chExt cx="1638870" cy="4534443"/>
          </a:xfrm>
        </p:grpSpPr>
        <p:sp>
          <p:nvSpPr>
            <p:cNvPr id="9" name="Freeform 5">
              <a:extLst>
                <a:ext uri="{FF2B5EF4-FFF2-40B4-BE49-F238E27FC236}">
                  <a16:creationId xmlns:a16="http://schemas.microsoft.com/office/drawing/2014/main" id="{65380B14-9274-47BB-9D0F-AE8BC9B5DF10}"/>
                </a:ext>
              </a:extLst>
            </p:cNvPr>
            <p:cNvSpPr>
              <a:spLocks noChangeAspect="1" noEditPoints="1"/>
            </p:cNvSpPr>
            <p:nvPr/>
          </p:nvSpPr>
          <p:spPr bwMode="auto">
            <a:xfrm>
              <a:off x="1171005" y="1131061"/>
              <a:ext cx="1424714" cy="4534443"/>
            </a:xfrm>
            <a:custGeom>
              <a:avLst/>
              <a:gdLst>
                <a:gd name="T0" fmla="*/ 165 w 197"/>
                <a:gd name="T1" fmla="*/ 595 h 633"/>
                <a:gd name="T2" fmla="*/ 150 w 197"/>
                <a:gd name="T3" fmla="*/ 569 h 633"/>
                <a:gd name="T4" fmla="*/ 154 w 197"/>
                <a:gd name="T5" fmla="*/ 450 h 633"/>
                <a:gd name="T6" fmla="*/ 154 w 197"/>
                <a:gd name="T7" fmla="*/ 383 h 633"/>
                <a:gd name="T8" fmla="*/ 144 w 197"/>
                <a:gd name="T9" fmla="*/ 296 h 633"/>
                <a:gd name="T10" fmla="*/ 151 w 197"/>
                <a:gd name="T11" fmla="*/ 300 h 633"/>
                <a:gd name="T12" fmla="*/ 168 w 197"/>
                <a:gd name="T13" fmla="*/ 325 h 633"/>
                <a:gd name="T14" fmla="*/ 171 w 197"/>
                <a:gd name="T15" fmla="*/ 348 h 633"/>
                <a:gd name="T16" fmla="*/ 173 w 197"/>
                <a:gd name="T17" fmla="*/ 357 h 633"/>
                <a:gd name="T18" fmla="*/ 188 w 197"/>
                <a:gd name="T19" fmla="*/ 343 h 633"/>
                <a:gd name="T20" fmla="*/ 181 w 197"/>
                <a:gd name="T21" fmla="*/ 314 h 633"/>
                <a:gd name="T22" fmla="*/ 178 w 197"/>
                <a:gd name="T23" fmla="*/ 296 h 633"/>
                <a:gd name="T24" fmla="*/ 164 w 197"/>
                <a:gd name="T25" fmla="*/ 247 h 633"/>
                <a:gd name="T26" fmla="*/ 152 w 197"/>
                <a:gd name="T27" fmla="*/ 151 h 633"/>
                <a:gd name="T28" fmla="*/ 125 w 197"/>
                <a:gd name="T29" fmla="*/ 116 h 633"/>
                <a:gd name="T30" fmla="*/ 129 w 197"/>
                <a:gd name="T31" fmla="*/ 107 h 633"/>
                <a:gd name="T32" fmla="*/ 130 w 197"/>
                <a:gd name="T33" fmla="*/ 109 h 633"/>
                <a:gd name="T34" fmla="*/ 135 w 197"/>
                <a:gd name="T35" fmla="*/ 106 h 633"/>
                <a:gd name="T36" fmla="*/ 129 w 197"/>
                <a:gd name="T37" fmla="*/ 43 h 633"/>
                <a:gd name="T38" fmla="*/ 108 w 197"/>
                <a:gd name="T39" fmla="*/ 4 h 633"/>
                <a:gd name="T40" fmla="*/ 49 w 197"/>
                <a:gd name="T41" fmla="*/ 77 h 633"/>
                <a:gd name="T42" fmla="*/ 54 w 197"/>
                <a:gd name="T43" fmla="*/ 98 h 633"/>
                <a:gd name="T44" fmla="*/ 19 w 197"/>
                <a:gd name="T45" fmla="*/ 134 h 633"/>
                <a:gd name="T46" fmla="*/ 4 w 197"/>
                <a:gd name="T47" fmla="*/ 255 h 633"/>
                <a:gd name="T48" fmla="*/ 2 w 197"/>
                <a:gd name="T49" fmla="*/ 286 h 633"/>
                <a:gd name="T50" fmla="*/ 15 w 197"/>
                <a:gd name="T51" fmla="*/ 323 h 633"/>
                <a:gd name="T52" fmla="*/ 30 w 197"/>
                <a:gd name="T53" fmla="*/ 355 h 633"/>
                <a:gd name="T54" fmla="*/ 47 w 197"/>
                <a:gd name="T55" fmla="*/ 466 h 633"/>
                <a:gd name="T56" fmla="*/ 55 w 197"/>
                <a:gd name="T57" fmla="*/ 543 h 633"/>
                <a:gd name="T58" fmla="*/ 59 w 197"/>
                <a:gd name="T59" fmla="*/ 581 h 633"/>
                <a:gd name="T60" fmla="*/ 70 w 197"/>
                <a:gd name="T61" fmla="*/ 617 h 633"/>
                <a:gd name="T62" fmla="*/ 86 w 197"/>
                <a:gd name="T63" fmla="*/ 588 h 633"/>
                <a:gd name="T64" fmla="*/ 79 w 197"/>
                <a:gd name="T65" fmla="*/ 554 h 633"/>
                <a:gd name="T66" fmla="*/ 78 w 197"/>
                <a:gd name="T67" fmla="*/ 529 h 633"/>
                <a:gd name="T68" fmla="*/ 84 w 197"/>
                <a:gd name="T69" fmla="*/ 458 h 633"/>
                <a:gd name="T70" fmla="*/ 86 w 197"/>
                <a:gd name="T71" fmla="*/ 360 h 633"/>
                <a:gd name="T72" fmla="*/ 92 w 197"/>
                <a:gd name="T73" fmla="*/ 355 h 633"/>
                <a:gd name="T74" fmla="*/ 118 w 197"/>
                <a:gd name="T75" fmla="*/ 450 h 633"/>
                <a:gd name="T76" fmla="*/ 117 w 197"/>
                <a:gd name="T77" fmla="*/ 484 h 633"/>
                <a:gd name="T78" fmla="*/ 125 w 197"/>
                <a:gd name="T79" fmla="*/ 568 h 633"/>
                <a:gd name="T80" fmla="*/ 126 w 197"/>
                <a:gd name="T81" fmla="*/ 598 h 633"/>
                <a:gd name="T82" fmla="*/ 141 w 197"/>
                <a:gd name="T83" fmla="*/ 621 h 633"/>
                <a:gd name="T84" fmla="*/ 152 w 197"/>
                <a:gd name="T85" fmla="*/ 621 h 633"/>
                <a:gd name="T86" fmla="*/ 194 w 197"/>
                <a:gd name="T87" fmla="*/ 620 h 633"/>
                <a:gd name="T88" fmla="*/ 38 w 197"/>
                <a:gd name="T89" fmla="*/ 209 h 633"/>
                <a:gd name="T90" fmla="*/ 31 w 197"/>
                <a:gd name="T91" fmla="*/ 238 h 633"/>
                <a:gd name="T92" fmla="*/ 35 w 197"/>
                <a:gd name="T93" fmla="*/ 202 h 633"/>
                <a:gd name="T94" fmla="*/ 38 w 197"/>
                <a:gd name="T95" fmla="*/ 20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633">
                  <a:moveTo>
                    <a:pt x="180" y="607"/>
                  </a:moveTo>
                  <a:cubicBezTo>
                    <a:pt x="174" y="606"/>
                    <a:pt x="168" y="599"/>
                    <a:pt x="165" y="595"/>
                  </a:cubicBezTo>
                  <a:cubicBezTo>
                    <a:pt x="162" y="592"/>
                    <a:pt x="151" y="584"/>
                    <a:pt x="151" y="584"/>
                  </a:cubicBezTo>
                  <a:cubicBezTo>
                    <a:pt x="151" y="584"/>
                    <a:pt x="151" y="580"/>
                    <a:pt x="150" y="569"/>
                  </a:cubicBezTo>
                  <a:cubicBezTo>
                    <a:pt x="149" y="558"/>
                    <a:pt x="153" y="493"/>
                    <a:pt x="153" y="491"/>
                  </a:cubicBezTo>
                  <a:cubicBezTo>
                    <a:pt x="153" y="489"/>
                    <a:pt x="153" y="457"/>
                    <a:pt x="154" y="450"/>
                  </a:cubicBezTo>
                  <a:cubicBezTo>
                    <a:pt x="155" y="444"/>
                    <a:pt x="154" y="429"/>
                    <a:pt x="154" y="425"/>
                  </a:cubicBezTo>
                  <a:cubicBezTo>
                    <a:pt x="154" y="421"/>
                    <a:pt x="154" y="397"/>
                    <a:pt x="154" y="383"/>
                  </a:cubicBezTo>
                  <a:cubicBezTo>
                    <a:pt x="154" y="368"/>
                    <a:pt x="151" y="345"/>
                    <a:pt x="151" y="336"/>
                  </a:cubicBezTo>
                  <a:cubicBezTo>
                    <a:pt x="150" y="327"/>
                    <a:pt x="144" y="298"/>
                    <a:pt x="144" y="296"/>
                  </a:cubicBezTo>
                  <a:cubicBezTo>
                    <a:pt x="144" y="294"/>
                    <a:pt x="144" y="278"/>
                    <a:pt x="144" y="278"/>
                  </a:cubicBezTo>
                  <a:cubicBezTo>
                    <a:pt x="144" y="278"/>
                    <a:pt x="148" y="292"/>
                    <a:pt x="151" y="300"/>
                  </a:cubicBezTo>
                  <a:cubicBezTo>
                    <a:pt x="154" y="308"/>
                    <a:pt x="166" y="324"/>
                    <a:pt x="166" y="324"/>
                  </a:cubicBezTo>
                  <a:cubicBezTo>
                    <a:pt x="168" y="325"/>
                    <a:pt x="168" y="325"/>
                    <a:pt x="168" y="325"/>
                  </a:cubicBezTo>
                  <a:cubicBezTo>
                    <a:pt x="168" y="325"/>
                    <a:pt x="170" y="332"/>
                    <a:pt x="170" y="335"/>
                  </a:cubicBezTo>
                  <a:cubicBezTo>
                    <a:pt x="171" y="338"/>
                    <a:pt x="170" y="344"/>
                    <a:pt x="171" y="348"/>
                  </a:cubicBezTo>
                  <a:cubicBezTo>
                    <a:pt x="171" y="352"/>
                    <a:pt x="177" y="354"/>
                    <a:pt x="177" y="354"/>
                  </a:cubicBezTo>
                  <a:cubicBezTo>
                    <a:pt x="177" y="354"/>
                    <a:pt x="175" y="355"/>
                    <a:pt x="173" y="357"/>
                  </a:cubicBezTo>
                  <a:cubicBezTo>
                    <a:pt x="172" y="359"/>
                    <a:pt x="175" y="360"/>
                    <a:pt x="178" y="360"/>
                  </a:cubicBezTo>
                  <a:cubicBezTo>
                    <a:pt x="180" y="360"/>
                    <a:pt x="187" y="352"/>
                    <a:pt x="188" y="343"/>
                  </a:cubicBezTo>
                  <a:cubicBezTo>
                    <a:pt x="188" y="335"/>
                    <a:pt x="187" y="331"/>
                    <a:pt x="186" y="326"/>
                  </a:cubicBezTo>
                  <a:cubicBezTo>
                    <a:pt x="184" y="322"/>
                    <a:pt x="181" y="314"/>
                    <a:pt x="181" y="314"/>
                  </a:cubicBezTo>
                  <a:cubicBezTo>
                    <a:pt x="181" y="314"/>
                    <a:pt x="181" y="309"/>
                    <a:pt x="181" y="308"/>
                  </a:cubicBezTo>
                  <a:cubicBezTo>
                    <a:pt x="181" y="306"/>
                    <a:pt x="179" y="300"/>
                    <a:pt x="178" y="296"/>
                  </a:cubicBezTo>
                  <a:cubicBezTo>
                    <a:pt x="176" y="292"/>
                    <a:pt x="173" y="278"/>
                    <a:pt x="171" y="273"/>
                  </a:cubicBezTo>
                  <a:cubicBezTo>
                    <a:pt x="170" y="268"/>
                    <a:pt x="164" y="258"/>
                    <a:pt x="164" y="247"/>
                  </a:cubicBezTo>
                  <a:cubicBezTo>
                    <a:pt x="164" y="237"/>
                    <a:pt x="157" y="220"/>
                    <a:pt x="158" y="210"/>
                  </a:cubicBezTo>
                  <a:cubicBezTo>
                    <a:pt x="159" y="200"/>
                    <a:pt x="152" y="163"/>
                    <a:pt x="152" y="151"/>
                  </a:cubicBezTo>
                  <a:cubicBezTo>
                    <a:pt x="151" y="138"/>
                    <a:pt x="147" y="129"/>
                    <a:pt x="143" y="126"/>
                  </a:cubicBezTo>
                  <a:cubicBezTo>
                    <a:pt x="139" y="122"/>
                    <a:pt x="125" y="116"/>
                    <a:pt x="125" y="116"/>
                  </a:cubicBezTo>
                  <a:cubicBezTo>
                    <a:pt x="123" y="110"/>
                    <a:pt x="123" y="110"/>
                    <a:pt x="123" y="110"/>
                  </a:cubicBezTo>
                  <a:cubicBezTo>
                    <a:pt x="129" y="107"/>
                    <a:pt x="129" y="107"/>
                    <a:pt x="129" y="107"/>
                  </a:cubicBezTo>
                  <a:cubicBezTo>
                    <a:pt x="129" y="107"/>
                    <a:pt x="126" y="111"/>
                    <a:pt x="126" y="111"/>
                  </a:cubicBezTo>
                  <a:cubicBezTo>
                    <a:pt x="127" y="111"/>
                    <a:pt x="130" y="109"/>
                    <a:pt x="130" y="109"/>
                  </a:cubicBezTo>
                  <a:cubicBezTo>
                    <a:pt x="127" y="113"/>
                    <a:pt x="127" y="113"/>
                    <a:pt x="127" y="113"/>
                  </a:cubicBezTo>
                  <a:cubicBezTo>
                    <a:pt x="127" y="113"/>
                    <a:pt x="133" y="111"/>
                    <a:pt x="135" y="106"/>
                  </a:cubicBezTo>
                  <a:cubicBezTo>
                    <a:pt x="138" y="100"/>
                    <a:pt x="132" y="83"/>
                    <a:pt x="130" y="77"/>
                  </a:cubicBezTo>
                  <a:cubicBezTo>
                    <a:pt x="128" y="72"/>
                    <a:pt x="128" y="51"/>
                    <a:pt x="129" y="43"/>
                  </a:cubicBezTo>
                  <a:cubicBezTo>
                    <a:pt x="130" y="35"/>
                    <a:pt x="127" y="22"/>
                    <a:pt x="123" y="16"/>
                  </a:cubicBezTo>
                  <a:cubicBezTo>
                    <a:pt x="119" y="9"/>
                    <a:pt x="109" y="5"/>
                    <a:pt x="108" y="4"/>
                  </a:cubicBezTo>
                  <a:cubicBezTo>
                    <a:pt x="108" y="3"/>
                    <a:pt x="98" y="0"/>
                    <a:pt x="80" y="9"/>
                  </a:cubicBezTo>
                  <a:cubicBezTo>
                    <a:pt x="62" y="18"/>
                    <a:pt x="52" y="68"/>
                    <a:pt x="49" y="77"/>
                  </a:cubicBezTo>
                  <a:cubicBezTo>
                    <a:pt x="46" y="87"/>
                    <a:pt x="56" y="96"/>
                    <a:pt x="56" y="96"/>
                  </a:cubicBezTo>
                  <a:cubicBezTo>
                    <a:pt x="54" y="98"/>
                    <a:pt x="54" y="98"/>
                    <a:pt x="54" y="98"/>
                  </a:cubicBezTo>
                  <a:cubicBezTo>
                    <a:pt x="54" y="98"/>
                    <a:pt x="54" y="98"/>
                    <a:pt x="41" y="100"/>
                  </a:cubicBezTo>
                  <a:cubicBezTo>
                    <a:pt x="28" y="103"/>
                    <a:pt x="23" y="120"/>
                    <a:pt x="19" y="134"/>
                  </a:cubicBezTo>
                  <a:cubicBezTo>
                    <a:pt x="16" y="148"/>
                    <a:pt x="11" y="185"/>
                    <a:pt x="8" y="199"/>
                  </a:cubicBezTo>
                  <a:cubicBezTo>
                    <a:pt x="6" y="214"/>
                    <a:pt x="3" y="249"/>
                    <a:pt x="4" y="255"/>
                  </a:cubicBezTo>
                  <a:cubicBezTo>
                    <a:pt x="4" y="260"/>
                    <a:pt x="6" y="273"/>
                    <a:pt x="4" y="277"/>
                  </a:cubicBezTo>
                  <a:cubicBezTo>
                    <a:pt x="2" y="281"/>
                    <a:pt x="0" y="282"/>
                    <a:pt x="2" y="286"/>
                  </a:cubicBezTo>
                  <a:cubicBezTo>
                    <a:pt x="4" y="290"/>
                    <a:pt x="10" y="294"/>
                    <a:pt x="12" y="299"/>
                  </a:cubicBezTo>
                  <a:cubicBezTo>
                    <a:pt x="13" y="304"/>
                    <a:pt x="15" y="314"/>
                    <a:pt x="15" y="323"/>
                  </a:cubicBezTo>
                  <a:cubicBezTo>
                    <a:pt x="15" y="333"/>
                    <a:pt x="17" y="340"/>
                    <a:pt x="19" y="344"/>
                  </a:cubicBezTo>
                  <a:cubicBezTo>
                    <a:pt x="20" y="348"/>
                    <a:pt x="30" y="355"/>
                    <a:pt x="30" y="355"/>
                  </a:cubicBezTo>
                  <a:cubicBezTo>
                    <a:pt x="30" y="355"/>
                    <a:pt x="36" y="379"/>
                    <a:pt x="41" y="399"/>
                  </a:cubicBezTo>
                  <a:cubicBezTo>
                    <a:pt x="45" y="419"/>
                    <a:pt x="49" y="448"/>
                    <a:pt x="47" y="466"/>
                  </a:cubicBezTo>
                  <a:cubicBezTo>
                    <a:pt x="45" y="484"/>
                    <a:pt x="46" y="489"/>
                    <a:pt x="47" y="505"/>
                  </a:cubicBezTo>
                  <a:cubicBezTo>
                    <a:pt x="48" y="521"/>
                    <a:pt x="54" y="537"/>
                    <a:pt x="55" y="543"/>
                  </a:cubicBezTo>
                  <a:cubicBezTo>
                    <a:pt x="55" y="549"/>
                    <a:pt x="58" y="555"/>
                    <a:pt x="58" y="559"/>
                  </a:cubicBezTo>
                  <a:cubicBezTo>
                    <a:pt x="59" y="563"/>
                    <a:pt x="59" y="575"/>
                    <a:pt x="59" y="581"/>
                  </a:cubicBezTo>
                  <a:cubicBezTo>
                    <a:pt x="58" y="587"/>
                    <a:pt x="58" y="588"/>
                    <a:pt x="60" y="596"/>
                  </a:cubicBezTo>
                  <a:cubicBezTo>
                    <a:pt x="61" y="604"/>
                    <a:pt x="66" y="613"/>
                    <a:pt x="70" y="617"/>
                  </a:cubicBezTo>
                  <a:cubicBezTo>
                    <a:pt x="73" y="622"/>
                    <a:pt x="85" y="622"/>
                    <a:pt x="92" y="617"/>
                  </a:cubicBezTo>
                  <a:cubicBezTo>
                    <a:pt x="99" y="612"/>
                    <a:pt x="88" y="596"/>
                    <a:pt x="86" y="588"/>
                  </a:cubicBezTo>
                  <a:cubicBezTo>
                    <a:pt x="84" y="581"/>
                    <a:pt x="81" y="565"/>
                    <a:pt x="81" y="565"/>
                  </a:cubicBezTo>
                  <a:cubicBezTo>
                    <a:pt x="81" y="565"/>
                    <a:pt x="79" y="558"/>
                    <a:pt x="79" y="554"/>
                  </a:cubicBezTo>
                  <a:cubicBezTo>
                    <a:pt x="80" y="549"/>
                    <a:pt x="78" y="548"/>
                    <a:pt x="79" y="544"/>
                  </a:cubicBezTo>
                  <a:cubicBezTo>
                    <a:pt x="80" y="540"/>
                    <a:pt x="78" y="534"/>
                    <a:pt x="78" y="529"/>
                  </a:cubicBezTo>
                  <a:cubicBezTo>
                    <a:pt x="79" y="524"/>
                    <a:pt x="80" y="490"/>
                    <a:pt x="80" y="482"/>
                  </a:cubicBezTo>
                  <a:cubicBezTo>
                    <a:pt x="80" y="475"/>
                    <a:pt x="81" y="470"/>
                    <a:pt x="84" y="458"/>
                  </a:cubicBezTo>
                  <a:cubicBezTo>
                    <a:pt x="87" y="447"/>
                    <a:pt x="87" y="426"/>
                    <a:pt x="86" y="414"/>
                  </a:cubicBezTo>
                  <a:cubicBezTo>
                    <a:pt x="85" y="403"/>
                    <a:pt x="85" y="366"/>
                    <a:pt x="86" y="360"/>
                  </a:cubicBezTo>
                  <a:cubicBezTo>
                    <a:pt x="86" y="354"/>
                    <a:pt x="89" y="340"/>
                    <a:pt x="89" y="340"/>
                  </a:cubicBezTo>
                  <a:cubicBezTo>
                    <a:pt x="89" y="340"/>
                    <a:pt x="90" y="343"/>
                    <a:pt x="92" y="355"/>
                  </a:cubicBezTo>
                  <a:cubicBezTo>
                    <a:pt x="95" y="367"/>
                    <a:pt x="105" y="384"/>
                    <a:pt x="107" y="394"/>
                  </a:cubicBezTo>
                  <a:cubicBezTo>
                    <a:pt x="110" y="403"/>
                    <a:pt x="118" y="447"/>
                    <a:pt x="118" y="450"/>
                  </a:cubicBezTo>
                  <a:cubicBezTo>
                    <a:pt x="118" y="452"/>
                    <a:pt x="123" y="456"/>
                    <a:pt x="120" y="460"/>
                  </a:cubicBezTo>
                  <a:cubicBezTo>
                    <a:pt x="118" y="465"/>
                    <a:pt x="122" y="464"/>
                    <a:pt x="117" y="484"/>
                  </a:cubicBezTo>
                  <a:cubicBezTo>
                    <a:pt x="113" y="504"/>
                    <a:pt x="122" y="524"/>
                    <a:pt x="122" y="530"/>
                  </a:cubicBezTo>
                  <a:cubicBezTo>
                    <a:pt x="123" y="535"/>
                    <a:pt x="126" y="562"/>
                    <a:pt x="125" y="568"/>
                  </a:cubicBezTo>
                  <a:cubicBezTo>
                    <a:pt x="125" y="575"/>
                    <a:pt x="125" y="577"/>
                    <a:pt x="125" y="581"/>
                  </a:cubicBezTo>
                  <a:cubicBezTo>
                    <a:pt x="125" y="585"/>
                    <a:pt x="128" y="587"/>
                    <a:pt x="126" y="598"/>
                  </a:cubicBezTo>
                  <a:cubicBezTo>
                    <a:pt x="123" y="609"/>
                    <a:pt x="125" y="612"/>
                    <a:pt x="128" y="617"/>
                  </a:cubicBezTo>
                  <a:cubicBezTo>
                    <a:pt x="131" y="622"/>
                    <a:pt x="141" y="621"/>
                    <a:pt x="141" y="621"/>
                  </a:cubicBezTo>
                  <a:cubicBezTo>
                    <a:pt x="142" y="619"/>
                    <a:pt x="142" y="619"/>
                    <a:pt x="142" y="619"/>
                  </a:cubicBezTo>
                  <a:cubicBezTo>
                    <a:pt x="142" y="619"/>
                    <a:pt x="146" y="620"/>
                    <a:pt x="152" y="621"/>
                  </a:cubicBezTo>
                  <a:cubicBezTo>
                    <a:pt x="159" y="622"/>
                    <a:pt x="167" y="627"/>
                    <a:pt x="175" y="630"/>
                  </a:cubicBezTo>
                  <a:cubicBezTo>
                    <a:pt x="184" y="633"/>
                    <a:pt x="191" y="628"/>
                    <a:pt x="194" y="620"/>
                  </a:cubicBezTo>
                  <a:cubicBezTo>
                    <a:pt x="197" y="612"/>
                    <a:pt x="186" y="608"/>
                    <a:pt x="180" y="607"/>
                  </a:cubicBezTo>
                  <a:close/>
                  <a:moveTo>
                    <a:pt x="38" y="209"/>
                  </a:moveTo>
                  <a:cubicBezTo>
                    <a:pt x="37" y="214"/>
                    <a:pt x="38" y="224"/>
                    <a:pt x="36" y="228"/>
                  </a:cubicBezTo>
                  <a:cubicBezTo>
                    <a:pt x="34" y="232"/>
                    <a:pt x="30" y="239"/>
                    <a:pt x="31" y="238"/>
                  </a:cubicBezTo>
                  <a:cubicBezTo>
                    <a:pt x="31" y="236"/>
                    <a:pt x="31" y="223"/>
                    <a:pt x="32" y="220"/>
                  </a:cubicBezTo>
                  <a:cubicBezTo>
                    <a:pt x="33" y="216"/>
                    <a:pt x="35" y="202"/>
                    <a:pt x="35" y="202"/>
                  </a:cubicBezTo>
                  <a:cubicBezTo>
                    <a:pt x="39" y="193"/>
                    <a:pt x="39" y="193"/>
                    <a:pt x="39" y="193"/>
                  </a:cubicBezTo>
                  <a:cubicBezTo>
                    <a:pt x="39" y="193"/>
                    <a:pt x="39" y="203"/>
                    <a:pt x="38" y="209"/>
                  </a:cubicBezTo>
                  <a:close/>
                </a:path>
              </a:pathLst>
            </a:custGeom>
            <a:solidFill>
              <a:srgbClr val="6E044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7" name="Freeform 27">
              <a:extLst>
                <a:ext uri="{FF2B5EF4-FFF2-40B4-BE49-F238E27FC236}">
                  <a16:creationId xmlns:a16="http://schemas.microsoft.com/office/drawing/2014/main" id="{3169E3B5-257C-4078-9767-977F72B275BD}"/>
                </a:ext>
              </a:extLst>
            </p:cNvPr>
            <p:cNvSpPr>
              <a:spLocks noEditPoints="1"/>
            </p:cNvSpPr>
            <p:nvPr/>
          </p:nvSpPr>
          <p:spPr bwMode="auto">
            <a:xfrm>
              <a:off x="1866900" y="2216932"/>
              <a:ext cx="942975" cy="3410052"/>
            </a:xfrm>
            <a:custGeom>
              <a:avLst/>
              <a:gdLst>
                <a:gd name="T0" fmla="*/ 746 w 759"/>
                <a:gd name="T1" fmla="*/ 1441 h 2908"/>
                <a:gd name="T2" fmla="*/ 710 w 759"/>
                <a:gd name="T3" fmla="*/ 1041 h 2908"/>
                <a:gd name="T4" fmla="*/ 689 w 759"/>
                <a:gd name="T5" fmla="*/ 907 h 2908"/>
                <a:gd name="T6" fmla="*/ 621 w 759"/>
                <a:gd name="T7" fmla="*/ 498 h 2908"/>
                <a:gd name="T8" fmla="*/ 490 w 759"/>
                <a:gd name="T9" fmla="*/ 467 h 2908"/>
                <a:gd name="T10" fmla="*/ 559 w 759"/>
                <a:gd name="T11" fmla="*/ 304 h 2908"/>
                <a:gd name="T12" fmla="*/ 558 w 759"/>
                <a:gd name="T13" fmla="*/ 168 h 2908"/>
                <a:gd name="T14" fmla="*/ 519 w 759"/>
                <a:gd name="T15" fmla="*/ 47 h 2908"/>
                <a:gd name="T16" fmla="*/ 229 w 759"/>
                <a:gd name="T17" fmla="*/ 100 h 2908"/>
                <a:gd name="T18" fmla="*/ 223 w 759"/>
                <a:gd name="T19" fmla="*/ 402 h 2908"/>
                <a:gd name="T20" fmla="*/ 156 w 759"/>
                <a:gd name="T21" fmla="*/ 475 h 2908"/>
                <a:gd name="T22" fmla="*/ 50 w 759"/>
                <a:gd name="T23" fmla="*/ 751 h 2908"/>
                <a:gd name="T24" fmla="*/ 47 w 759"/>
                <a:gd name="T25" fmla="*/ 899 h 2908"/>
                <a:gd name="T26" fmla="*/ 19 w 759"/>
                <a:gd name="T27" fmla="*/ 1390 h 2908"/>
                <a:gd name="T28" fmla="*/ 13 w 759"/>
                <a:gd name="T29" fmla="*/ 1448 h 2908"/>
                <a:gd name="T30" fmla="*/ 51 w 759"/>
                <a:gd name="T31" fmla="*/ 1581 h 2908"/>
                <a:gd name="T32" fmla="*/ 97 w 759"/>
                <a:gd name="T33" fmla="*/ 1575 h 2908"/>
                <a:gd name="T34" fmla="*/ 96 w 759"/>
                <a:gd name="T35" fmla="*/ 1493 h 2908"/>
                <a:gd name="T36" fmla="*/ 110 w 759"/>
                <a:gd name="T37" fmla="*/ 1406 h 2908"/>
                <a:gd name="T38" fmla="*/ 158 w 759"/>
                <a:gd name="T39" fmla="*/ 1048 h 2908"/>
                <a:gd name="T40" fmla="*/ 176 w 759"/>
                <a:gd name="T41" fmla="*/ 981 h 2908"/>
                <a:gd name="T42" fmla="*/ 162 w 759"/>
                <a:gd name="T43" fmla="*/ 1083 h 2908"/>
                <a:gd name="T44" fmla="*/ 112 w 759"/>
                <a:gd name="T45" fmla="*/ 1342 h 2908"/>
                <a:gd name="T46" fmla="*/ 114 w 759"/>
                <a:gd name="T47" fmla="*/ 1443 h 2908"/>
                <a:gd name="T48" fmla="*/ 189 w 759"/>
                <a:gd name="T49" fmla="*/ 1798 h 2908"/>
                <a:gd name="T50" fmla="*/ 248 w 759"/>
                <a:gd name="T51" fmla="*/ 2458 h 2908"/>
                <a:gd name="T52" fmla="*/ 271 w 759"/>
                <a:gd name="T53" fmla="*/ 2719 h 2908"/>
                <a:gd name="T54" fmla="*/ 228 w 759"/>
                <a:gd name="T55" fmla="*/ 2891 h 2908"/>
                <a:gd name="T56" fmla="*/ 355 w 759"/>
                <a:gd name="T57" fmla="*/ 2879 h 2908"/>
                <a:gd name="T58" fmla="*/ 376 w 759"/>
                <a:gd name="T59" fmla="*/ 2759 h 2908"/>
                <a:gd name="T60" fmla="*/ 349 w 759"/>
                <a:gd name="T61" fmla="*/ 2588 h 2908"/>
                <a:gd name="T62" fmla="*/ 371 w 759"/>
                <a:gd name="T63" fmla="*/ 2025 h 2908"/>
                <a:gd name="T64" fmla="*/ 414 w 759"/>
                <a:gd name="T65" fmla="*/ 1798 h 2908"/>
                <a:gd name="T66" fmla="*/ 470 w 759"/>
                <a:gd name="T67" fmla="*/ 1984 h 2908"/>
                <a:gd name="T68" fmla="*/ 450 w 759"/>
                <a:gd name="T69" fmla="*/ 2629 h 2908"/>
                <a:gd name="T70" fmla="*/ 448 w 759"/>
                <a:gd name="T71" fmla="*/ 2845 h 2908"/>
                <a:gd name="T72" fmla="*/ 552 w 759"/>
                <a:gd name="T73" fmla="*/ 2908 h 2908"/>
                <a:gd name="T74" fmla="*/ 565 w 759"/>
                <a:gd name="T75" fmla="*/ 2718 h 2908"/>
                <a:gd name="T76" fmla="*/ 583 w 759"/>
                <a:gd name="T77" fmla="*/ 2466 h 2908"/>
                <a:gd name="T78" fmla="*/ 646 w 759"/>
                <a:gd name="T79" fmla="*/ 1860 h 2908"/>
                <a:gd name="T80" fmla="*/ 658 w 759"/>
                <a:gd name="T81" fmla="*/ 1632 h 2908"/>
                <a:gd name="T82" fmla="*/ 666 w 759"/>
                <a:gd name="T83" fmla="*/ 1623 h 2908"/>
                <a:gd name="T84" fmla="*/ 692 w 759"/>
                <a:gd name="T85" fmla="*/ 1633 h 2908"/>
                <a:gd name="T86" fmla="*/ 722 w 759"/>
                <a:gd name="T87" fmla="*/ 1612 h 2908"/>
                <a:gd name="T88" fmla="*/ 752 w 759"/>
                <a:gd name="T89" fmla="*/ 1542 h 2908"/>
                <a:gd name="T90" fmla="*/ 587 w 759"/>
                <a:gd name="T91" fmla="*/ 1012 h 2908"/>
                <a:gd name="T92" fmla="*/ 653 w 759"/>
                <a:gd name="T93" fmla="*/ 1381 h 2908"/>
                <a:gd name="T94" fmla="*/ 656 w 759"/>
                <a:gd name="T95" fmla="*/ 1486 h 2908"/>
                <a:gd name="T96" fmla="*/ 635 w 759"/>
                <a:gd name="T97" fmla="*/ 1288 h 2908"/>
                <a:gd name="T98" fmla="*/ 660 w 759"/>
                <a:gd name="T99" fmla="*/ 1542 h 2908"/>
                <a:gd name="T100" fmla="*/ 660 w 759"/>
                <a:gd name="T101" fmla="*/ 1542 h 2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9" h="2908">
                  <a:moveTo>
                    <a:pt x="755" y="1487"/>
                  </a:moveTo>
                  <a:cubicBezTo>
                    <a:pt x="755" y="1486"/>
                    <a:pt x="753" y="1483"/>
                    <a:pt x="752" y="1480"/>
                  </a:cubicBezTo>
                  <a:cubicBezTo>
                    <a:pt x="748" y="1472"/>
                    <a:pt x="741" y="1458"/>
                    <a:pt x="736" y="1445"/>
                  </a:cubicBezTo>
                  <a:cubicBezTo>
                    <a:pt x="740" y="1445"/>
                    <a:pt x="745" y="1445"/>
                    <a:pt x="746" y="1441"/>
                  </a:cubicBezTo>
                  <a:cubicBezTo>
                    <a:pt x="748" y="1438"/>
                    <a:pt x="746" y="1421"/>
                    <a:pt x="739" y="1360"/>
                  </a:cubicBezTo>
                  <a:cubicBezTo>
                    <a:pt x="733" y="1310"/>
                    <a:pt x="726" y="1248"/>
                    <a:pt x="726" y="1219"/>
                  </a:cubicBezTo>
                  <a:cubicBezTo>
                    <a:pt x="726" y="1190"/>
                    <a:pt x="723" y="1143"/>
                    <a:pt x="719" y="1102"/>
                  </a:cubicBezTo>
                  <a:cubicBezTo>
                    <a:pt x="719" y="1074"/>
                    <a:pt x="715" y="1057"/>
                    <a:pt x="710" y="1041"/>
                  </a:cubicBezTo>
                  <a:cubicBezTo>
                    <a:pt x="708" y="1027"/>
                    <a:pt x="705" y="1017"/>
                    <a:pt x="702" y="1009"/>
                  </a:cubicBezTo>
                  <a:cubicBezTo>
                    <a:pt x="702" y="1007"/>
                    <a:pt x="701" y="1003"/>
                    <a:pt x="700" y="999"/>
                  </a:cubicBezTo>
                  <a:cubicBezTo>
                    <a:pt x="699" y="990"/>
                    <a:pt x="697" y="982"/>
                    <a:pt x="696" y="976"/>
                  </a:cubicBezTo>
                  <a:cubicBezTo>
                    <a:pt x="692" y="955"/>
                    <a:pt x="691" y="945"/>
                    <a:pt x="689" y="907"/>
                  </a:cubicBezTo>
                  <a:cubicBezTo>
                    <a:pt x="689" y="888"/>
                    <a:pt x="681" y="862"/>
                    <a:pt x="681" y="833"/>
                  </a:cubicBezTo>
                  <a:cubicBezTo>
                    <a:pt x="681" y="803"/>
                    <a:pt x="680" y="771"/>
                    <a:pt x="680" y="744"/>
                  </a:cubicBezTo>
                  <a:cubicBezTo>
                    <a:pt x="682" y="707"/>
                    <a:pt x="663" y="592"/>
                    <a:pt x="659" y="560"/>
                  </a:cubicBezTo>
                  <a:cubicBezTo>
                    <a:pt x="655" y="534"/>
                    <a:pt x="631" y="498"/>
                    <a:pt x="621" y="498"/>
                  </a:cubicBezTo>
                  <a:cubicBezTo>
                    <a:pt x="614" y="498"/>
                    <a:pt x="576" y="491"/>
                    <a:pt x="553" y="487"/>
                  </a:cubicBezTo>
                  <a:cubicBezTo>
                    <a:pt x="551" y="487"/>
                    <a:pt x="551" y="487"/>
                    <a:pt x="551" y="487"/>
                  </a:cubicBezTo>
                  <a:cubicBezTo>
                    <a:pt x="545" y="486"/>
                    <a:pt x="534" y="481"/>
                    <a:pt x="508" y="473"/>
                  </a:cubicBezTo>
                  <a:cubicBezTo>
                    <a:pt x="502" y="471"/>
                    <a:pt x="496" y="469"/>
                    <a:pt x="490" y="467"/>
                  </a:cubicBezTo>
                  <a:cubicBezTo>
                    <a:pt x="486" y="465"/>
                    <a:pt x="481" y="464"/>
                    <a:pt x="476" y="462"/>
                  </a:cubicBezTo>
                  <a:cubicBezTo>
                    <a:pt x="469" y="433"/>
                    <a:pt x="479" y="406"/>
                    <a:pt x="482" y="399"/>
                  </a:cubicBezTo>
                  <a:cubicBezTo>
                    <a:pt x="488" y="398"/>
                    <a:pt x="511" y="395"/>
                    <a:pt x="521" y="390"/>
                  </a:cubicBezTo>
                  <a:cubicBezTo>
                    <a:pt x="534" y="384"/>
                    <a:pt x="545" y="350"/>
                    <a:pt x="559" y="304"/>
                  </a:cubicBezTo>
                  <a:cubicBezTo>
                    <a:pt x="559" y="303"/>
                    <a:pt x="559" y="303"/>
                    <a:pt x="559" y="303"/>
                  </a:cubicBezTo>
                  <a:cubicBezTo>
                    <a:pt x="569" y="272"/>
                    <a:pt x="563" y="248"/>
                    <a:pt x="558" y="229"/>
                  </a:cubicBezTo>
                  <a:cubicBezTo>
                    <a:pt x="556" y="223"/>
                    <a:pt x="555" y="217"/>
                    <a:pt x="554" y="212"/>
                  </a:cubicBezTo>
                  <a:cubicBezTo>
                    <a:pt x="551" y="192"/>
                    <a:pt x="558" y="168"/>
                    <a:pt x="558" y="168"/>
                  </a:cubicBezTo>
                  <a:cubicBezTo>
                    <a:pt x="558" y="168"/>
                    <a:pt x="560" y="160"/>
                    <a:pt x="561" y="145"/>
                  </a:cubicBezTo>
                  <a:cubicBezTo>
                    <a:pt x="563" y="122"/>
                    <a:pt x="562" y="80"/>
                    <a:pt x="551" y="65"/>
                  </a:cubicBezTo>
                  <a:cubicBezTo>
                    <a:pt x="538" y="49"/>
                    <a:pt x="524" y="47"/>
                    <a:pt x="519" y="47"/>
                  </a:cubicBezTo>
                  <a:cubicBezTo>
                    <a:pt x="519" y="47"/>
                    <a:pt x="519" y="47"/>
                    <a:pt x="519" y="47"/>
                  </a:cubicBezTo>
                  <a:cubicBezTo>
                    <a:pt x="514" y="38"/>
                    <a:pt x="492" y="0"/>
                    <a:pt x="455" y="0"/>
                  </a:cubicBezTo>
                  <a:cubicBezTo>
                    <a:pt x="452" y="0"/>
                    <a:pt x="450" y="0"/>
                    <a:pt x="447" y="1"/>
                  </a:cubicBezTo>
                  <a:cubicBezTo>
                    <a:pt x="440" y="2"/>
                    <a:pt x="430" y="2"/>
                    <a:pt x="418" y="3"/>
                  </a:cubicBezTo>
                  <a:cubicBezTo>
                    <a:pt x="359" y="6"/>
                    <a:pt x="261" y="12"/>
                    <a:pt x="229" y="100"/>
                  </a:cubicBezTo>
                  <a:cubicBezTo>
                    <a:pt x="208" y="156"/>
                    <a:pt x="214" y="213"/>
                    <a:pt x="219" y="269"/>
                  </a:cubicBezTo>
                  <a:cubicBezTo>
                    <a:pt x="220" y="278"/>
                    <a:pt x="221" y="288"/>
                    <a:pt x="222" y="297"/>
                  </a:cubicBezTo>
                  <a:cubicBezTo>
                    <a:pt x="224" y="314"/>
                    <a:pt x="223" y="331"/>
                    <a:pt x="222" y="347"/>
                  </a:cubicBezTo>
                  <a:cubicBezTo>
                    <a:pt x="221" y="367"/>
                    <a:pt x="219" y="385"/>
                    <a:pt x="223" y="402"/>
                  </a:cubicBezTo>
                  <a:cubicBezTo>
                    <a:pt x="227" y="420"/>
                    <a:pt x="230" y="436"/>
                    <a:pt x="233" y="449"/>
                  </a:cubicBezTo>
                  <a:cubicBezTo>
                    <a:pt x="228" y="451"/>
                    <a:pt x="218" y="456"/>
                    <a:pt x="206" y="460"/>
                  </a:cubicBezTo>
                  <a:cubicBezTo>
                    <a:pt x="202" y="462"/>
                    <a:pt x="205" y="463"/>
                    <a:pt x="201" y="464"/>
                  </a:cubicBezTo>
                  <a:cubicBezTo>
                    <a:pt x="182" y="471"/>
                    <a:pt x="166" y="475"/>
                    <a:pt x="156" y="475"/>
                  </a:cubicBezTo>
                  <a:cubicBezTo>
                    <a:pt x="135" y="475"/>
                    <a:pt x="119" y="479"/>
                    <a:pt x="105" y="487"/>
                  </a:cubicBezTo>
                  <a:cubicBezTo>
                    <a:pt x="71" y="505"/>
                    <a:pt x="62" y="586"/>
                    <a:pt x="54" y="657"/>
                  </a:cubicBezTo>
                  <a:cubicBezTo>
                    <a:pt x="54" y="657"/>
                    <a:pt x="50" y="695"/>
                    <a:pt x="50" y="710"/>
                  </a:cubicBezTo>
                  <a:cubicBezTo>
                    <a:pt x="48" y="727"/>
                    <a:pt x="50" y="748"/>
                    <a:pt x="50" y="751"/>
                  </a:cubicBezTo>
                  <a:cubicBezTo>
                    <a:pt x="51" y="766"/>
                    <a:pt x="51" y="779"/>
                    <a:pt x="52" y="792"/>
                  </a:cubicBezTo>
                  <a:cubicBezTo>
                    <a:pt x="52" y="804"/>
                    <a:pt x="53" y="815"/>
                    <a:pt x="53" y="825"/>
                  </a:cubicBezTo>
                  <a:cubicBezTo>
                    <a:pt x="53" y="836"/>
                    <a:pt x="53" y="847"/>
                    <a:pt x="52" y="858"/>
                  </a:cubicBezTo>
                  <a:cubicBezTo>
                    <a:pt x="51" y="867"/>
                    <a:pt x="49" y="882"/>
                    <a:pt x="47" y="899"/>
                  </a:cubicBezTo>
                  <a:cubicBezTo>
                    <a:pt x="38" y="961"/>
                    <a:pt x="26" y="1056"/>
                    <a:pt x="26" y="1095"/>
                  </a:cubicBezTo>
                  <a:cubicBezTo>
                    <a:pt x="26" y="1148"/>
                    <a:pt x="26" y="1271"/>
                    <a:pt x="24" y="1300"/>
                  </a:cubicBezTo>
                  <a:cubicBezTo>
                    <a:pt x="22" y="1329"/>
                    <a:pt x="19" y="1388"/>
                    <a:pt x="19" y="1388"/>
                  </a:cubicBezTo>
                  <a:cubicBezTo>
                    <a:pt x="19" y="1390"/>
                    <a:pt x="19" y="1390"/>
                    <a:pt x="19" y="1390"/>
                  </a:cubicBezTo>
                  <a:cubicBezTo>
                    <a:pt x="21" y="1391"/>
                    <a:pt x="21" y="1391"/>
                    <a:pt x="21" y="1391"/>
                  </a:cubicBezTo>
                  <a:cubicBezTo>
                    <a:pt x="21" y="1391"/>
                    <a:pt x="25" y="1392"/>
                    <a:pt x="31" y="1395"/>
                  </a:cubicBezTo>
                  <a:cubicBezTo>
                    <a:pt x="28" y="1405"/>
                    <a:pt x="26" y="1414"/>
                    <a:pt x="22" y="1422"/>
                  </a:cubicBezTo>
                  <a:cubicBezTo>
                    <a:pt x="19" y="1429"/>
                    <a:pt x="15" y="1439"/>
                    <a:pt x="13" y="1448"/>
                  </a:cubicBezTo>
                  <a:cubicBezTo>
                    <a:pt x="12" y="1451"/>
                    <a:pt x="11" y="1454"/>
                    <a:pt x="10" y="1457"/>
                  </a:cubicBezTo>
                  <a:cubicBezTo>
                    <a:pt x="3" y="1480"/>
                    <a:pt x="0" y="1489"/>
                    <a:pt x="1" y="1494"/>
                  </a:cubicBezTo>
                  <a:cubicBezTo>
                    <a:pt x="2" y="1503"/>
                    <a:pt x="19" y="1541"/>
                    <a:pt x="25" y="1552"/>
                  </a:cubicBezTo>
                  <a:cubicBezTo>
                    <a:pt x="31" y="1564"/>
                    <a:pt x="42" y="1578"/>
                    <a:pt x="51" y="1581"/>
                  </a:cubicBezTo>
                  <a:cubicBezTo>
                    <a:pt x="55" y="1582"/>
                    <a:pt x="59" y="1581"/>
                    <a:pt x="62" y="1579"/>
                  </a:cubicBezTo>
                  <a:cubicBezTo>
                    <a:pt x="64" y="1583"/>
                    <a:pt x="69" y="1588"/>
                    <a:pt x="77" y="1588"/>
                  </a:cubicBezTo>
                  <a:cubicBezTo>
                    <a:pt x="77" y="1588"/>
                    <a:pt x="77" y="1588"/>
                    <a:pt x="77" y="1588"/>
                  </a:cubicBezTo>
                  <a:cubicBezTo>
                    <a:pt x="89" y="1588"/>
                    <a:pt x="97" y="1576"/>
                    <a:pt x="97" y="1575"/>
                  </a:cubicBezTo>
                  <a:cubicBezTo>
                    <a:pt x="99" y="1571"/>
                    <a:pt x="102" y="1566"/>
                    <a:pt x="103" y="1565"/>
                  </a:cubicBezTo>
                  <a:cubicBezTo>
                    <a:pt x="106" y="1563"/>
                    <a:pt x="119" y="1543"/>
                    <a:pt x="118" y="1536"/>
                  </a:cubicBezTo>
                  <a:cubicBezTo>
                    <a:pt x="116" y="1526"/>
                    <a:pt x="110" y="1517"/>
                    <a:pt x="105" y="1510"/>
                  </a:cubicBezTo>
                  <a:cubicBezTo>
                    <a:pt x="101" y="1504"/>
                    <a:pt x="97" y="1498"/>
                    <a:pt x="96" y="1493"/>
                  </a:cubicBezTo>
                  <a:cubicBezTo>
                    <a:pt x="96" y="1488"/>
                    <a:pt x="98" y="1484"/>
                    <a:pt x="100" y="1479"/>
                  </a:cubicBezTo>
                  <a:cubicBezTo>
                    <a:pt x="103" y="1474"/>
                    <a:pt x="106" y="1469"/>
                    <a:pt x="106" y="1460"/>
                  </a:cubicBezTo>
                  <a:cubicBezTo>
                    <a:pt x="108" y="1446"/>
                    <a:pt x="106" y="1427"/>
                    <a:pt x="101" y="1412"/>
                  </a:cubicBezTo>
                  <a:cubicBezTo>
                    <a:pt x="106" y="1410"/>
                    <a:pt x="109" y="1409"/>
                    <a:pt x="110" y="1406"/>
                  </a:cubicBezTo>
                  <a:cubicBezTo>
                    <a:pt x="110" y="1405"/>
                    <a:pt x="111" y="1403"/>
                    <a:pt x="109" y="1400"/>
                  </a:cubicBezTo>
                  <a:cubicBezTo>
                    <a:pt x="103" y="1391"/>
                    <a:pt x="107" y="1307"/>
                    <a:pt x="113" y="1269"/>
                  </a:cubicBezTo>
                  <a:cubicBezTo>
                    <a:pt x="116" y="1247"/>
                    <a:pt x="131" y="1176"/>
                    <a:pt x="143" y="1119"/>
                  </a:cubicBezTo>
                  <a:cubicBezTo>
                    <a:pt x="151" y="1084"/>
                    <a:pt x="157" y="1056"/>
                    <a:pt x="158" y="1048"/>
                  </a:cubicBezTo>
                  <a:cubicBezTo>
                    <a:pt x="161" y="1027"/>
                    <a:pt x="161" y="953"/>
                    <a:pt x="160" y="912"/>
                  </a:cubicBezTo>
                  <a:cubicBezTo>
                    <a:pt x="159" y="886"/>
                    <a:pt x="165" y="837"/>
                    <a:pt x="169" y="807"/>
                  </a:cubicBezTo>
                  <a:cubicBezTo>
                    <a:pt x="172" y="836"/>
                    <a:pt x="176" y="886"/>
                    <a:pt x="179" y="924"/>
                  </a:cubicBezTo>
                  <a:cubicBezTo>
                    <a:pt x="174" y="945"/>
                    <a:pt x="175" y="966"/>
                    <a:pt x="176" y="981"/>
                  </a:cubicBezTo>
                  <a:cubicBezTo>
                    <a:pt x="176" y="984"/>
                    <a:pt x="176" y="984"/>
                    <a:pt x="176" y="984"/>
                  </a:cubicBezTo>
                  <a:cubicBezTo>
                    <a:pt x="176" y="990"/>
                    <a:pt x="174" y="1001"/>
                    <a:pt x="172" y="1012"/>
                  </a:cubicBezTo>
                  <a:cubicBezTo>
                    <a:pt x="169" y="1025"/>
                    <a:pt x="167" y="1039"/>
                    <a:pt x="168" y="1048"/>
                  </a:cubicBezTo>
                  <a:cubicBezTo>
                    <a:pt x="169" y="1063"/>
                    <a:pt x="165" y="1073"/>
                    <a:pt x="162" y="1083"/>
                  </a:cubicBezTo>
                  <a:cubicBezTo>
                    <a:pt x="162" y="1084"/>
                    <a:pt x="162" y="1084"/>
                    <a:pt x="162" y="1084"/>
                  </a:cubicBezTo>
                  <a:cubicBezTo>
                    <a:pt x="161" y="1086"/>
                    <a:pt x="161" y="1088"/>
                    <a:pt x="160" y="1090"/>
                  </a:cubicBezTo>
                  <a:cubicBezTo>
                    <a:pt x="155" y="1103"/>
                    <a:pt x="146" y="1127"/>
                    <a:pt x="143" y="1153"/>
                  </a:cubicBezTo>
                  <a:cubicBezTo>
                    <a:pt x="131" y="1202"/>
                    <a:pt x="113" y="1318"/>
                    <a:pt x="112" y="1342"/>
                  </a:cubicBezTo>
                  <a:cubicBezTo>
                    <a:pt x="111" y="1353"/>
                    <a:pt x="110" y="1359"/>
                    <a:pt x="109" y="1364"/>
                  </a:cubicBezTo>
                  <a:cubicBezTo>
                    <a:pt x="107" y="1372"/>
                    <a:pt x="107" y="1376"/>
                    <a:pt x="111" y="1383"/>
                  </a:cubicBezTo>
                  <a:cubicBezTo>
                    <a:pt x="112" y="1384"/>
                    <a:pt x="113" y="1385"/>
                    <a:pt x="116" y="1385"/>
                  </a:cubicBezTo>
                  <a:cubicBezTo>
                    <a:pt x="115" y="1410"/>
                    <a:pt x="114" y="1431"/>
                    <a:pt x="114" y="1443"/>
                  </a:cubicBezTo>
                  <a:cubicBezTo>
                    <a:pt x="114" y="1448"/>
                    <a:pt x="114" y="1456"/>
                    <a:pt x="115" y="1465"/>
                  </a:cubicBezTo>
                  <a:cubicBezTo>
                    <a:pt x="115" y="1465"/>
                    <a:pt x="115" y="1465"/>
                    <a:pt x="115" y="1465"/>
                  </a:cubicBezTo>
                  <a:cubicBezTo>
                    <a:pt x="115" y="1473"/>
                    <a:pt x="167" y="1798"/>
                    <a:pt x="167" y="1798"/>
                  </a:cubicBezTo>
                  <a:cubicBezTo>
                    <a:pt x="167" y="1798"/>
                    <a:pt x="185" y="1798"/>
                    <a:pt x="189" y="1798"/>
                  </a:cubicBezTo>
                  <a:cubicBezTo>
                    <a:pt x="195" y="1844"/>
                    <a:pt x="206" y="1904"/>
                    <a:pt x="207" y="1916"/>
                  </a:cubicBezTo>
                  <a:cubicBezTo>
                    <a:pt x="212" y="1975"/>
                    <a:pt x="215" y="2056"/>
                    <a:pt x="214" y="2119"/>
                  </a:cubicBezTo>
                  <a:cubicBezTo>
                    <a:pt x="213" y="2144"/>
                    <a:pt x="208" y="2217"/>
                    <a:pt x="209" y="2246"/>
                  </a:cubicBezTo>
                  <a:cubicBezTo>
                    <a:pt x="211" y="2290"/>
                    <a:pt x="233" y="2395"/>
                    <a:pt x="248" y="2458"/>
                  </a:cubicBezTo>
                  <a:cubicBezTo>
                    <a:pt x="263" y="2522"/>
                    <a:pt x="277" y="2600"/>
                    <a:pt x="276" y="2620"/>
                  </a:cubicBezTo>
                  <a:cubicBezTo>
                    <a:pt x="275" y="2624"/>
                    <a:pt x="275" y="2628"/>
                    <a:pt x="275" y="2632"/>
                  </a:cubicBezTo>
                  <a:cubicBezTo>
                    <a:pt x="273" y="2648"/>
                    <a:pt x="272" y="2660"/>
                    <a:pt x="275" y="2676"/>
                  </a:cubicBezTo>
                  <a:cubicBezTo>
                    <a:pt x="278" y="2696"/>
                    <a:pt x="274" y="2709"/>
                    <a:pt x="271" y="2719"/>
                  </a:cubicBezTo>
                  <a:cubicBezTo>
                    <a:pt x="270" y="2722"/>
                    <a:pt x="267" y="2730"/>
                    <a:pt x="264" y="2739"/>
                  </a:cubicBezTo>
                  <a:cubicBezTo>
                    <a:pt x="255" y="2765"/>
                    <a:pt x="241" y="2808"/>
                    <a:pt x="233" y="2825"/>
                  </a:cubicBezTo>
                  <a:cubicBezTo>
                    <a:pt x="232" y="2828"/>
                    <a:pt x="232" y="2828"/>
                    <a:pt x="232" y="2828"/>
                  </a:cubicBezTo>
                  <a:cubicBezTo>
                    <a:pt x="222" y="2851"/>
                    <a:pt x="211" y="2875"/>
                    <a:pt x="228" y="2891"/>
                  </a:cubicBezTo>
                  <a:cubicBezTo>
                    <a:pt x="243" y="2906"/>
                    <a:pt x="280" y="2906"/>
                    <a:pt x="302" y="2906"/>
                  </a:cubicBezTo>
                  <a:cubicBezTo>
                    <a:pt x="305" y="2906"/>
                    <a:pt x="308" y="2906"/>
                    <a:pt x="310" y="2906"/>
                  </a:cubicBezTo>
                  <a:cubicBezTo>
                    <a:pt x="312" y="2906"/>
                    <a:pt x="312" y="2906"/>
                    <a:pt x="312" y="2906"/>
                  </a:cubicBezTo>
                  <a:cubicBezTo>
                    <a:pt x="331" y="2906"/>
                    <a:pt x="352" y="2896"/>
                    <a:pt x="355" y="2879"/>
                  </a:cubicBezTo>
                  <a:cubicBezTo>
                    <a:pt x="357" y="2868"/>
                    <a:pt x="358" y="2860"/>
                    <a:pt x="358" y="2856"/>
                  </a:cubicBezTo>
                  <a:cubicBezTo>
                    <a:pt x="370" y="2853"/>
                    <a:pt x="370" y="2853"/>
                    <a:pt x="370" y="2853"/>
                  </a:cubicBezTo>
                  <a:cubicBezTo>
                    <a:pt x="370" y="2851"/>
                    <a:pt x="370" y="2851"/>
                    <a:pt x="370" y="2851"/>
                  </a:cubicBezTo>
                  <a:cubicBezTo>
                    <a:pt x="370" y="2851"/>
                    <a:pt x="371" y="2790"/>
                    <a:pt x="376" y="2759"/>
                  </a:cubicBezTo>
                  <a:cubicBezTo>
                    <a:pt x="377" y="2752"/>
                    <a:pt x="379" y="2745"/>
                    <a:pt x="380" y="2739"/>
                  </a:cubicBezTo>
                  <a:cubicBezTo>
                    <a:pt x="385" y="2715"/>
                    <a:pt x="389" y="2692"/>
                    <a:pt x="381" y="2666"/>
                  </a:cubicBezTo>
                  <a:cubicBezTo>
                    <a:pt x="376" y="2651"/>
                    <a:pt x="369" y="2638"/>
                    <a:pt x="363" y="2626"/>
                  </a:cubicBezTo>
                  <a:cubicBezTo>
                    <a:pt x="355" y="2611"/>
                    <a:pt x="349" y="2598"/>
                    <a:pt x="349" y="2588"/>
                  </a:cubicBezTo>
                  <a:cubicBezTo>
                    <a:pt x="350" y="2540"/>
                    <a:pt x="359" y="2470"/>
                    <a:pt x="368" y="2403"/>
                  </a:cubicBezTo>
                  <a:cubicBezTo>
                    <a:pt x="378" y="2334"/>
                    <a:pt x="384" y="2289"/>
                    <a:pt x="384" y="2239"/>
                  </a:cubicBezTo>
                  <a:cubicBezTo>
                    <a:pt x="384" y="2212"/>
                    <a:pt x="382" y="2138"/>
                    <a:pt x="378" y="2106"/>
                  </a:cubicBezTo>
                  <a:cubicBezTo>
                    <a:pt x="374" y="2070"/>
                    <a:pt x="370" y="2037"/>
                    <a:pt x="371" y="2025"/>
                  </a:cubicBezTo>
                  <a:cubicBezTo>
                    <a:pt x="371" y="1999"/>
                    <a:pt x="375" y="1975"/>
                    <a:pt x="381" y="1959"/>
                  </a:cubicBezTo>
                  <a:cubicBezTo>
                    <a:pt x="388" y="1939"/>
                    <a:pt x="392" y="1905"/>
                    <a:pt x="391" y="1866"/>
                  </a:cubicBezTo>
                  <a:cubicBezTo>
                    <a:pt x="391" y="1856"/>
                    <a:pt x="391" y="1824"/>
                    <a:pt x="390" y="1798"/>
                  </a:cubicBezTo>
                  <a:cubicBezTo>
                    <a:pt x="398" y="1798"/>
                    <a:pt x="406" y="1798"/>
                    <a:pt x="414" y="1798"/>
                  </a:cubicBezTo>
                  <a:cubicBezTo>
                    <a:pt x="422" y="1797"/>
                    <a:pt x="431" y="1797"/>
                    <a:pt x="440" y="1797"/>
                  </a:cubicBezTo>
                  <a:cubicBezTo>
                    <a:pt x="440" y="1799"/>
                    <a:pt x="440" y="1800"/>
                    <a:pt x="440" y="1802"/>
                  </a:cubicBezTo>
                  <a:cubicBezTo>
                    <a:pt x="441" y="1812"/>
                    <a:pt x="454" y="1883"/>
                    <a:pt x="457" y="1901"/>
                  </a:cubicBezTo>
                  <a:cubicBezTo>
                    <a:pt x="460" y="1921"/>
                    <a:pt x="469" y="1968"/>
                    <a:pt x="470" y="1984"/>
                  </a:cubicBezTo>
                  <a:cubicBezTo>
                    <a:pt x="473" y="2015"/>
                    <a:pt x="464" y="2094"/>
                    <a:pt x="458" y="2120"/>
                  </a:cubicBezTo>
                  <a:cubicBezTo>
                    <a:pt x="440" y="2205"/>
                    <a:pt x="449" y="2315"/>
                    <a:pt x="457" y="2379"/>
                  </a:cubicBezTo>
                  <a:cubicBezTo>
                    <a:pt x="466" y="2444"/>
                    <a:pt x="473" y="2529"/>
                    <a:pt x="473" y="2560"/>
                  </a:cubicBezTo>
                  <a:cubicBezTo>
                    <a:pt x="471" y="2596"/>
                    <a:pt x="465" y="2616"/>
                    <a:pt x="450" y="2629"/>
                  </a:cubicBezTo>
                  <a:cubicBezTo>
                    <a:pt x="431" y="2645"/>
                    <a:pt x="422" y="2667"/>
                    <a:pt x="427" y="2688"/>
                  </a:cubicBezTo>
                  <a:cubicBezTo>
                    <a:pt x="428" y="2697"/>
                    <a:pt x="430" y="2708"/>
                    <a:pt x="432" y="2721"/>
                  </a:cubicBezTo>
                  <a:cubicBezTo>
                    <a:pt x="434" y="2737"/>
                    <a:pt x="436" y="2755"/>
                    <a:pt x="440" y="2774"/>
                  </a:cubicBezTo>
                  <a:cubicBezTo>
                    <a:pt x="446" y="2807"/>
                    <a:pt x="448" y="2844"/>
                    <a:pt x="448" y="2845"/>
                  </a:cubicBezTo>
                  <a:cubicBezTo>
                    <a:pt x="448" y="2847"/>
                    <a:pt x="448" y="2847"/>
                    <a:pt x="448" y="2847"/>
                  </a:cubicBezTo>
                  <a:cubicBezTo>
                    <a:pt x="476" y="2848"/>
                    <a:pt x="476" y="2848"/>
                    <a:pt x="476" y="2848"/>
                  </a:cubicBezTo>
                  <a:cubicBezTo>
                    <a:pt x="477" y="2854"/>
                    <a:pt x="481" y="2869"/>
                    <a:pt x="487" y="2880"/>
                  </a:cubicBezTo>
                  <a:cubicBezTo>
                    <a:pt x="498" y="2899"/>
                    <a:pt x="519" y="2908"/>
                    <a:pt x="552" y="2908"/>
                  </a:cubicBezTo>
                  <a:cubicBezTo>
                    <a:pt x="555" y="2908"/>
                    <a:pt x="558" y="2908"/>
                    <a:pt x="562" y="2908"/>
                  </a:cubicBezTo>
                  <a:cubicBezTo>
                    <a:pt x="607" y="2905"/>
                    <a:pt x="625" y="2895"/>
                    <a:pt x="625" y="2875"/>
                  </a:cubicBezTo>
                  <a:cubicBezTo>
                    <a:pt x="624" y="2857"/>
                    <a:pt x="610" y="2816"/>
                    <a:pt x="597" y="2800"/>
                  </a:cubicBezTo>
                  <a:cubicBezTo>
                    <a:pt x="583" y="2783"/>
                    <a:pt x="567" y="2745"/>
                    <a:pt x="565" y="2718"/>
                  </a:cubicBezTo>
                  <a:cubicBezTo>
                    <a:pt x="564" y="2709"/>
                    <a:pt x="563" y="2700"/>
                    <a:pt x="562" y="2691"/>
                  </a:cubicBezTo>
                  <a:cubicBezTo>
                    <a:pt x="560" y="2673"/>
                    <a:pt x="557" y="2652"/>
                    <a:pt x="557" y="2620"/>
                  </a:cubicBezTo>
                  <a:cubicBezTo>
                    <a:pt x="557" y="2583"/>
                    <a:pt x="568" y="2531"/>
                    <a:pt x="577" y="2494"/>
                  </a:cubicBezTo>
                  <a:cubicBezTo>
                    <a:pt x="579" y="2484"/>
                    <a:pt x="581" y="2474"/>
                    <a:pt x="583" y="2466"/>
                  </a:cubicBezTo>
                  <a:cubicBezTo>
                    <a:pt x="587" y="2447"/>
                    <a:pt x="622" y="2266"/>
                    <a:pt x="622" y="2167"/>
                  </a:cubicBezTo>
                  <a:cubicBezTo>
                    <a:pt x="622" y="2113"/>
                    <a:pt x="630" y="2075"/>
                    <a:pt x="637" y="2044"/>
                  </a:cubicBezTo>
                  <a:cubicBezTo>
                    <a:pt x="643" y="2019"/>
                    <a:pt x="644" y="1998"/>
                    <a:pt x="644" y="1978"/>
                  </a:cubicBezTo>
                  <a:cubicBezTo>
                    <a:pt x="645" y="1944"/>
                    <a:pt x="646" y="1913"/>
                    <a:pt x="646" y="1860"/>
                  </a:cubicBezTo>
                  <a:cubicBezTo>
                    <a:pt x="646" y="1831"/>
                    <a:pt x="645" y="1814"/>
                    <a:pt x="646" y="1801"/>
                  </a:cubicBezTo>
                  <a:cubicBezTo>
                    <a:pt x="646" y="1800"/>
                    <a:pt x="646" y="1792"/>
                    <a:pt x="646" y="1782"/>
                  </a:cubicBezTo>
                  <a:cubicBezTo>
                    <a:pt x="654" y="1782"/>
                    <a:pt x="659" y="1781"/>
                    <a:pt x="659" y="1781"/>
                  </a:cubicBezTo>
                  <a:cubicBezTo>
                    <a:pt x="659" y="1781"/>
                    <a:pt x="659" y="1668"/>
                    <a:pt x="658" y="1632"/>
                  </a:cubicBezTo>
                  <a:cubicBezTo>
                    <a:pt x="659" y="1619"/>
                    <a:pt x="660" y="1608"/>
                    <a:pt x="660" y="1598"/>
                  </a:cubicBezTo>
                  <a:cubicBezTo>
                    <a:pt x="660" y="1598"/>
                    <a:pt x="661" y="1599"/>
                    <a:pt x="661" y="1600"/>
                  </a:cubicBezTo>
                  <a:cubicBezTo>
                    <a:pt x="664" y="1603"/>
                    <a:pt x="669" y="1603"/>
                    <a:pt x="674" y="1600"/>
                  </a:cubicBezTo>
                  <a:cubicBezTo>
                    <a:pt x="668" y="1609"/>
                    <a:pt x="664" y="1618"/>
                    <a:pt x="666" y="1623"/>
                  </a:cubicBezTo>
                  <a:cubicBezTo>
                    <a:pt x="668" y="1628"/>
                    <a:pt x="672" y="1634"/>
                    <a:pt x="678" y="1634"/>
                  </a:cubicBezTo>
                  <a:cubicBezTo>
                    <a:pt x="681" y="1634"/>
                    <a:pt x="683" y="1633"/>
                    <a:pt x="685" y="1631"/>
                  </a:cubicBezTo>
                  <a:cubicBezTo>
                    <a:pt x="687" y="1629"/>
                    <a:pt x="689" y="1627"/>
                    <a:pt x="692" y="1625"/>
                  </a:cubicBezTo>
                  <a:cubicBezTo>
                    <a:pt x="691" y="1628"/>
                    <a:pt x="691" y="1631"/>
                    <a:pt x="692" y="1633"/>
                  </a:cubicBezTo>
                  <a:cubicBezTo>
                    <a:pt x="693" y="1634"/>
                    <a:pt x="694" y="1635"/>
                    <a:pt x="697" y="1635"/>
                  </a:cubicBezTo>
                  <a:cubicBezTo>
                    <a:pt x="698" y="1635"/>
                    <a:pt x="698" y="1635"/>
                    <a:pt x="698" y="1635"/>
                  </a:cubicBezTo>
                  <a:cubicBezTo>
                    <a:pt x="707" y="1635"/>
                    <a:pt x="714" y="1623"/>
                    <a:pt x="721" y="1614"/>
                  </a:cubicBezTo>
                  <a:cubicBezTo>
                    <a:pt x="722" y="1612"/>
                    <a:pt x="722" y="1612"/>
                    <a:pt x="722" y="1612"/>
                  </a:cubicBezTo>
                  <a:cubicBezTo>
                    <a:pt x="728" y="1603"/>
                    <a:pt x="735" y="1594"/>
                    <a:pt x="735" y="1594"/>
                  </a:cubicBezTo>
                  <a:cubicBezTo>
                    <a:pt x="735" y="1594"/>
                    <a:pt x="743" y="1587"/>
                    <a:pt x="745" y="1576"/>
                  </a:cubicBezTo>
                  <a:cubicBezTo>
                    <a:pt x="746" y="1573"/>
                    <a:pt x="746" y="1571"/>
                    <a:pt x="747" y="1568"/>
                  </a:cubicBezTo>
                  <a:cubicBezTo>
                    <a:pt x="749" y="1564"/>
                    <a:pt x="751" y="1559"/>
                    <a:pt x="752" y="1542"/>
                  </a:cubicBezTo>
                  <a:cubicBezTo>
                    <a:pt x="753" y="1533"/>
                    <a:pt x="754" y="1525"/>
                    <a:pt x="755" y="1518"/>
                  </a:cubicBezTo>
                  <a:cubicBezTo>
                    <a:pt x="757" y="1506"/>
                    <a:pt x="759" y="1496"/>
                    <a:pt x="755" y="1487"/>
                  </a:cubicBezTo>
                  <a:close/>
                  <a:moveTo>
                    <a:pt x="584" y="927"/>
                  </a:moveTo>
                  <a:cubicBezTo>
                    <a:pt x="586" y="961"/>
                    <a:pt x="587" y="1001"/>
                    <a:pt x="587" y="1012"/>
                  </a:cubicBezTo>
                  <a:cubicBezTo>
                    <a:pt x="587" y="1025"/>
                    <a:pt x="602" y="1096"/>
                    <a:pt x="616" y="1159"/>
                  </a:cubicBezTo>
                  <a:cubicBezTo>
                    <a:pt x="623" y="1195"/>
                    <a:pt x="630" y="1227"/>
                    <a:pt x="633" y="1242"/>
                  </a:cubicBezTo>
                  <a:cubicBezTo>
                    <a:pt x="634" y="1249"/>
                    <a:pt x="634" y="1249"/>
                    <a:pt x="634" y="1249"/>
                  </a:cubicBezTo>
                  <a:cubicBezTo>
                    <a:pt x="641" y="1289"/>
                    <a:pt x="653" y="1358"/>
                    <a:pt x="653" y="1381"/>
                  </a:cubicBezTo>
                  <a:cubicBezTo>
                    <a:pt x="653" y="1386"/>
                    <a:pt x="653" y="1390"/>
                    <a:pt x="653" y="1394"/>
                  </a:cubicBezTo>
                  <a:cubicBezTo>
                    <a:pt x="653" y="1413"/>
                    <a:pt x="652" y="1426"/>
                    <a:pt x="658" y="1430"/>
                  </a:cubicBezTo>
                  <a:cubicBezTo>
                    <a:pt x="657" y="1441"/>
                    <a:pt x="656" y="1454"/>
                    <a:pt x="656" y="1471"/>
                  </a:cubicBezTo>
                  <a:cubicBezTo>
                    <a:pt x="655" y="1477"/>
                    <a:pt x="655" y="1482"/>
                    <a:pt x="656" y="1486"/>
                  </a:cubicBezTo>
                  <a:cubicBezTo>
                    <a:pt x="653" y="1452"/>
                    <a:pt x="649" y="1418"/>
                    <a:pt x="646" y="1393"/>
                  </a:cubicBezTo>
                  <a:cubicBezTo>
                    <a:pt x="647" y="1393"/>
                    <a:pt x="648" y="1392"/>
                    <a:pt x="648" y="1392"/>
                  </a:cubicBezTo>
                  <a:cubicBezTo>
                    <a:pt x="653" y="1390"/>
                    <a:pt x="652" y="1378"/>
                    <a:pt x="643" y="1336"/>
                  </a:cubicBezTo>
                  <a:cubicBezTo>
                    <a:pt x="640" y="1320"/>
                    <a:pt x="637" y="1302"/>
                    <a:pt x="635" y="1288"/>
                  </a:cubicBezTo>
                  <a:cubicBezTo>
                    <a:pt x="633" y="1268"/>
                    <a:pt x="619" y="1209"/>
                    <a:pt x="605" y="1152"/>
                  </a:cubicBezTo>
                  <a:cubicBezTo>
                    <a:pt x="599" y="1124"/>
                    <a:pt x="592" y="1097"/>
                    <a:pt x="588" y="1077"/>
                  </a:cubicBezTo>
                  <a:cubicBezTo>
                    <a:pt x="580" y="1041"/>
                    <a:pt x="582" y="974"/>
                    <a:pt x="584" y="927"/>
                  </a:cubicBezTo>
                  <a:close/>
                  <a:moveTo>
                    <a:pt x="660" y="1542"/>
                  </a:moveTo>
                  <a:cubicBezTo>
                    <a:pt x="660" y="1548"/>
                    <a:pt x="660" y="1553"/>
                    <a:pt x="660" y="1558"/>
                  </a:cubicBezTo>
                  <a:cubicBezTo>
                    <a:pt x="659" y="1543"/>
                    <a:pt x="658" y="1527"/>
                    <a:pt x="657" y="1510"/>
                  </a:cubicBezTo>
                  <a:cubicBezTo>
                    <a:pt x="658" y="1513"/>
                    <a:pt x="658" y="1516"/>
                    <a:pt x="658" y="1518"/>
                  </a:cubicBezTo>
                  <a:cubicBezTo>
                    <a:pt x="660" y="1526"/>
                    <a:pt x="661" y="1532"/>
                    <a:pt x="660" y="1542"/>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16" name="Rectangle 15">
            <a:extLst>
              <a:ext uri="{FF2B5EF4-FFF2-40B4-BE49-F238E27FC236}">
                <a16:creationId xmlns:a16="http://schemas.microsoft.com/office/drawing/2014/main" id="{1629163F-3044-4497-A889-7763A58A893F}"/>
              </a:ext>
            </a:extLst>
          </p:cNvPr>
          <p:cNvSpPr/>
          <p:nvPr/>
        </p:nvSpPr>
        <p:spPr>
          <a:xfrm>
            <a:off x="3232786" y="4707820"/>
            <a:ext cx="6231254" cy="669414"/>
          </a:xfrm>
          <a:prstGeom prst="rect">
            <a:avLst/>
          </a:prstGeom>
        </p:spPr>
        <p:txBody>
          <a:bodyPr wrap="square">
            <a:spAutoFit/>
          </a:bodyPr>
          <a:lstStyle/>
          <a:p>
            <a:pPr marL="0" marR="0" lvl="0" indent="0" algn="l" defTabSz="914400" rtl="0" eaLnBrk="1" fontAlgn="auto" latinLnBrk="0" hangingPunct="1">
              <a:lnSpc>
                <a:spcPts val="1450"/>
              </a:lnSpc>
              <a:spcBef>
                <a:spcPts val="0"/>
              </a:spcBef>
              <a:spcAft>
                <a:spcPts val="90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For most people, HPV clears on its own.</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But, for those who don’t clear the virus, it could cause certain cancers and diseases.</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1,3,4</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There is no way to predict which patients who have HPV will develop cancer.</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5</a:t>
            </a:r>
          </a:p>
        </p:txBody>
      </p:sp>
      <p:sp>
        <p:nvSpPr>
          <p:cNvPr id="18" name="Footer Placeholder 1">
            <a:extLst>
              <a:ext uri="{FF2B5EF4-FFF2-40B4-BE49-F238E27FC236}">
                <a16:creationId xmlns:a16="http://schemas.microsoft.com/office/drawing/2014/main" id="{272768B0-E2A0-4967-8382-FC564E52ADF0}"/>
              </a:ext>
            </a:extLst>
          </p:cNvPr>
          <p:cNvSpPr txBox="1">
            <a:spLocks/>
          </p:cNvSpPr>
          <p:nvPr/>
        </p:nvSpPr>
        <p:spPr>
          <a:xfrm>
            <a:off x="2460625" y="5549403"/>
            <a:ext cx="9121775" cy="8556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300"/>
              </a:spcAft>
              <a:defRPr/>
            </a:pPr>
            <a:r>
              <a:rPr lang="en-US" sz="1100" dirty="0">
                <a:solidFill>
                  <a:srgbClr val="000000">
                    <a:lumMod val="65000"/>
                    <a:lumOff val="35000"/>
                  </a:srgbClr>
                </a:solidFill>
                <a:latin typeface="Arial Narrow" panose="020B0606020202030204" pitchFamily="34" charset="0"/>
              </a:rPr>
              <a:t>CDC=Centers for Disease Control and Prevention; HPV=human papillomavirus.</a:t>
            </a:r>
            <a:endParaRPr lang="en-US" sz="1100" b="1" dirty="0">
              <a:solidFill>
                <a:srgbClr val="000000">
                  <a:lumMod val="65000"/>
                  <a:lumOff val="35000"/>
                </a:srgbClr>
              </a:solidFill>
              <a:latin typeface="Arial Narrow" panose="020B0606020202030204" pitchFamily="34" charset="0"/>
            </a:endParaRPr>
          </a:p>
          <a:p>
            <a:pPr defTabSz="914400">
              <a:spcAft>
                <a:spcPts val="300"/>
              </a:spcAft>
              <a:defRPr/>
            </a:pPr>
            <a:r>
              <a:rPr lang="en-US" sz="1100" b="1" dirty="0">
                <a:solidFill>
                  <a:srgbClr val="000000">
                    <a:lumMod val="65000"/>
                    <a:lumOff val="35000"/>
                  </a:srgbClr>
                </a:solidFill>
                <a:latin typeface="Arial Narrow" panose="020B0606020202030204" pitchFamily="34" charset="0"/>
              </a:rPr>
              <a:t>1. </a:t>
            </a:r>
            <a:r>
              <a:rPr lang="en-US" sz="1100" dirty="0">
                <a:solidFill>
                  <a:srgbClr val="000000">
                    <a:lumMod val="65000"/>
                    <a:lumOff val="35000"/>
                  </a:srgbClr>
                </a:solidFill>
                <a:latin typeface="Arial Narrow" panose="020B0606020202030204" pitchFamily="34" charset="0"/>
              </a:rPr>
              <a:t>CDC. Human papillomavirus. In: </a:t>
            </a:r>
            <a:r>
              <a:rPr lang="en-US" sz="1100" dirty="0" err="1">
                <a:solidFill>
                  <a:srgbClr val="000000">
                    <a:lumMod val="65000"/>
                    <a:lumOff val="35000"/>
                  </a:srgbClr>
                </a:solidFill>
                <a:latin typeface="Arial Narrow" panose="020B0606020202030204" pitchFamily="34" charset="0"/>
              </a:rPr>
              <a:t>Hamborsky</a:t>
            </a:r>
            <a:r>
              <a:rPr lang="en-US" sz="1100" dirty="0">
                <a:solidFill>
                  <a:srgbClr val="000000">
                    <a:lumMod val="65000"/>
                    <a:lumOff val="35000"/>
                  </a:srgbClr>
                </a:solidFill>
                <a:latin typeface="Arial Narrow" panose="020B0606020202030204" pitchFamily="34" charset="0"/>
              </a:rPr>
              <a:t> J, et al, eds. </a:t>
            </a:r>
            <a:r>
              <a:rPr lang="en-US" sz="1100" i="1" dirty="0">
                <a:solidFill>
                  <a:srgbClr val="000000">
                    <a:lumMod val="65000"/>
                    <a:lumOff val="35000"/>
                  </a:srgbClr>
                </a:solidFill>
                <a:latin typeface="Arial Narrow" panose="020B0606020202030204" pitchFamily="34" charset="0"/>
              </a:rPr>
              <a:t>Epidemiology and Prevention of Vaccine-Preventable Diseases. </a:t>
            </a:r>
            <a:r>
              <a:rPr lang="en-US" sz="1100" dirty="0">
                <a:solidFill>
                  <a:srgbClr val="000000">
                    <a:lumMod val="65000"/>
                    <a:lumOff val="35000"/>
                  </a:srgbClr>
                </a:solidFill>
                <a:latin typeface="Arial Narrow" panose="020B0606020202030204" pitchFamily="34" charset="0"/>
              </a:rPr>
              <a:t>13th ed. 2015:175-186.</a:t>
            </a:r>
            <a:r>
              <a:rPr lang="en-US" sz="1100" b="1" dirty="0">
                <a:solidFill>
                  <a:srgbClr val="000000">
                    <a:lumMod val="65000"/>
                    <a:lumOff val="35000"/>
                  </a:srgbClr>
                </a:solidFill>
                <a:latin typeface="Arial Narrow" panose="020B0606020202030204" pitchFamily="34" charset="0"/>
              </a:rPr>
              <a:t> 2. </a:t>
            </a:r>
            <a:r>
              <a:rPr lang="en-US" sz="1100" dirty="0" err="1">
                <a:solidFill>
                  <a:srgbClr val="000000">
                    <a:lumMod val="65000"/>
                    <a:lumOff val="35000"/>
                  </a:srgbClr>
                </a:solidFill>
                <a:latin typeface="Arial Narrow" panose="020B0606020202030204" pitchFamily="34" charset="0"/>
              </a:rPr>
              <a:t>Senkomago</a:t>
            </a:r>
            <a:r>
              <a:rPr lang="en-US" sz="1100" dirty="0">
                <a:solidFill>
                  <a:srgbClr val="000000">
                    <a:lumMod val="65000"/>
                    <a:lumOff val="35000"/>
                  </a:srgbClr>
                </a:solidFill>
                <a:latin typeface="Arial Narrow" panose="020B0606020202030204" pitchFamily="34" charset="0"/>
              </a:rPr>
              <a:t> V,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2019;68(33):724-728. </a:t>
            </a:r>
            <a:r>
              <a:rPr lang="en-US" sz="1100" b="1" dirty="0">
                <a:solidFill>
                  <a:srgbClr val="000000">
                    <a:lumMod val="65000"/>
                    <a:lumOff val="35000"/>
                  </a:srgbClr>
                </a:solidFill>
                <a:latin typeface="Arial Narrow" panose="020B0606020202030204" pitchFamily="34" charset="0"/>
              </a:rPr>
              <a:t>3.</a:t>
            </a:r>
            <a:r>
              <a:rPr lang="en-US" sz="1100" dirty="0">
                <a:solidFill>
                  <a:srgbClr val="000000">
                    <a:lumMod val="65000"/>
                    <a:lumOff val="35000"/>
                  </a:srgbClr>
                </a:solidFill>
                <a:latin typeface="Arial Narrow" panose="020B0606020202030204" pitchFamily="34" charset="0"/>
              </a:rPr>
              <a:t> CDC. 2015 sexually transmitted diseases treatment guidelines: human papillomavirus (HPV) infection. https://www.cdc.gov/std/tg2015/hpv.htm. Last reviewed June 4, 2015. Accessed February 3, 2020. </a:t>
            </a:r>
            <a:r>
              <a:rPr lang="en-US" sz="1100" b="1" dirty="0">
                <a:solidFill>
                  <a:srgbClr val="000000">
                    <a:lumMod val="65000"/>
                    <a:lumOff val="35000"/>
                  </a:srgbClr>
                </a:solidFill>
                <a:latin typeface="Arial Narrow" panose="020B0606020202030204" pitchFamily="34" charset="0"/>
              </a:rPr>
              <a:t>4. </a:t>
            </a:r>
            <a:r>
              <a:rPr lang="en-US" sz="1100" dirty="0">
                <a:solidFill>
                  <a:srgbClr val="000000">
                    <a:lumMod val="65000"/>
                    <a:lumOff val="35000"/>
                  </a:srgbClr>
                </a:solidFill>
                <a:latin typeface="Arial Narrow" panose="020B0606020202030204" pitchFamily="34" charset="0"/>
              </a:rPr>
              <a:t>CDC. HPV and oropharyngeal cancer. https://www.cdc.gov/cancer/hpv/basic_info/hpv_oropharyngeal.htm. Last reviewed March 14, 2018. Accessed January 21, 2020. </a:t>
            </a:r>
            <a:r>
              <a:rPr lang="en-US" sz="1100" b="1" dirty="0">
                <a:solidFill>
                  <a:srgbClr val="000000">
                    <a:lumMod val="65000"/>
                    <a:lumOff val="35000"/>
                  </a:srgbClr>
                </a:solidFill>
                <a:latin typeface="Arial Narrow" panose="020B0606020202030204" pitchFamily="34" charset="0"/>
              </a:rPr>
              <a:t>5. </a:t>
            </a:r>
            <a:r>
              <a:rPr lang="en-US" sz="1100" dirty="0">
                <a:solidFill>
                  <a:srgbClr val="000000">
                    <a:lumMod val="65000"/>
                    <a:lumOff val="35000"/>
                  </a:srgbClr>
                </a:solidFill>
                <a:latin typeface="Arial Narrow" panose="020B0606020202030204" pitchFamily="34" charset="0"/>
              </a:rPr>
              <a:t>HPV cancers. CDC website. https://www.cdc.gov/hpv/parents/cancer.html. Updated April 29, 2019. Accessed March 9, 2020. </a:t>
            </a:r>
            <a:r>
              <a:rPr lang="en-US" sz="1100" b="1" dirty="0">
                <a:solidFill>
                  <a:srgbClr val="000000">
                    <a:lumMod val="65000"/>
                    <a:lumOff val="35000"/>
                  </a:srgbClr>
                </a:solidFill>
                <a:latin typeface="Arial Narrow" panose="020B0606020202030204" pitchFamily="34" charset="0"/>
              </a:rPr>
              <a:t>6.</a:t>
            </a:r>
            <a:r>
              <a:rPr lang="en-US" sz="1100" dirty="0">
                <a:solidFill>
                  <a:srgbClr val="000000">
                    <a:lumMod val="65000"/>
                    <a:lumOff val="35000"/>
                  </a:srgbClr>
                </a:solidFill>
                <a:latin typeface="Arial Narrow" panose="020B0606020202030204" pitchFamily="34" charset="0"/>
              </a:rPr>
              <a:t> </a:t>
            </a:r>
            <a:r>
              <a:rPr lang="en-US" sz="1100" dirty="0" err="1">
                <a:solidFill>
                  <a:srgbClr val="000000">
                    <a:lumMod val="65000"/>
                    <a:lumOff val="35000"/>
                  </a:srgbClr>
                </a:solidFill>
                <a:latin typeface="Arial Narrow" panose="020B0606020202030204" pitchFamily="34" charset="0"/>
              </a:rPr>
              <a:t>Meites</a:t>
            </a:r>
            <a:r>
              <a:rPr lang="en-US" sz="1100" dirty="0">
                <a:solidFill>
                  <a:srgbClr val="000000">
                    <a:lumMod val="65000"/>
                    <a:lumOff val="35000"/>
                  </a:srgbClr>
                </a:solidFill>
                <a:latin typeface="Arial Narrow" panose="020B0606020202030204" pitchFamily="34" charset="0"/>
              </a:rPr>
              <a:t> E,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Mortal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2019;68(32):698-702. </a:t>
            </a:r>
            <a:r>
              <a:rPr lang="en-US" sz="1100" b="1" dirty="0">
                <a:solidFill>
                  <a:srgbClr val="000000">
                    <a:lumMod val="65000"/>
                    <a:lumOff val="35000"/>
                  </a:srgbClr>
                </a:solidFill>
                <a:latin typeface="Arial Narrow" panose="020B0606020202030204" pitchFamily="34" charset="0"/>
              </a:rPr>
              <a:t>7.</a:t>
            </a:r>
            <a:r>
              <a:rPr lang="en-US" sz="1100" dirty="0">
                <a:solidFill>
                  <a:srgbClr val="000000">
                    <a:lumMod val="65000"/>
                    <a:lumOff val="35000"/>
                  </a:srgbClr>
                </a:solidFill>
                <a:latin typeface="Arial Narrow" panose="020B0606020202030204" pitchFamily="34" charset="0"/>
              </a:rPr>
              <a:t> About HPV. CDC website. https://www.cdc.gov/hpv/parents/about-hpv.html. Updated April 29, 2019. Accessed February 20, 2020.</a:t>
            </a:r>
          </a:p>
        </p:txBody>
      </p:sp>
    </p:spTree>
    <p:extLst>
      <p:ext uri="{BB962C8B-B14F-4D97-AF65-F5344CB8AC3E}">
        <p14:creationId xmlns:p14="http://schemas.microsoft.com/office/powerpoint/2010/main" val="354837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7991D5-5487-704E-A8C2-823C5BDE0582}"/>
              </a:ext>
            </a:extLst>
          </p:cNvPr>
          <p:cNvGrpSpPr/>
          <p:nvPr/>
        </p:nvGrpSpPr>
        <p:grpSpPr>
          <a:xfrm>
            <a:off x="2047875" y="2016651"/>
            <a:ext cx="6471523" cy="626020"/>
            <a:chOff x="1664046" y="2016651"/>
            <a:chExt cx="7160358" cy="626020"/>
          </a:xfrm>
        </p:grpSpPr>
        <p:sp>
          <p:nvSpPr>
            <p:cNvPr id="13" name="Rectangle 12">
              <a:extLst>
                <a:ext uri="{FF2B5EF4-FFF2-40B4-BE49-F238E27FC236}">
                  <a16:creationId xmlns:a16="http://schemas.microsoft.com/office/drawing/2014/main" id="{51DB4E11-7B96-EA48-BDA9-F4EC0F2C90CD}"/>
                </a:ext>
              </a:extLst>
            </p:cNvPr>
            <p:cNvSpPr/>
            <p:nvPr/>
          </p:nvSpPr>
          <p:spPr>
            <a:xfrm>
              <a:off x="1693452" y="2016651"/>
              <a:ext cx="7130952" cy="626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31520" tIns="4572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t>Why is the HPV vaccine given at age 11 or 12 years?</a:t>
              </a:r>
            </a:p>
          </p:txBody>
        </p:sp>
        <p:cxnSp>
          <p:nvCxnSpPr>
            <p:cNvPr id="14" name="Straight Connector 13">
              <a:extLst>
                <a:ext uri="{FF2B5EF4-FFF2-40B4-BE49-F238E27FC236}">
                  <a16:creationId xmlns:a16="http://schemas.microsoft.com/office/drawing/2014/main" id="{AAFE6C99-FAF9-054C-9E5C-CBD317CB9376}"/>
                </a:ext>
              </a:extLst>
            </p:cNvPr>
            <p:cNvCxnSpPr>
              <a:cxnSpLocks/>
            </p:cNvCxnSpPr>
            <p:nvPr/>
          </p:nvCxnSpPr>
          <p:spPr>
            <a:xfrm>
              <a:off x="1664046" y="2016651"/>
              <a:ext cx="716035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B2C0E857-74E2-D342-8BB3-F8BC714DE818}"/>
              </a:ext>
            </a:extLst>
          </p:cNvPr>
          <p:cNvGrpSpPr/>
          <p:nvPr/>
        </p:nvGrpSpPr>
        <p:grpSpPr>
          <a:xfrm>
            <a:off x="3324225" y="2639782"/>
            <a:ext cx="6605385" cy="1744492"/>
            <a:chOff x="2501734" y="2639782"/>
            <a:chExt cx="7417661" cy="1744492"/>
          </a:xfrm>
        </p:grpSpPr>
        <p:sp>
          <p:nvSpPr>
            <p:cNvPr id="18" name="Rectangle 17">
              <a:extLst>
                <a:ext uri="{FF2B5EF4-FFF2-40B4-BE49-F238E27FC236}">
                  <a16:creationId xmlns:a16="http://schemas.microsoft.com/office/drawing/2014/main" id="{C0B1682A-1187-5142-AA2E-2B48EBC9578C}"/>
                </a:ext>
              </a:extLst>
            </p:cNvPr>
            <p:cNvSpPr/>
            <p:nvPr/>
          </p:nvSpPr>
          <p:spPr>
            <a:xfrm flipH="1">
              <a:off x="2501734" y="2639782"/>
              <a:ext cx="7417661" cy="1744492"/>
            </a:xfrm>
            <a:prstGeom prst="rect">
              <a:avLst/>
            </a:prstGeom>
            <a:solidFill>
              <a:schemeClr val="accent5">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45720" rIns="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The CDC recommends giving HPV vaccination at 11 or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12 years of age. Vaccines are used for prevention.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GARDASIL</a:t>
              </a:r>
              <a:r>
                <a:rPr kumimoji="0" lang="en-US" sz="2000" b="0" i="0" u="none" strike="noStrike" kern="1200" cap="none" spc="0" normalizeH="0" baseline="3000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a:t>
              </a: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9 (Human Papillomavirus 9-valent Vaccine, Recombinant) is a type of cancer prevention and should be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given prior to exposure to cancer-causing HPV types.</a:t>
              </a:r>
              <a:r>
                <a:rPr kumimoji="0" lang="en-US" sz="2000" b="0" i="0" u="none" strike="noStrike" kern="1200" cap="none" spc="0" normalizeH="0" baseline="3000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6,7</a:t>
              </a:r>
            </a:p>
          </p:txBody>
        </p:sp>
        <p:cxnSp>
          <p:nvCxnSpPr>
            <p:cNvPr id="19" name="Straight Connector 18">
              <a:extLst>
                <a:ext uri="{FF2B5EF4-FFF2-40B4-BE49-F238E27FC236}">
                  <a16:creationId xmlns:a16="http://schemas.microsoft.com/office/drawing/2014/main" id="{A0AFCDE4-7229-884F-8C14-697B7A4C8A36}"/>
                </a:ext>
              </a:extLst>
            </p:cNvPr>
            <p:cNvCxnSpPr>
              <a:cxnSpLocks/>
            </p:cNvCxnSpPr>
            <p:nvPr/>
          </p:nvCxnSpPr>
          <p:spPr>
            <a:xfrm>
              <a:off x="2503234" y="2639782"/>
              <a:ext cx="730085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Title 2">
            <a:extLst>
              <a:ext uri="{FF2B5EF4-FFF2-40B4-BE49-F238E27FC236}">
                <a16:creationId xmlns:a16="http://schemas.microsoft.com/office/drawing/2014/main" id="{3F5FC2C8-D174-4253-9679-1A801BAF0A40}"/>
              </a:ext>
            </a:extLst>
          </p:cNvPr>
          <p:cNvSpPr>
            <a:spLocks noGrp="1"/>
          </p:cNvSpPr>
          <p:nvPr>
            <p:ph type="title"/>
          </p:nvPr>
        </p:nvSpPr>
        <p:spPr/>
        <p:txBody>
          <a:bodyPr/>
          <a:lstStyle/>
          <a:p>
            <a:r>
              <a:rPr lang="en-US" dirty="0"/>
              <a:t>Answering Common Parent Questions About HPV Vaccination</a:t>
            </a:r>
          </a:p>
        </p:txBody>
      </p:sp>
      <p:sp>
        <p:nvSpPr>
          <p:cNvPr id="4" name="Slide Number Placeholder 3">
            <a:extLst>
              <a:ext uri="{FF2B5EF4-FFF2-40B4-BE49-F238E27FC236}">
                <a16:creationId xmlns:a16="http://schemas.microsoft.com/office/drawing/2014/main" id="{4E282A9C-B556-49BF-999A-90697EE5A7E6}"/>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pic>
        <p:nvPicPr>
          <p:cNvPr id="20" name="Picture 19">
            <a:extLst>
              <a:ext uri="{FF2B5EF4-FFF2-40B4-BE49-F238E27FC236}">
                <a16:creationId xmlns:a16="http://schemas.microsoft.com/office/drawing/2014/main" id="{B3EC7496-9C8C-4718-B754-C15F7E7F39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4896" y="955373"/>
            <a:ext cx="1557446" cy="4764374"/>
          </a:xfrm>
          <a:prstGeom prst="rect">
            <a:avLst/>
          </a:prstGeom>
        </p:spPr>
      </p:pic>
      <p:grpSp>
        <p:nvGrpSpPr>
          <p:cNvPr id="24" name="Group 23">
            <a:extLst>
              <a:ext uri="{FF2B5EF4-FFF2-40B4-BE49-F238E27FC236}">
                <a16:creationId xmlns:a16="http://schemas.microsoft.com/office/drawing/2014/main" id="{3E5757FA-34B1-49FF-B477-3BB2C97E3305}"/>
              </a:ext>
            </a:extLst>
          </p:cNvPr>
          <p:cNvGrpSpPr/>
          <p:nvPr/>
        </p:nvGrpSpPr>
        <p:grpSpPr>
          <a:xfrm>
            <a:off x="1047180" y="1054861"/>
            <a:ext cx="1638870" cy="4534443"/>
            <a:chOff x="1171005" y="1131061"/>
            <a:chExt cx="1638870" cy="4534443"/>
          </a:xfrm>
        </p:grpSpPr>
        <p:sp>
          <p:nvSpPr>
            <p:cNvPr id="25" name="Freeform 5">
              <a:extLst>
                <a:ext uri="{FF2B5EF4-FFF2-40B4-BE49-F238E27FC236}">
                  <a16:creationId xmlns:a16="http://schemas.microsoft.com/office/drawing/2014/main" id="{906CC828-3DBF-4292-8EAE-00203E4F241C}"/>
                </a:ext>
              </a:extLst>
            </p:cNvPr>
            <p:cNvSpPr>
              <a:spLocks noChangeAspect="1" noEditPoints="1"/>
            </p:cNvSpPr>
            <p:nvPr/>
          </p:nvSpPr>
          <p:spPr bwMode="auto">
            <a:xfrm>
              <a:off x="1171005" y="1131061"/>
              <a:ext cx="1424714" cy="4534443"/>
            </a:xfrm>
            <a:custGeom>
              <a:avLst/>
              <a:gdLst>
                <a:gd name="T0" fmla="*/ 165 w 197"/>
                <a:gd name="T1" fmla="*/ 595 h 633"/>
                <a:gd name="T2" fmla="*/ 150 w 197"/>
                <a:gd name="T3" fmla="*/ 569 h 633"/>
                <a:gd name="T4" fmla="*/ 154 w 197"/>
                <a:gd name="T5" fmla="*/ 450 h 633"/>
                <a:gd name="T6" fmla="*/ 154 w 197"/>
                <a:gd name="T7" fmla="*/ 383 h 633"/>
                <a:gd name="T8" fmla="*/ 144 w 197"/>
                <a:gd name="T9" fmla="*/ 296 h 633"/>
                <a:gd name="T10" fmla="*/ 151 w 197"/>
                <a:gd name="T11" fmla="*/ 300 h 633"/>
                <a:gd name="T12" fmla="*/ 168 w 197"/>
                <a:gd name="T13" fmla="*/ 325 h 633"/>
                <a:gd name="T14" fmla="*/ 171 w 197"/>
                <a:gd name="T15" fmla="*/ 348 h 633"/>
                <a:gd name="T16" fmla="*/ 173 w 197"/>
                <a:gd name="T17" fmla="*/ 357 h 633"/>
                <a:gd name="T18" fmla="*/ 188 w 197"/>
                <a:gd name="T19" fmla="*/ 343 h 633"/>
                <a:gd name="T20" fmla="*/ 181 w 197"/>
                <a:gd name="T21" fmla="*/ 314 h 633"/>
                <a:gd name="T22" fmla="*/ 178 w 197"/>
                <a:gd name="T23" fmla="*/ 296 h 633"/>
                <a:gd name="T24" fmla="*/ 164 w 197"/>
                <a:gd name="T25" fmla="*/ 247 h 633"/>
                <a:gd name="T26" fmla="*/ 152 w 197"/>
                <a:gd name="T27" fmla="*/ 151 h 633"/>
                <a:gd name="T28" fmla="*/ 125 w 197"/>
                <a:gd name="T29" fmla="*/ 116 h 633"/>
                <a:gd name="T30" fmla="*/ 129 w 197"/>
                <a:gd name="T31" fmla="*/ 107 h 633"/>
                <a:gd name="T32" fmla="*/ 130 w 197"/>
                <a:gd name="T33" fmla="*/ 109 h 633"/>
                <a:gd name="T34" fmla="*/ 135 w 197"/>
                <a:gd name="T35" fmla="*/ 106 h 633"/>
                <a:gd name="T36" fmla="*/ 129 w 197"/>
                <a:gd name="T37" fmla="*/ 43 h 633"/>
                <a:gd name="T38" fmla="*/ 108 w 197"/>
                <a:gd name="T39" fmla="*/ 4 h 633"/>
                <a:gd name="T40" fmla="*/ 49 w 197"/>
                <a:gd name="T41" fmla="*/ 77 h 633"/>
                <a:gd name="T42" fmla="*/ 54 w 197"/>
                <a:gd name="T43" fmla="*/ 98 h 633"/>
                <a:gd name="T44" fmla="*/ 19 w 197"/>
                <a:gd name="T45" fmla="*/ 134 h 633"/>
                <a:gd name="T46" fmla="*/ 4 w 197"/>
                <a:gd name="T47" fmla="*/ 255 h 633"/>
                <a:gd name="T48" fmla="*/ 2 w 197"/>
                <a:gd name="T49" fmla="*/ 286 h 633"/>
                <a:gd name="T50" fmla="*/ 15 w 197"/>
                <a:gd name="T51" fmla="*/ 323 h 633"/>
                <a:gd name="T52" fmla="*/ 30 w 197"/>
                <a:gd name="T53" fmla="*/ 355 h 633"/>
                <a:gd name="T54" fmla="*/ 47 w 197"/>
                <a:gd name="T55" fmla="*/ 466 h 633"/>
                <a:gd name="T56" fmla="*/ 55 w 197"/>
                <a:gd name="T57" fmla="*/ 543 h 633"/>
                <a:gd name="T58" fmla="*/ 59 w 197"/>
                <a:gd name="T59" fmla="*/ 581 h 633"/>
                <a:gd name="T60" fmla="*/ 70 w 197"/>
                <a:gd name="T61" fmla="*/ 617 h 633"/>
                <a:gd name="T62" fmla="*/ 86 w 197"/>
                <a:gd name="T63" fmla="*/ 588 h 633"/>
                <a:gd name="T64" fmla="*/ 79 w 197"/>
                <a:gd name="T65" fmla="*/ 554 h 633"/>
                <a:gd name="T66" fmla="*/ 78 w 197"/>
                <a:gd name="T67" fmla="*/ 529 h 633"/>
                <a:gd name="T68" fmla="*/ 84 w 197"/>
                <a:gd name="T69" fmla="*/ 458 h 633"/>
                <a:gd name="T70" fmla="*/ 86 w 197"/>
                <a:gd name="T71" fmla="*/ 360 h 633"/>
                <a:gd name="T72" fmla="*/ 92 w 197"/>
                <a:gd name="T73" fmla="*/ 355 h 633"/>
                <a:gd name="T74" fmla="*/ 118 w 197"/>
                <a:gd name="T75" fmla="*/ 450 h 633"/>
                <a:gd name="T76" fmla="*/ 117 w 197"/>
                <a:gd name="T77" fmla="*/ 484 h 633"/>
                <a:gd name="T78" fmla="*/ 125 w 197"/>
                <a:gd name="T79" fmla="*/ 568 h 633"/>
                <a:gd name="T80" fmla="*/ 126 w 197"/>
                <a:gd name="T81" fmla="*/ 598 h 633"/>
                <a:gd name="T82" fmla="*/ 141 w 197"/>
                <a:gd name="T83" fmla="*/ 621 h 633"/>
                <a:gd name="T84" fmla="*/ 152 w 197"/>
                <a:gd name="T85" fmla="*/ 621 h 633"/>
                <a:gd name="T86" fmla="*/ 194 w 197"/>
                <a:gd name="T87" fmla="*/ 620 h 633"/>
                <a:gd name="T88" fmla="*/ 38 w 197"/>
                <a:gd name="T89" fmla="*/ 209 h 633"/>
                <a:gd name="T90" fmla="*/ 31 w 197"/>
                <a:gd name="T91" fmla="*/ 238 h 633"/>
                <a:gd name="T92" fmla="*/ 35 w 197"/>
                <a:gd name="T93" fmla="*/ 202 h 633"/>
                <a:gd name="T94" fmla="*/ 38 w 197"/>
                <a:gd name="T95" fmla="*/ 20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633">
                  <a:moveTo>
                    <a:pt x="180" y="607"/>
                  </a:moveTo>
                  <a:cubicBezTo>
                    <a:pt x="174" y="606"/>
                    <a:pt x="168" y="599"/>
                    <a:pt x="165" y="595"/>
                  </a:cubicBezTo>
                  <a:cubicBezTo>
                    <a:pt x="162" y="592"/>
                    <a:pt x="151" y="584"/>
                    <a:pt x="151" y="584"/>
                  </a:cubicBezTo>
                  <a:cubicBezTo>
                    <a:pt x="151" y="584"/>
                    <a:pt x="151" y="580"/>
                    <a:pt x="150" y="569"/>
                  </a:cubicBezTo>
                  <a:cubicBezTo>
                    <a:pt x="149" y="558"/>
                    <a:pt x="153" y="493"/>
                    <a:pt x="153" y="491"/>
                  </a:cubicBezTo>
                  <a:cubicBezTo>
                    <a:pt x="153" y="489"/>
                    <a:pt x="153" y="457"/>
                    <a:pt x="154" y="450"/>
                  </a:cubicBezTo>
                  <a:cubicBezTo>
                    <a:pt x="155" y="444"/>
                    <a:pt x="154" y="429"/>
                    <a:pt x="154" y="425"/>
                  </a:cubicBezTo>
                  <a:cubicBezTo>
                    <a:pt x="154" y="421"/>
                    <a:pt x="154" y="397"/>
                    <a:pt x="154" y="383"/>
                  </a:cubicBezTo>
                  <a:cubicBezTo>
                    <a:pt x="154" y="368"/>
                    <a:pt x="151" y="345"/>
                    <a:pt x="151" y="336"/>
                  </a:cubicBezTo>
                  <a:cubicBezTo>
                    <a:pt x="150" y="327"/>
                    <a:pt x="144" y="298"/>
                    <a:pt x="144" y="296"/>
                  </a:cubicBezTo>
                  <a:cubicBezTo>
                    <a:pt x="144" y="294"/>
                    <a:pt x="144" y="278"/>
                    <a:pt x="144" y="278"/>
                  </a:cubicBezTo>
                  <a:cubicBezTo>
                    <a:pt x="144" y="278"/>
                    <a:pt x="148" y="292"/>
                    <a:pt x="151" y="300"/>
                  </a:cubicBezTo>
                  <a:cubicBezTo>
                    <a:pt x="154" y="308"/>
                    <a:pt x="166" y="324"/>
                    <a:pt x="166" y="324"/>
                  </a:cubicBezTo>
                  <a:cubicBezTo>
                    <a:pt x="168" y="325"/>
                    <a:pt x="168" y="325"/>
                    <a:pt x="168" y="325"/>
                  </a:cubicBezTo>
                  <a:cubicBezTo>
                    <a:pt x="168" y="325"/>
                    <a:pt x="170" y="332"/>
                    <a:pt x="170" y="335"/>
                  </a:cubicBezTo>
                  <a:cubicBezTo>
                    <a:pt x="171" y="338"/>
                    <a:pt x="170" y="344"/>
                    <a:pt x="171" y="348"/>
                  </a:cubicBezTo>
                  <a:cubicBezTo>
                    <a:pt x="171" y="352"/>
                    <a:pt x="177" y="354"/>
                    <a:pt x="177" y="354"/>
                  </a:cubicBezTo>
                  <a:cubicBezTo>
                    <a:pt x="177" y="354"/>
                    <a:pt x="175" y="355"/>
                    <a:pt x="173" y="357"/>
                  </a:cubicBezTo>
                  <a:cubicBezTo>
                    <a:pt x="172" y="359"/>
                    <a:pt x="175" y="360"/>
                    <a:pt x="178" y="360"/>
                  </a:cubicBezTo>
                  <a:cubicBezTo>
                    <a:pt x="180" y="360"/>
                    <a:pt x="187" y="352"/>
                    <a:pt x="188" y="343"/>
                  </a:cubicBezTo>
                  <a:cubicBezTo>
                    <a:pt x="188" y="335"/>
                    <a:pt x="187" y="331"/>
                    <a:pt x="186" y="326"/>
                  </a:cubicBezTo>
                  <a:cubicBezTo>
                    <a:pt x="184" y="322"/>
                    <a:pt x="181" y="314"/>
                    <a:pt x="181" y="314"/>
                  </a:cubicBezTo>
                  <a:cubicBezTo>
                    <a:pt x="181" y="314"/>
                    <a:pt x="181" y="309"/>
                    <a:pt x="181" y="308"/>
                  </a:cubicBezTo>
                  <a:cubicBezTo>
                    <a:pt x="181" y="306"/>
                    <a:pt x="179" y="300"/>
                    <a:pt x="178" y="296"/>
                  </a:cubicBezTo>
                  <a:cubicBezTo>
                    <a:pt x="176" y="292"/>
                    <a:pt x="173" y="278"/>
                    <a:pt x="171" y="273"/>
                  </a:cubicBezTo>
                  <a:cubicBezTo>
                    <a:pt x="170" y="268"/>
                    <a:pt x="164" y="258"/>
                    <a:pt x="164" y="247"/>
                  </a:cubicBezTo>
                  <a:cubicBezTo>
                    <a:pt x="164" y="237"/>
                    <a:pt x="157" y="220"/>
                    <a:pt x="158" y="210"/>
                  </a:cubicBezTo>
                  <a:cubicBezTo>
                    <a:pt x="159" y="200"/>
                    <a:pt x="152" y="163"/>
                    <a:pt x="152" y="151"/>
                  </a:cubicBezTo>
                  <a:cubicBezTo>
                    <a:pt x="151" y="138"/>
                    <a:pt x="147" y="129"/>
                    <a:pt x="143" y="126"/>
                  </a:cubicBezTo>
                  <a:cubicBezTo>
                    <a:pt x="139" y="122"/>
                    <a:pt x="125" y="116"/>
                    <a:pt x="125" y="116"/>
                  </a:cubicBezTo>
                  <a:cubicBezTo>
                    <a:pt x="123" y="110"/>
                    <a:pt x="123" y="110"/>
                    <a:pt x="123" y="110"/>
                  </a:cubicBezTo>
                  <a:cubicBezTo>
                    <a:pt x="129" y="107"/>
                    <a:pt x="129" y="107"/>
                    <a:pt x="129" y="107"/>
                  </a:cubicBezTo>
                  <a:cubicBezTo>
                    <a:pt x="129" y="107"/>
                    <a:pt x="126" y="111"/>
                    <a:pt x="126" y="111"/>
                  </a:cubicBezTo>
                  <a:cubicBezTo>
                    <a:pt x="127" y="111"/>
                    <a:pt x="130" y="109"/>
                    <a:pt x="130" y="109"/>
                  </a:cubicBezTo>
                  <a:cubicBezTo>
                    <a:pt x="127" y="113"/>
                    <a:pt x="127" y="113"/>
                    <a:pt x="127" y="113"/>
                  </a:cubicBezTo>
                  <a:cubicBezTo>
                    <a:pt x="127" y="113"/>
                    <a:pt x="133" y="111"/>
                    <a:pt x="135" y="106"/>
                  </a:cubicBezTo>
                  <a:cubicBezTo>
                    <a:pt x="138" y="100"/>
                    <a:pt x="132" y="83"/>
                    <a:pt x="130" y="77"/>
                  </a:cubicBezTo>
                  <a:cubicBezTo>
                    <a:pt x="128" y="72"/>
                    <a:pt x="128" y="51"/>
                    <a:pt x="129" y="43"/>
                  </a:cubicBezTo>
                  <a:cubicBezTo>
                    <a:pt x="130" y="35"/>
                    <a:pt x="127" y="22"/>
                    <a:pt x="123" y="16"/>
                  </a:cubicBezTo>
                  <a:cubicBezTo>
                    <a:pt x="119" y="9"/>
                    <a:pt x="109" y="5"/>
                    <a:pt x="108" y="4"/>
                  </a:cubicBezTo>
                  <a:cubicBezTo>
                    <a:pt x="108" y="3"/>
                    <a:pt x="98" y="0"/>
                    <a:pt x="80" y="9"/>
                  </a:cubicBezTo>
                  <a:cubicBezTo>
                    <a:pt x="62" y="18"/>
                    <a:pt x="52" y="68"/>
                    <a:pt x="49" y="77"/>
                  </a:cubicBezTo>
                  <a:cubicBezTo>
                    <a:pt x="46" y="87"/>
                    <a:pt x="56" y="96"/>
                    <a:pt x="56" y="96"/>
                  </a:cubicBezTo>
                  <a:cubicBezTo>
                    <a:pt x="54" y="98"/>
                    <a:pt x="54" y="98"/>
                    <a:pt x="54" y="98"/>
                  </a:cubicBezTo>
                  <a:cubicBezTo>
                    <a:pt x="54" y="98"/>
                    <a:pt x="54" y="98"/>
                    <a:pt x="41" y="100"/>
                  </a:cubicBezTo>
                  <a:cubicBezTo>
                    <a:pt x="28" y="103"/>
                    <a:pt x="23" y="120"/>
                    <a:pt x="19" y="134"/>
                  </a:cubicBezTo>
                  <a:cubicBezTo>
                    <a:pt x="16" y="148"/>
                    <a:pt x="11" y="185"/>
                    <a:pt x="8" y="199"/>
                  </a:cubicBezTo>
                  <a:cubicBezTo>
                    <a:pt x="6" y="214"/>
                    <a:pt x="3" y="249"/>
                    <a:pt x="4" y="255"/>
                  </a:cubicBezTo>
                  <a:cubicBezTo>
                    <a:pt x="4" y="260"/>
                    <a:pt x="6" y="273"/>
                    <a:pt x="4" y="277"/>
                  </a:cubicBezTo>
                  <a:cubicBezTo>
                    <a:pt x="2" y="281"/>
                    <a:pt x="0" y="282"/>
                    <a:pt x="2" y="286"/>
                  </a:cubicBezTo>
                  <a:cubicBezTo>
                    <a:pt x="4" y="290"/>
                    <a:pt x="10" y="294"/>
                    <a:pt x="12" y="299"/>
                  </a:cubicBezTo>
                  <a:cubicBezTo>
                    <a:pt x="13" y="304"/>
                    <a:pt x="15" y="314"/>
                    <a:pt x="15" y="323"/>
                  </a:cubicBezTo>
                  <a:cubicBezTo>
                    <a:pt x="15" y="333"/>
                    <a:pt x="17" y="340"/>
                    <a:pt x="19" y="344"/>
                  </a:cubicBezTo>
                  <a:cubicBezTo>
                    <a:pt x="20" y="348"/>
                    <a:pt x="30" y="355"/>
                    <a:pt x="30" y="355"/>
                  </a:cubicBezTo>
                  <a:cubicBezTo>
                    <a:pt x="30" y="355"/>
                    <a:pt x="36" y="379"/>
                    <a:pt x="41" y="399"/>
                  </a:cubicBezTo>
                  <a:cubicBezTo>
                    <a:pt x="45" y="419"/>
                    <a:pt x="49" y="448"/>
                    <a:pt x="47" y="466"/>
                  </a:cubicBezTo>
                  <a:cubicBezTo>
                    <a:pt x="45" y="484"/>
                    <a:pt x="46" y="489"/>
                    <a:pt x="47" y="505"/>
                  </a:cubicBezTo>
                  <a:cubicBezTo>
                    <a:pt x="48" y="521"/>
                    <a:pt x="54" y="537"/>
                    <a:pt x="55" y="543"/>
                  </a:cubicBezTo>
                  <a:cubicBezTo>
                    <a:pt x="55" y="549"/>
                    <a:pt x="58" y="555"/>
                    <a:pt x="58" y="559"/>
                  </a:cubicBezTo>
                  <a:cubicBezTo>
                    <a:pt x="59" y="563"/>
                    <a:pt x="59" y="575"/>
                    <a:pt x="59" y="581"/>
                  </a:cubicBezTo>
                  <a:cubicBezTo>
                    <a:pt x="58" y="587"/>
                    <a:pt x="58" y="588"/>
                    <a:pt x="60" y="596"/>
                  </a:cubicBezTo>
                  <a:cubicBezTo>
                    <a:pt x="61" y="604"/>
                    <a:pt x="66" y="613"/>
                    <a:pt x="70" y="617"/>
                  </a:cubicBezTo>
                  <a:cubicBezTo>
                    <a:pt x="73" y="622"/>
                    <a:pt x="85" y="622"/>
                    <a:pt x="92" y="617"/>
                  </a:cubicBezTo>
                  <a:cubicBezTo>
                    <a:pt x="99" y="612"/>
                    <a:pt x="88" y="596"/>
                    <a:pt x="86" y="588"/>
                  </a:cubicBezTo>
                  <a:cubicBezTo>
                    <a:pt x="84" y="581"/>
                    <a:pt x="81" y="565"/>
                    <a:pt x="81" y="565"/>
                  </a:cubicBezTo>
                  <a:cubicBezTo>
                    <a:pt x="81" y="565"/>
                    <a:pt x="79" y="558"/>
                    <a:pt x="79" y="554"/>
                  </a:cubicBezTo>
                  <a:cubicBezTo>
                    <a:pt x="80" y="549"/>
                    <a:pt x="78" y="548"/>
                    <a:pt x="79" y="544"/>
                  </a:cubicBezTo>
                  <a:cubicBezTo>
                    <a:pt x="80" y="540"/>
                    <a:pt x="78" y="534"/>
                    <a:pt x="78" y="529"/>
                  </a:cubicBezTo>
                  <a:cubicBezTo>
                    <a:pt x="79" y="524"/>
                    <a:pt x="80" y="490"/>
                    <a:pt x="80" y="482"/>
                  </a:cubicBezTo>
                  <a:cubicBezTo>
                    <a:pt x="80" y="475"/>
                    <a:pt x="81" y="470"/>
                    <a:pt x="84" y="458"/>
                  </a:cubicBezTo>
                  <a:cubicBezTo>
                    <a:pt x="87" y="447"/>
                    <a:pt x="87" y="426"/>
                    <a:pt x="86" y="414"/>
                  </a:cubicBezTo>
                  <a:cubicBezTo>
                    <a:pt x="85" y="403"/>
                    <a:pt x="85" y="366"/>
                    <a:pt x="86" y="360"/>
                  </a:cubicBezTo>
                  <a:cubicBezTo>
                    <a:pt x="86" y="354"/>
                    <a:pt x="89" y="340"/>
                    <a:pt x="89" y="340"/>
                  </a:cubicBezTo>
                  <a:cubicBezTo>
                    <a:pt x="89" y="340"/>
                    <a:pt x="90" y="343"/>
                    <a:pt x="92" y="355"/>
                  </a:cubicBezTo>
                  <a:cubicBezTo>
                    <a:pt x="95" y="367"/>
                    <a:pt x="105" y="384"/>
                    <a:pt x="107" y="394"/>
                  </a:cubicBezTo>
                  <a:cubicBezTo>
                    <a:pt x="110" y="403"/>
                    <a:pt x="118" y="447"/>
                    <a:pt x="118" y="450"/>
                  </a:cubicBezTo>
                  <a:cubicBezTo>
                    <a:pt x="118" y="452"/>
                    <a:pt x="123" y="456"/>
                    <a:pt x="120" y="460"/>
                  </a:cubicBezTo>
                  <a:cubicBezTo>
                    <a:pt x="118" y="465"/>
                    <a:pt x="122" y="464"/>
                    <a:pt x="117" y="484"/>
                  </a:cubicBezTo>
                  <a:cubicBezTo>
                    <a:pt x="113" y="504"/>
                    <a:pt x="122" y="524"/>
                    <a:pt x="122" y="530"/>
                  </a:cubicBezTo>
                  <a:cubicBezTo>
                    <a:pt x="123" y="535"/>
                    <a:pt x="126" y="562"/>
                    <a:pt x="125" y="568"/>
                  </a:cubicBezTo>
                  <a:cubicBezTo>
                    <a:pt x="125" y="575"/>
                    <a:pt x="125" y="577"/>
                    <a:pt x="125" y="581"/>
                  </a:cubicBezTo>
                  <a:cubicBezTo>
                    <a:pt x="125" y="585"/>
                    <a:pt x="128" y="587"/>
                    <a:pt x="126" y="598"/>
                  </a:cubicBezTo>
                  <a:cubicBezTo>
                    <a:pt x="123" y="609"/>
                    <a:pt x="125" y="612"/>
                    <a:pt x="128" y="617"/>
                  </a:cubicBezTo>
                  <a:cubicBezTo>
                    <a:pt x="131" y="622"/>
                    <a:pt x="141" y="621"/>
                    <a:pt x="141" y="621"/>
                  </a:cubicBezTo>
                  <a:cubicBezTo>
                    <a:pt x="142" y="619"/>
                    <a:pt x="142" y="619"/>
                    <a:pt x="142" y="619"/>
                  </a:cubicBezTo>
                  <a:cubicBezTo>
                    <a:pt x="142" y="619"/>
                    <a:pt x="146" y="620"/>
                    <a:pt x="152" y="621"/>
                  </a:cubicBezTo>
                  <a:cubicBezTo>
                    <a:pt x="159" y="622"/>
                    <a:pt x="167" y="627"/>
                    <a:pt x="175" y="630"/>
                  </a:cubicBezTo>
                  <a:cubicBezTo>
                    <a:pt x="184" y="633"/>
                    <a:pt x="191" y="628"/>
                    <a:pt x="194" y="620"/>
                  </a:cubicBezTo>
                  <a:cubicBezTo>
                    <a:pt x="197" y="612"/>
                    <a:pt x="186" y="608"/>
                    <a:pt x="180" y="607"/>
                  </a:cubicBezTo>
                  <a:close/>
                  <a:moveTo>
                    <a:pt x="38" y="209"/>
                  </a:moveTo>
                  <a:cubicBezTo>
                    <a:pt x="37" y="214"/>
                    <a:pt x="38" y="224"/>
                    <a:pt x="36" y="228"/>
                  </a:cubicBezTo>
                  <a:cubicBezTo>
                    <a:pt x="34" y="232"/>
                    <a:pt x="30" y="239"/>
                    <a:pt x="31" y="238"/>
                  </a:cubicBezTo>
                  <a:cubicBezTo>
                    <a:pt x="31" y="236"/>
                    <a:pt x="31" y="223"/>
                    <a:pt x="32" y="220"/>
                  </a:cubicBezTo>
                  <a:cubicBezTo>
                    <a:pt x="33" y="216"/>
                    <a:pt x="35" y="202"/>
                    <a:pt x="35" y="202"/>
                  </a:cubicBezTo>
                  <a:cubicBezTo>
                    <a:pt x="39" y="193"/>
                    <a:pt x="39" y="193"/>
                    <a:pt x="39" y="193"/>
                  </a:cubicBezTo>
                  <a:cubicBezTo>
                    <a:pt x="39" y="193"/>
                    <a:pt x="39" y="203"/>
                    <a:pt x="38" y="20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6" name="Freeform 27">
              <a:extLst>
                <a:ext uri="{FF2B5EF4-FFF2-40B4-BE49-F238E27FC236}">
                  <a16:creationId xmlns:a16="http://schemas.microsoft.com/office/drawing/2014/main" id="{99458FE4-F005-4B96-B959-619267E075F8}"/>
                </a:ext>
              </a:extLst>
            </p:cNvPr>
            <p:cNvSpPr>
              <a:spLocks noEditPoints="1"/>
            </p:cNvSpPr>
            <p:nvPr/>
          </p:nvSpPr>
          <p:spPr bwMode="auto">
            <a:xfrm>
              <a:off x="1866900" y="2216932"/>
              <a:ext cx="942975" cy="3410052"/>
            </a:xfrm>
            <a:custGeom>
              <a:avLst/>
              <a:gdLst>
                <a:gd name="T0" fmla="*/ 746 w 759"/>
                <a:gd name="T1" fmla="*/ 1441 h 2908"/>
                <a:gd name="T2" fmla="*/ 710 w 759"/>
                <a:gd name="T3" fmla="*/ 1041 h 2908"/>
                <a:gd name="T4" fmla="*/ 689 w 759"/>
                <a:gd name="T5" fmla="*/ 907 h 2908"/>
                <a:gd name="T6" fmla="*/ 621 w 759"/>
                <a:gd name="T7" fmla="*/ 498 h 2908"/>
                <a:gd name="T8" fmla="*/ 490 w 759"/>
                <a:gd name="T9" fmla="*/ 467 h 2908"/>
                <a:gd name="T10" fmla="*/ 559 w 759"/>
                <a:gd name="T11" fmla="*/ 304 h 2908"/>
                <a:gd name="T12" fmla="*/ 558 w 759"/>
                <a:gd name="T13" fmla="*/ 168 h 2908"/>
                <a:gd name="T14" fmla="*/ 519 w 759"/>
                <a:gd name="T15" fmla="*/ 47 h 2908"/>
                <a:gd name="T16" fmla="*/ 229 w 759"/>
                <a:gd name="T17" fmla="*/ 100 h 2908"/>
                <a:gd name="T18" fmla="*/ 223 w 759"/>
                <a:gd name="T19" fmla="*/ 402 h 2908"/>
                <a:gd name="T20" fmla="*/ 156 w 759"/>
                <a:gd name="T21" fmla="*/ 475 h 2908"/>
                <a:gd name="T22" fmla="*/ 50 w 759"/>
                <a:gd name="T23" fmla="*/ 751 h 2908"/>
                <a:gd name="T24" fmla="*/ 47 w 759"/>
                <a:gd name="T25" fmla="*/ 899 h 2908"/>
                <a:gd name="T26" fmla="*/ 19 w 759"/>
                <a:gd name="T27" fmla="*/ 1390 h 2908"/>
                <a:gd name="T28" fmla="*/ 13 w 759"/>
                <a:gd name="T29" fmla="*/ 1448 h 2908"/>
                <a:gd name="T30" fmla="*/ 51 w 759"/>
                <a:gd name="T31" fmla="*/ 1581 h 2908"/>
                <a:gd name="T32" fmla="*/ 97 w 759"/>
                <a:gd name="T33" fmla="*/ 1575 h 2908"/>
                <a:gd name="T34" fmla="*/ 96 w 759"/>
                <a:gd name="T35" fmla="*/ 1493 h 2908"/>
                <a:gd name="T36" fmla="*/ 110 w 759"/>
                <a:gd name="T37" fmla="*/ 1406 h 2908"/>
                <a:gd name="T38" fmla="*/ 158 w 759"/>
                <a:gd name="T39" fmla="*/ 1048 h 2908"/>
                <a:gd name="T40" fmla="*/ 176 w 759"/>
                <a:gd name="T41" fmla="*/ 981 h 2908"/>
                <a:gd name="T42" fmla="*/ 162 w 759"/>
                <a:gd name="T43" fmla="*/ 1083 h 2908"/>
                <a:gd name="T44" fmla="*/ 112 w 759"/>
                <a:gd name="T45" fmla="*/ 1342 h 2908"/>
                <a:gd name="T46" fmla="*/ 114 w 759"/>
                <a:gd name="T47" fmla="*/ 1443 h 2908"/>
                <a:gd name="T48" fmla="*/ 189 w 759"/>
                <a:gd name="T49" fmla="*/ 1798 h 2908"/>
                <a:gd name="T50" fmla="*/ 248 w 759"/>
                <a:gd name="T51" fmla="*/ 2458 h 2908"/>
                <a:gd name="T52" fmla="*/ 271 w 759"/>
                <a:gd name="T53" fmla="*/ 2719 h 2908"/>
                <a:gd name="T54" fmla="*/ 228 w 759"/>
                <a:gd name="T55" fmla="*/ 2891 h 2908"/>
                <a:gd name="T56" fmla="*/ 355 w 759"/>
                <a:gd name="T57" fmla="*/ 2879 h 2908"/>
                <a:gd name="T58" fmla="*/ 376 w 759"/>
                <a:gd name="T59" fmla="*/ 2759 h 2908"/>
                <a:gd name="T60" fmla="*/ 349 w 759"/>
                <a:gd name="T61" fmla="*/ 2588 h 2908"/>
                <a:gd name="T62" fmla="*/ 371 w 759"/>
                <a:gd name="T63" fmla="*/ 2025 h 2908"/>
                <a:gd name="T64" fmla="*/ 414 w 759"/>
                <a:gd name="T65" fmla="*/ 1798 h 2908"/>
                <a:gd name="T66" fmla="*/ 470 w 759"/>
                <a:gd name="T67" fmla="*/ 1984 h 2908"/>
                <a:gd name="T68" fmla="*/ 450 w 759"/>
                <a:gd name="T69" fmla="*/ 2629 h 2908"/>
                <a:gd name="T70" fmla="*/ 448 w 759"/>
                <a:gd name="T71" fmla="*/ 2845 h 2908"/>
                <a:gd name="T72" fmla="*/ 552 w 759"/>
                <a:gd name="T73" fmla="*/ 2908 h 2908"/>
                <a:gd name="T74" fmla="*/ 565 w 759"/>
                <a:gd name="T75" fmla="*/ 2718 h 2908"/>
                <a:gd name="T76" fmla="*/ 583 w 759"/>
                <a:gd name="T77" fmla="*/ 2466 h 2908"/>
                <a:gd name="T78" fmla="*/ 646 w 759"/>
                <a:gd name="T79" fmla="*/ 1860 h 2908"/>
                <a:gd name="T80" fmla="*/ 658 w 759"/>
                <a:gd name="T81" fmla="*/ 1632 h 2908"/>
                <a:gd name="T82" fmla="*/ 666 w 759"/>
                <a:gd name="T83" fmla="*/ 1623 h 2908"/>
                <a:gd name="T84" fmla="*/ 692 w 759"/>
                <a:gd name="T85" fmla="*/ 1633 h 2908"/>
                <a:gd name="T86" fmla="*/ 722 w 759"/>
                <a:gd name="T87" fmla="*/ 1612 h 2908"/>
                <a:gd name="T88" fmla="*/ 752 w 759"/>
                <a:gd name="T89" fmla="*/ 1542 h 2908"/>
                <a:gd name="T90" fmla="*/ 587 w 759"/>
                <a:gd name="T91" fmla="*/ 1012 h 2908"/>
                <a:gd name="T92" fmla="*/ 653 w 759"/>
                <a:gd name="T93" fmla="*/ 1381 h 2908"/>
                <a:gd name="T94" fmla="*/ 656 w 759"/>
                <a:gd name="T95" fmla="*/ 1486 h 2908"/>
                <a:gd name="T96" fmla="*/ 635 w 759"/>
                <a:gd name="T97" fmla="*/ 1288 h 2908"/>
                <a:gd name="T98" fmla="*/ 660 w 759"/>
                <a:gd name="T99" fmla="*/ 1542 h 2908"/>
                <a:gd name="T100" fmla="*/ 660 w 759"/>
                <a:gd name="T101" fmla="*/ 1542 h 2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9" h="2908">
                  <a:moveTo>
                    <a:pt x="755" y="1487"/>
                  </a:moveTo>
                  <a:cubicBezTo>
                    <a:pt x="755" y="1486"/>
                    <a:pt x="753" y="1483"/>
                    <a:pt x="752" y="1480"/>
                  </a:cubicBezTo>
                  <a:cubicBezTo>
                    <a:pt x="748" y="1472"/>
                    <a:pt x="741" y="1458"/>
                    <a:pt x="736" y="1445"/>
                  </a:cubicBezTo>
                  <a:cubicBezTo>
                    <a:pt x="740" y="1445"/>
                    <a:pt x="745" y="1445"/>
                    <a:pt x="746" y="1441"/>
                  </a:cubicBezTo>
                  <a:cubicBezTo>
                    <a:pt x="748" y="1438"/>
                    <a:pt x="746" y="1421"/>
                    <a:pt x="739" y="1360"/>
                  </a:cubicBezTo>
                  <a:cubicBezTo>
                    <a:pt x="733" y="1310"/>
                    <a:pt x="726" y="1248"/>
                    <a:pt x="726" y="1219"/>
                  </a:cubicBezTo>
                  <a:cubicBezTo>
                    <a:pt x="726" y="1190"/>
                    <a:pt x="723" y="1143"/>
                    <a:pt x="719" y="1102"/>
                  </a:cubicBezTo>
                  <a:cubicBezTo>
                    <a:pt x="719" y="1074"/>
                    <a:pt x="715" y="1057"/>
                    <a:pt x="710" y="1041"/>
                  </a:cubicBezTo>
                  <a:cubicBezTo>
                    <a:pt x="708" y="1027"/>
                    <a:pt x="705" y="1017"/>
                    <a:pt x="702" y="1009"/>
                  </a:cubicBezTo>
                  <a:cubicBezTo>
                    <a:pt x="702" y="1007"/>
                    <a:pt x="701" y="1003"/>
                    <a:pt x="700" y="999"/>
                  </a:cubicBezTo>
                  <a:cubicBezTo>
                    <a:pt x="699" y="990"/>
                    <a:pt x="697" y="982"/>
                    <a:pt x="696" y="976"/>
                  </a:cubicBezTo>
                  <a:cubicBezTo>
                    <a:pt x="692" y="955"/>
                    <a:pt x="691" y="945"/>
                    <a:pt x="689" y="907"/>
                  </a:cubicBezTo>
                  <a:cubicBezTo>
                    <a:pt x="689" y="888"/>
                    <a:pt x="681" y="862"/>
                    <a:pt x="681" y="833"/>
                  </a:cubicBezTo>
                  <a:cubicBezTo>
                    <a:pt x="681" y="803"/>
                    <a:pt x="680" y="771"/>
                    <a:pt x="680" y="744"/>
                  </a:cubicBezTo>
                  <a:cubicBezTo>
                    <a:pt x="682" y="707"/>
                    <a:pt x="663" y="592"/>
                    <a:pt x="659" y="560"/>
                  </a:cubicBezTo>
                  <a:cubicBezTo>
                    <a:pt x="655" y="534"/>
                    <a:pt x="631" y="498"/>
                    <a:pt x="621" y="498"/>
                  </a:cubicBezTo>
                  <a:cubicBezTo>
                    <a:pt x="614" y="498"/>
                    <a:pt x="576" y="491"/>
                    <a:pt x="553" y="487"/>
                  </a:cubicBezTo>
                  <a:cubicBezTo>
                    <a:pt x="551" y="487"/>
                    <a:pt x="551" y="487"/>
                    <a:pt x="551" y="487"/>
                  </a:cubicBezTo>
                  <a:cubicBezTo>
                    <a:pt x="545" y="486"/>
                    <a:pt x="534" y="481"/>
                    <a:pt x="508" y="473"/>
                  </a:cubicBezTo>
                  <a:cubicBezTo>
                    <a:pt x="502" y="471"/>
                    <a:pt x="496" y="469"/>
                    <a:pt x="490" y="467"/>
                  </a:cubicBezTo>
                  <a:cubicBezTo>
                    <a:pt x="486" y="465"/>
                    <a:pt x="481" y="464"/>
                    <a:pt x="476" y="462"/>
                  </a:cubicBezTo>
                  <a:cubicBezTo>
                    <a:pt x="469" y="433"/>
                    <a:pt x="479" y="406"/>
                    <a:pt x="482" y="399"/>
                  </a:cubicBezTo>
                  <a:cubicBezTo>
                    <a:pt x="488" y="398"/>
                    <a:pt x="511" y="395"/>
                    <a:pt x="521" y="390"/>
                  </a:cubicBezTo>
                  <a:cubicBezTo>
                    <a:pt x="534" y="384"/>
                    <a:pt x="545" y="350"/>
                    <a:pt x="559" y="304"/>
                  </a:cubicBezTo>
                  <a:cubicBezTo>
                    <a:pt x="559" y="303"/>
                    <a:pt x="559" y="303"/>
                    <a:pt x="559" y="303"/>
                  </a:cubicBezTo>
                  <a:cubicBezTo>
                    <a:pt x="569" y="272"/>
                    <a:pt x="563" y="248"/>
                    <a:pt x="558" y="229"/>
                  </a:cubicBezTo>
                  <a:cubicBezTo>
                    <a:pt x="556" y="223"/>
                    <a:pt x="555" y="217"/>
                    <a:pt x="554" y="212"/>
                  </a:cubicBezTo>
                  <a:cubicBezTo>
                    <a:pt x="551" y="192"/>
                    <a:pt x="558" y="168"/>
                    <a:pt x="558" y="168"/>
                  </a:cubicBezTo>
                  <a:cubicBezTo>
                    <a:pt x="558" y="168"/>
                    <a:pt x="560" y="160"/>
                    <a:pt x="561" y="145"/>
                  </a:cubicBezTo>
                  <a:cubicBezTo>
                    <a:pt x="563" y="122"/>
                    <a:pt x="562" y="80"/>
                    <a:pt x="551" y="65"/>
                  </a:cubicBezTo>
                  <a:cubicBezTo>
                    <a:pt x="538" y="49"/>
                    <a:pt x="524" y="47"/>
                    <a:pt x="519" y="47"/>
                  </a:cubicBezTo>
                  <a:cubicBezTo>
                    <a:pt x="519" y="47"/>
                    <a:pt x="519" y="47"/>
                    <a:pt x="519" y="47"/>
                  </a:cubicBezTo>
                  <a:cubicBezTo>
                    <a:pt x="514" y="38"/>
                    <a:pt x="492" y="0"/>
                    <a:pt x="455" y="0"/>
                  </a:cubicBezTo>
                  <a:cubicBezTo>
                    <a:pt x="452" y="0"/>
                    <a:pt x="450" y="0"/>
                    <a:pt x="447" y="1"/>
                  </a:cubicBezTo>
                  <a:cubicBezTo>
                    <a:pt x="440" y="2"/>
                    <a:pt x="430" y="2"/>
                    <a:pt x="418" y="3"/>
                  </a:cubicBezTo>
                  <a:cubicBezTo>
                    <a:pt x="359" y="6"/>
                    <a:pt x="261" y="12"/>
                    <a:pt x="229" y="100"/>
                  </a:cubicBezTo>
                  <a:cubicBezTo>
                    <a:pt x="208" y="156"/>
                    <a:pt x="214" y="213"/>
                    <a:pt x="219" y="269"/>
                  </a:cubicBezTo>
                  <a:cubicBezTo>
                    <a:pt x="220" y="278"/>
                    <a:pt x="221" y="288"/>
                    <a:pt x="222" y="297"/>
                  </a:cubicBezTo>
                  <a:cubicBezTo>
                    <a:pt x="224" y="314"/>
                    <a:pt x="223" y="331"/>
                    <a:pt x="222" y="347"/>
                  </a:cubicBezTo>
                  <a:cubicBezTo>
                    <a:pt x="221" y="367"/>
                    <a:pt x="219" y="385"/>
                    <a:pt x="223" y="402"/>
                  </a:cubicBezTo>
                  <a:cubicBezTo>
                    <a:pt x="227" y="420"/>
                    <a:pt x="230" y="436"/>
                    <a:pt x="233" y="449"/>
                  </a:cubicBezTo>
                  <a:cubicBezTo>
                    <a:pt x="228" y="451"/>
                    <a:pt x="218" y="456"/>
                    <a:pt x="206" y="460"/>
                  </a:cubicBezTo>
                  <a:cubicBezTo>
                    <a:pt x="202" y="462"/>
                    <a:pt x="205" y="463"/>
                    <a:pt x="201" y="464"/>
                  </a:cubicBezTo>
                  <a:cubicBezTo>
                    <a:pt x="182" y="471"/>
                    <a:pt x="166" y="475"/>
                    <a:pt x="156" y="475"/>
                  </a:cubicBezTo>
                  <a:cubicBezTo>
                    <a:pt x="135" y="475"/>
                    <a:pt x="119" y="479"/>
                    <a:pt x="105" y="487"/>
                  </a:cubicBezTo>
                  <a:cubicBezTo>
                    <a:pt x="71" y="505"/>
                    <a:pt x="62" y="586"/>
                    <a:pt x="54" y="657"/>
                  </a:cubicBezTo>
                  <a:cubicBezTo>
                    <a:pt x="54" y="657"/>
                    <a:pt x="50" y="695"/>
                    <a:pt x="50" y="710"/>
                  </a:cubicBezTo>
                  <a:cubicBezTo>
                    <a:pt x="48" y="727"/>
                    <a:pt x="50" y="748"/>
                    <a:pt x="50" y="751"/>
                  </a:cubicBezTo>
                  <a:cubicBezTo>
                    <a:pt x="51" y="766"/>
                    <a:pt x="51" y="779"/>
                    <a:pt x="52" y="792"/>
                  </a:cubicBezTo>
                  <a:cubicBezTo>
                    <a:pt x="52" y="804"/>
                    <a:pt x="53" y="815"/>
                    <a:pt x="53" y="825"/>
                  </a:cubicBezTo>
                  <a:cubicBezTo>
                    <a:pt x="53" y="836"/>
                    <a:pt x="53" y="847"/>
                    <a:pt x="52" y="858"/>
                  </a:cubicBezTo>
                  <a:cubicBezTo>
                    <a:pt x="51" y="867"/>
                    <a:pt x="49" y="882"/>
                    <a:pt x="47" y="899"/>
                  </a:cubicBezTo>
                  <a:cubicBezTo>
                    <a:pt x="38" y="961"/>
                    <a:pt x="26" y="1056"/>
                    <a:pt x="26" y="1095"/>
                  </a:cubicBezTo>
                  <a:cubicBezTo>
                    <a:pt x="26" y="1148"/>
                    <a:pt x="26" y="1271"/>
                    <a:pt x="24" y="1300"/>
                  </a:cubicBezTo>
                  <a:cubicBezTo>
                    <a:pt x="22" y="1329"/>
                    <a:pt x="19" y="1388"/>
                    <a:pt x="19" y="1388"/>
                  </a:cubicBezTo>
                  <a:cubicBezTo>
                    <a:pt x="19" y="1390"/>
                    <a:pt x="19" y="1390"/>
                    <a:pt x="19" y="1390"/>
                  </a:cubicBezTo>
                  <a:cubicBezTo>
                    <a:pt x="21" y="1391"/>
                    <a:pt x="21" y="1391"/>
                    <a:pt x="21" y="1391"/>
                  </a:cubicBezTo>
                  <a:cubicBezTo>
                    <a:pt x="21" y="1391"/>
                    <a:pt x="25" y="1392"/>
                    <a:pt x="31" y="1395"/>
                  </a:cubicBezTo>
                  <a:cubicBezTo>
                    <a:pt x="28" y="1405"/>
                    <a:pt x="26" y="1414"/>
                    <a:pt x="22" y="1422"/>
                  </a:cubicBezTo>
                  <a:cubicBezTo>
                    <a:pt x="19" y="1429"/>
                    <a:pt x="15" y="1439"/>
                    <a:pt x="13" y="1448"/>
                  </a:cubicBezTo>
                  <a:cubicBezTo>
                    <a:pt x="12" y="1451"/>
                    <a:pt x="11" y="1454"/>
                    <a:pt x="10" y="1457"/>
                  </a:cubicBezTo>
                  <a:cubicBezTo>
                    <a:pt x="3" y="1480"/>
                    <a:pt x="0" y="1489"/>
                    <a:pt x="1" y="1494"/>
                  </a:cubicBezTo>
                  <a:cubicBezTo>
                    <a:pt x="2" y="1503"/>
                    <a:pt x="19" y="1541"/>
                    <a:pt x="25" y="1552"/>
                  </a:cubicBezTo>
                  <a:cubicBezTo>
                    <a:pt x="31" y="1564"/>
                    <a:pt x="42" y="1578"/>
                    <a:pt x="51" y="1581"/>
                  </a:cubicBezTo>
                  <a:cubicBezTo>
                    <a:pt x="55" y="1582"/>
                    <a:pt x="59" y="1581"/>
                    <a:pt x="62" y="1579"/>
                  </a:cubicBezTo>
                  <a:cubicBezTo>
                    <a:pt x="64" y="1583"/>
                    <a:pt x="69" y="1588"/>
                    <a:pt x="77" y="1588"/>
                  </a:cubicBezTo>
                  <a:cubicBezTo>
                    <a:pt x="77" y="1588"/>
                    <a:pt x="77" y="1588"/>
                    <a:pt x="77" y="1588"/>
                  </a:cubicBezTo>
                  <a:cubicBezTo>
                    <a:pt x="89" y="1588"/>
                    <a:pt x="97" y="1576"/>
                    <a:pt x="97" y="1575"/>
                  </a:cubicBezTo>
                  <a:cubicBezTo>
                    <a:pt x="99" y="1571"/>
                    <a:pt x="102" y="1566"/>
                    <a:pt x="103" y="1565"/>
                  </a:cubicBezTo>
                  <a:cubicBezTo>
                    <a:pt x="106" y="1563"/>
                    <a:pt x="119" y="1543"/>
                    <a:pt x="118" y="1536"/>
                  </a:cubicBezTo>
                  <a:cubicBezTo>
                    <a:pt x="116" y="1526"/>
                    <a:pt x="110" y="1517"/>
                    <a:pt x="105" y="1510"/>
                  </a:cubicBezTo>
                  <a:cubicBezTo>
                    <a:pt x="101" y="1504"/>
                    <a:pt x="97" y="1498"/>
                    <a:pt x="96" y="1493"/>
                  </a:cubicBezTo>
                  <a:cubicBezTo>
                    <a:pt x="96" y="1488"/>
                    <a:pt x="98" y="1484"/>
                    <a:pt x="100" y="1479"/>
                  </a:cubicBezTo>
                  <a:cubicBezTo>
                    <a:pt x="103" y="1474"/>
                    <a:pt x="106" y="1469"/>
                    <a:pt x="106" y="1460"/>
                  </a:cubicBezTo>
                  <a:cubicBezTo>
                    <a:pt x="108" y="1446"/>
                    <a:pt x="106" y="1427"/>
                    <a:pt x="101" y="1412"/>
                  </a:cubicBezTo>
                  <a:cubicBezTo>
                    <a:pt x="106" y="1410"/>
                    <a:pt x="109" y="1409"/>
                    <a:pt x="110" y="1406"/>
                  </a:cubicBezTo>
                  <a:cubicBezTo>
                    <a:pt x="110" y="1405"/>
                    <a:pt x="111" y="1403"/>
                    <a:pt x="109" y="1400"/>
                  </a:cubicBezTo>
                  <a:cubicBezTo>
                    <a:pt x="103" y="1391"/>
                    <a:pt x="107" y="1307"/>
                    <a:pt x="113" y="1269"/>
                  </a:cubicBezTo>
                  <a:cubicBezTo>
                    <a:pt x="116" y="1247"/>
                    <a:pt x="131" y="1176"/>
                    <a:pt x="143" y="1119"/>
                  </a:cubicBezTo>
                  <a:cubicBezTo>
                    <a:pt x="151" y="1084"/>
                    <a:pt x="157" y="1056"/>
                    <a:pt x="158" y="1048"/>
                  </a:cubicBezTo>
                  <a:cubicBezTo>
                    <a:pt x="161" y="1027"/>
                    <a:pt x="161" y="953"/>
                    <a:pt x="160" y="912"/>
                  </a:cubicBezTo>
                  <a:cubicBezTo>
                    <a:pt x="159" y="886"/>
                    <a:pt x="165" y="837"/>
                    <a:pt x="169" y="807"/>
                  </a:cubicBezTo>
                  <a:cubicBezTo>
                    <a:pt x="172" y="836"/>
                    <a:pt x="176" y="886"/>
                    <a:pt x="179" y="924"/>
                  </a:cubicBezTo>
                  <a:cubicBezTo>
                    <a:pt x="174" y="945"/>
                    <a:pt x="175" y="966"/>
                    <a:pt x="176" y="981"/>
                  </a:cubicBezTo>
                  <a:cubicBezTo>
                    <a:pt x="176" y="984"/>
                    <a:pt x="176" y="984"/>
                    <a:pt x="176" y="984"/>
                  </a:cubicBezTo>
                  <a:cubicBezTo>
                    <a:pt x="176" y="990"/>
                    <a:pt x="174" y="1001"/>
                    <a:pt x="172" y="1012"/>
                  </a:cubicBezTo>
                  <a:cubicBezTo>
                    <a:pt x="169" y="1025"/>
                    <a:pt x="167" y="1039"/>
                    <a:pt x="168" y="1048"/>
                  </a:cubicBezTo>
                  <a:cubicBezTo>
                    <a:pt x="169" y="1063"/>
                    <a:pt x="165" y="1073"/>
                    <a:pt x="162" y="1083"/>
                  </a:cubicBezTo>
                  <a:cubicBezTo>
                    <a:pt x="162" y="1084"/>
                    <a:pt x="162" y="1084"/>
                    <a:pt x="162" y="1084"/>
                  </a:cubicBezTo>
                  <a:cubicBezTo>
                    <a:pt x="161" y="1086"/>
                    <a:pt x="161" y="1088"/>
                    <a:pt x="160" y="1090"/>
                  </a:cubicBezTo>
                  <a:cubicBezTo>
                    <a:pt x="155" y="1103"/>
                    <a:pt x="146" y="1127"/>
                    <a:pt x="143" y="1153"/>
                  </a:cubicBezTo>
                  <a:cubicBezTo>
                    <a:pt x="131" y="1202"/>
                    <a:pt x="113" y="1318"/>
                    <a:pt x="112" y="1342"/>
                  </a:cubicBezTo>
                  <a:cubicBezTo>
                    <a:pt x="111" y="1353"/>
                    <a:pt x="110" y="1359"/>
                    <a:pt x="109" y="1364"/>
                  </a:cubicBezTo>
                  <a:cubicBezTo>
                    <a:pt x="107" y="1372"/>
                    <a:pt x="107" y="1376"/>
                    <a:pt x="111" y="1383"/>
                  </a:cubicBezTo>
                  <a:cubicBezTo>
                    <a:pt x="112" y="1384"/>
                    <a:pt x="113" y="1385"/>
                    <a:pt x="116" y="1385"/>
                  </a:cubicBezTo>
                  <a:cubicBezTo>
                    <a:pt x="115" y="1410"/>
                    <a:pt x="114" y="1431"/>
                    <a:pt x="114" y="1443"/>
                  </a:cubicBezTo>
                  <a:cubicBezTo>
                    <a:pt x="114" y="1448"/>
                    <a:pt x="114" y="1456"/>
                    <a:pt x="115" y="1465"/>
                  </a:cubicBezTo>
                  <a:cubicBezTo>
                    <a:pt x="115" y="1465"/>
                    <a:pt x="115" y="1465"/>
                    <a:pt x="115" y="1465"/>
                  </a:cubicBezTo>
                  <a:cubicBezTo>
                    <a:pt x="115" y="1473"/>
                    <a:pt x="167" y="1798"/>
                    <a:pt x="167" y="1798"/>
                  </a:cubicBezTo>
                  <a:cubicBezTo>
                    <a:pt x="167" y="1798"/>
                    <a:pt x="185" y="1798"/>
                    <a:pt x="189" y="1798"/>
                  </a:cubicBezTo>
                  <a:cubicBezTo>
                    <a:pt x="195" y="1844"/>
                    <a:pt x="206" y="1904"/>
                    <a:pt x="207" y="1916"/>
                  </a:cubicBezTo>
                  <a:cubicBezTo>
                    <a:pt x="212" y="1975"/>
                    <a:pt x="215" y="2056"/>
                    <a:pt x="214" y="2119"/>
                  </a:cubicBezTo>
                  <a:cubicBezTo>
                    <a:pt x="213" y="2144"/>
                    <a:pt x="208" y="2217"/>
                    <a:pt x="209" y="2246"/>
                  </a:cubicBezTo>
                  <a:cubicBezTo>
                    <a:pt x="211" y="2290"/>
                    <a:pt x="233" y="2395"/>
                    <a:pt x="248" y="2458"/>
                  </a:cubicBezTo>
                  <a:cubicBezTo>
                    <a:pt x="263" y="2522"/>
                    <a:pt x="277" y="2600"/>
                    <a:pt x="276" y="2620"/>
                  </a:cubicBezTo>
                  <a:cubicBezTo>
                    <a:pt x="275" y="2624"/>
                    <a:pt x="275" y="2628"/>
                    <a:pt x="275" y="2632"/>
                  </a:cubicBezTo>
                  <a:cubicBezTo>
                    <a:pt x="273" y="2648"/>
                    <a:pt x="272" y="2660"/>
                    <a:pt x="275" y="2676"/>
                  </a:cubicBezTo>
                  <a:cubicBezTo>
                    <a:pt x="278" y="2696"/>
                    <a:pt x="274" y="2709"/>
                    <a:pt x="271" y="2719"/>
                  </a:cubicBezTo>
                  <a:cubicBezTo>
                    <a:pt x="270" y="2722"/>
                    <a:pt x="267" y="2730"/>
                    <a:pt x="264" y="2739"/>
                  </a:cubicBezTo>
                  <a:cubicBezTo>
                    <a:pt x="255" y="2765"/>
                    <a:pt x="241" y="2808"/>
                    <a:pt x="233" y="2825"/>
                  </a:cubicBezTo>
                  <a:cubicBezTo>
                    <a:pt x="232" y="2828"/>
                    <a:pt x="232" y="2828"/>
                    <a:pt x="232" y="2828"/>
                  </a:cubicBezTo>
                  <a:cubicBezTo>
                    <a:pt x="222" y="2851"/>
                    <a:pt x="211" y="2875"/>
                    <a:pt x="228" y="2891"/>
                  </a:cubicBezTo>
                  <a:cubicBezTo>
                    <a:pt x="243" y="2906"/>
                    <a:pt x="280" y="2906"/>
                    <a:pt x="302" y="2906"/>
                  </a:cubicBezTo>
                  <a:cubicBezTo>
                    <a:pt x="305" y="2906"/>
                    <a:pt x="308" y="2906"/>
                    <a:pt x="310" y="2906"/>
                  </a:cubicBezTo>
                  <a:cubicBezTo>
                    <a:pt x="312" y="2906"/>
                    <a:pt x="312" y="2906"/>
                    <a:pt x="312" y="2906"/>
                  </a:cubicBezTo>
                  <a:cubicBezTo>
                    <a:pt x="331" y="2906"/>
                    <a:pt x="352" y="2896"/>
                    <a:pt x="355" y="2879"/>
                  </a:cubicBezTo>
                  <a:cubicBezTo>
                    <a:pt x="357" y="2868"/>
                    <a:pt x="358" y="2860"/>
                    <a:pt x="358" y="2856"/>
                  </a:cubicBezTo>
                  <a:cubicBezTo>
                    <a:pt x="370" y="2853"/>
                    <a:pt x="370" y="2853"/>
                    <a:pt x="370" y="2853"/>
                  </a:cubicBezTo>
                  <a:cubicBezTo>
                    <a:pt x="370" y="2851"/>
                    <a:pt x="370" y="2851"/>
                    <a:pt x="370" y="2851"/>
                  </a:cubicBezTo>
                  <a:cubicBezTo>
                    <a:pt x="370" y="2851"/>
                    <a:pt x="371" y="2790"/>
                    <a:pt x="376" y="2759"/>
                  </a:cubicBezTo>
                  <a:cubicBezTo>
                    <a:pt x="377" y="2752"/>
                    <a:pt x="379" y="2745"/>
                    <a:pt x="380" y="2739"/>
                  </a:cubicBezTo>
                  <a:cubicBezTo>
                    <a:pt x="385" y="2715"/>
                    <a:pt x="389" y="2692"/>
                    <a:pt x="381" y="2666"/>
                  </a:cubicBezTo>
                  <a:cubicBezTo>
                    <a:pt x="376" y="2651"/>
                    <a:pt x="369" y="2638"/>
                    <a:pt x="363" y="2626"/>
                  </a:cubicBezTo>
                  <a:cubicBezTo>
                    <a:pt x="355" y="2611"/>
                    <a:pt x="349" y="2598"/>
                    <a:pt x="349" y="2588"/>
                  </a:cubicBezTo>
                  <a:cubicBezTo>
                    <a:pt x="350" y="2540"/>
                    <a:pt x="359" y="2470"/>
                    <a:pt x="368" y="2403"/>
                  </a:cubicBezTo>
                  <a:cubicBezTo>
                    <a:pt x="378" y="2334"/>
                    <a:pt x="384" y="2289"/>
                    <a:pt x="384" y="2239"/>
                  </a:cubicBezTo>
                  <a:cubicBezTo>
                    <a:pt x="384" y="2212"/>
                    <a:pt x="382" y="2138"/>
                    <a:pt x="378" y="2106"/>
                  </a:cubicBezTo>
                  <a:cubicBezTo>
                    <a:pt x="374" y="2070"/>
                    <a:pt x="370" y="2037"/>
                    <a:pt x="371" y="2025"/>
                  </a:cubicBezTo>
                  <a:cubicBezTo>
                    <a:pt x="371" y="1999"/>
                    <a:pt x="375" y="1975"/>
                    <a:pt x="381" y="1959"/>
                  </a:cubicBezTo>
                  <a:cubicBezTo>
                    <a:pt x="388" y="1939"/>
                    <a:pt x="392" y="1905"/>
                    <a:pt x="391" y="1866"/>
                  </a:cubicBezTo>
                  <a:cubicBezTo>
                    <a:pt x="391" y="1856"/>
                    <a:pt x="391" y="1824"/>
                    <a:pt x="390" y="1798"/>
                  </a:cubicBezTo>
                  <a:cubicBezTo>
                    <a:pt x="398" y="1798"/>
                    <a:pt x="406" y="1798"/>
                    <a:pt x="414" y="1798"/>
                  </a:cubicBezTo>
                  <a:cubicBezTo>
                    <a:pt x="422" y="1797"/>
                    <a:pt x="431" y="1797"/>
                    <a:pt x="440" y="1797"/>
                  </a:cubicBezTo>
                  <a:cubicBezTo>
                    <a:pt x="440" y="1799"/>
                    <a:pt x="440" y="1800"/>
                    <a:pt x="440" y="1802"/>
                  </a:cubicBezTo>
                  <a:cubicBezTo>
                    <a:pt x="441" y="1812"/>
                    <a:pt x="454" y="1883"/>
                    <a:pt x="457" y="1901"/>
                  </a:cubicBezTo>
                  <a:cubicBezTo>
                    <a:pt x="460" y="1921"/>
                    <a:pt x="469" y="1968"/>
                    <a:pt x="470" y="1984"/>
                  </a:cubicBezTo>
                  <a:cubicBezTo>
                    <a:pt x="473" y="2015"/>
                    <a:pt x="464" y="2094"/>
                    <a:pt x="458" y="2120"/>
                  </a:cubicBezTo>
                  <a:cubicBezTo>
                    <a:pt x="440" y="2205"/>
                    <a:pt x="449" y="2315"/>
                    <a:pt x="457" y="2379"/>
                  </a:cubicBezTo>
                  <a:cubicBezTo>
                    <a:pt x="466" y="2444"/>
                    <a:pt x="473" y="2529"/>
                    <a:pt x="473" y="2560"/>
                  </a:cubicBezTo>
                  <a:cubicBezTo>
                    <a:pt x="471" y="2596"/>
                    <a:pt x="465" y="2616"/>
                    <a:pt x="450" y="2629"/>
                  </a:cubicBezTo>
                  <a:cubicBezTo>
                    <a:pt x="431" y="2645"/>
                    <a:pt x="422" y="2667"/>
                    <a:pt x="427" y="2688"/>
                  </a:cubicBezTo>
                  <a:cubicBezTo>
                    <a:pt x="428" y="2697"/>
                    <a:pt x="430" y="2708"/>
                    <a:pt x="432" y="2721"/>
                  </a:cubicBezTo>
                  <a:cubicBezTo>
                    <a:pt x="434" y="2737"/>
                    <a:pt x="436" y="2755"/>
                    <a:pt x="440" y="2774"/>
                  </a:cubicBezTo>
                  <a:cubicBezTo>
                    <a:pt x="446" y="2807"/>
                    <a:pt x="448" y="2844"/>
                    <a:pt x="448" y="2845"/>
                  </a:cubicBezTo>
                  <a:cubicBezTo>
                    <a:pt x="448" y="2847"/>
                    <a:pt x="448" y="2847"/>
                    <a:pt x="448" y="2847"/>
                  </a:cubicBezTo>
                  <a:cubicBezTo>
                    <a:pt x="476" y="2848"/>
                    <a:pt x="476" y="2848"/>
                    <a:pt x="476" y="2848"/>
                  </a:cubicBezTo>
                  <a:cubicBezTo>
                    <a:pt x="477" y="2854"/>
                    <a:pt x="481" y="2869"/>
                    <a:pt x="487" y="2880"/>
                  </a:cubicBezTo>
                  <a:cubicBezTo>
                    <a:pt x="498" y="2899"/>
                    <a:pt x="519" y="2908"/>
                    <a:pt x="552" y="2908"/>
                  </a:cubicBezTo>
                  <a:cubicBezTo>
                    <a:pt x="555" y="2908"/>
                    <a:pt x="558" y="2908"/>
                    <a:pt x="562" y="2908"/>
                  </a:cubicBezTo>
                  <a:cubicBezTo>
                    <a:pt x="607" y="2905"/>
                    <a:pt x="625" y="2895"/>
                    <a:pt x="625" y="2875"/>
                  </a:cubicBezTo>
                  <a:cubicBezTo>
                    <a:pt x="624" y="2857"/>
                    <a:pt x="610" y="2816"/>
                    <a:pt x="597" y="2800"/>
                  </a:cubicBezTo>
                  <a:cubicBezTo>
                    <a:pt x="583" y="2783"/>
                    <a:pt x="567" y="2745"/>
                    <a:pt x="565" y="2718"/>
                  </a:cubicBezTo>
                  <a:cubicBezTo>
                    <a:pt x="564" y="2709"/>
                    <a:pt x="563" y="2700"/>
                    <a:pt x="562" y="2691"/>
                  </a:cubicBezTo>
                  <a:cubicBezTo>
                    <a:pt x="560" y="2673"/>
                    <a:pt x="557" y="2652"/>
                    <a:pt x="557" y="2620"/>
                  </a:cubicBezTo>
                  <a:cubicBezTo>
                    <a:pt x="557" y="2583"/>
                    <a:pt x="568" y="2531"/>
                    <a:pt x="577" y="2494"/>
                  </a:cubicBezTo>
                  <a:cubicBezTo>
                    <a:pt x="579" y="2484"/>
                    <a:pt x="581" y="2474"/>
                    <a:pt x="583" y="2466"/>
                  </a:cubicBezTo>
                  <a:cubicBezTo>
                    <a:pt x="587" y="2447"/>
                    <a:pt x="622" y="2266"/>
                    <a:pt x="622" y="2167"/>
                  </a:cubicBezTo>
                  <a:cubicBezTo>
                    <a:pt x="622" y="2113"/>
                    <a:pt x="630" y="2075"/>
                    <a:pt x="637" y="2044"/>
                  </a:cubicBezTo>
                  <a:cubicBezTo>
                    <a:pt x="643" y="2019"/>
                    <a:pt x="644" y="1998"/>
                    <a:pt x="644" y="1978"/>
                  </a:cubicBezTo>
                  <a:cubicBezTo>
                    <a:pt x="645" y="1944"/>
                    <a:pt x="646" y="1913"/>
                    <a:pt x="646" y="1860"/>
                  </a:cubicBezTo>
                  <a:cubicBezTo>
                    <a:pt x="646" y="1831"/>
                    <a:pt x="645" y="1814"/>
                    <a:pt x="646" y="1801"/>
                  </a:cubicBezTo>
                  <a:cubicBezTo>
                    <a:pt x="646" y="1800"/>
                    <a:pt x="646" y="1792"/>
                    <a:pt x="646" y="1782"/>
                  </a:cubicBezTo>
                  <a:cubicBezTo>
                    <a:pt x="654" y="1782"/>
                    <a:pt x="659" y="1781"/>
                    <a:pt x="659" y="1781"/>
                  </a:cubicBezTo>
                  <a:cubicBezTo>
                    <a:pt x="659" y="1781"/>
                    <a:pt x="659" y="1668"/>
                    <a:pt x="658" y="1632"/>
                  </a:cubicBezTo>
                  <a:cubicBezTo>
                    <a:pt x="659" y="1619"/>
                    <a:pt x="660" y="1608"/>
                    <a:pt x="660" y="1598"/>
                  </a:cubicBezTo>
                  <a:cubicBezTo>
                    <a:pt x="660" y="1598"/>
                    <a:pt x="661" y="1599"/>
                    <a:pt x="661" y="1600"/>
                  </a:cubicBezTo>
                  <a:cubicBezTo>
                    <a:pt x="664" y="1603"/>
                    <a:pt x="669" y="1603"/>
                    <a:pt x="674" y="1600"/>
                  </a:cubicBezTo>
                  <a:cubicBezTo>
                    <a:pt x="668" y="1609"/>
                    <a:pt x="664" y="1618"/>
                    <a:pt x="666" y="1623"/>
                  </a:cubicBezTo>
                  <a:cubicBezTo>
                    <a:pt x="668" y="1628"/>
                    <a:pt x="672" y="1634"/>
                    <a:pt x="678" y="1634"/>
                  </a:cubicBezTo>
                  <a:cubicBezTo>
                    <a:pt x="681" y="1634"/>
                    <a:pt x="683" y="1633"/>
                    <a:pt x="685" y="1631"/>
                  </a:cubicBezTo>
                  <a:cubicBezTo>
                    <a:pt x="687" y="1629"/>
                    <a:pt x="689" y="1627"/>
                    <a:pt x="692" y="1625"/>
                  </a:cubicBezTo>
                  <a:cubicBezTo>
                    <a:pt x="691" y="1628"/>
                    <a:pt x="691" y="1631"/>
                    <a:pt x="692" y="1633"/>
                  </a:cubicBezTo>
                  <a:cubicBezTo>
                    <a:pt x="693" y="1634"/>
                    <a:pt x="694" y="1635"/>
                    <a:pt x="697" y="1635"/>
                  </a:cubicBezTo>
                  <a:cubicBezTo>
                    <a:pt x="698" y="1635"/>
                    <a:pt x="698" y="1635"/>
                    <a:pt x="698" y="1635"/>
                  </a:cubicBezTo>
                  <a:cubicBezTo>
                    <a:pt x="707" y="1635"/>
                    <a:pt x="714" y="1623"/>
                    <a:pt x="721" y="1614"/>
                  </a:cubicBezTo>
                  <a:cubicBezTo>
                    <a:pt x="722" y="1612"/>
                    <a:pt x="722" y="1612"/>
                    <a:pt x="722" y="1612"/>
                  </a:cubicBezTo>
                  <a:cubicBezTo>
                    <a:pt x="728" y="1603"/>
                    <a:pt x="735" y="1594"/>
                    <a:pt x="735" y="1594"/>
                  </a:cubicBezTo>
                  <a:cubicBezTo>
                    <a:pt x="735" y="1594"/>
                    <a:pt x="743" y="1587"/>
                    <a:pt x="745" y="1576"/>
                  </a:cubicBezTo>
                  <a:cubicBezTo>
                    <a:pt x="746" y="1573"/>
                    <a:pt x="746" y="1571"/>
                    <a:pt x="747" y="1568"/>
                  </a:cubicBezTo>
                  <a:cubicBezTo>
                    <a:pt x="749" y="1564"/>
                    <a:pt x="751" y="1559"/>
                    <a:pt x="752" y="1542"/>
                  </a:cubicBezTo>
                  <a:cubicBezTo>
                    <a:pt x="753" y="1533"/>
                    <a:pt x="754" y="1525"/>
                    <a:pt x="755" y="1518"/>
                  </a:cubicBezTo>
                  <a:cubicBezTo>
                    <a:pt x="757" y="1506"/>
                    <a:pt x="759" y="1496"/>
                    <a:pt x="755" y="1487"/>
                  </a:cubicBezTo>
                  <a:close/>
                  <a:moveTo>
                    <a:pt x="584" y="927"/>
                  </a:moveTo>
                  <a:cubicBezTo>
                    <a:pt x="586" y="961"/>
                    <a:pt x="587" y="1001"/>
                    <a:pt x="587" y="1012"/>
                  </a:cubicBezTo>
                  <a:cubicBezTo>
                    <a:pt x="587" y="1025"/>
                    <a:pt x="602" y="1096"/>
                    <a:pt x="616" y="1159"/>
                  </a:cubicBezTo>
                  <a:cubicBezTo>
                    <a:pt x="623" y="1195"/>
                    <a:pt x="630" y="1227"/>
                    <a:pt x="633" y="1242"/>
                  </a:cubicBezTo>
                  <a:cubicBezTo>
                    <a:pt x="634" y="1249"/>
                    <a:pt x="634" y="1249"/>
                    <a:pt x="634" y="1249"/>
                  </a:cubicBezTo>
                  <a:cubicBezTo>
                    <a:pt x="641" y="1289"/>
                    <a:pt x="653" y="1358"/>
                    <a:pt x="653" y="1381"/>
                  </a:cubicBezTo>
                  <a:cubicBezTo>
                    <a:pt x="653" y="1386"/>
                    <a:pt x="653" y="1390"/>
                    <a:pt x="653" y="1394"/>
                  </a:cubicBezTo>
                  <a:cubicBezTo>
                    <a:pt x="653" y="1413"/>
                    <a:pt x="652" y="1426"/>
                    <a:pt x="658" y="1430"/>
                  </a:cubicBezTo>
                  <a:cubicBezTo>
                    <a:pt x="657" y="1441"/>
                    <a:pt x="656" y="1454"/>
                    <a:pt x="656" y="1471"/>
                  </a:cubicBezTo>
                  <a:cubicBezTo>
                    <a:pt x="655" y="1477"/>
                    <a:pt x="655" y="1482"/>
                    <a:pt x="656" y="1486"/>
                  </a:cubicBezTo>
                  <a:cubicBezTo>
                    <a:pt x="653" y="1452"/>
                    <a:pt x="649" y="1418"/>
                    <a:pt x="646" y="1393"/>
                  </a:cubicBezTo>
                  <a:cubicBezTo>
                    <a:pt x="647" y="1393"/>
                    <a:pt x="648" y="1392"/>
                    <a:pt x="648" y="1392"/>
                  </a:cubicBezTo>
                  <a:cubicBezTo>
                    <a:pt x="653" y="1390"/>
                    <a:pt x="652" y="1378"/>
                    <a:pt x="643" y="1336"/>
                  </a:cubicBezTo>
                  <a:cubicBezTo>
                    <a:pt x="640" y="1320"/>
                    <a:pt x="637" y="1302"/>
                    <a:pt x="635" y="1288"/>
                  </a:cubicBezTo>
                  <a:cubicBezTo>
                    <a:pt x="633" y="1268"/>
                    <a:pt x="619" y="1209"/>
                    <a:pt x="605" y="1152"/>
                  </a:cubicBezTo>
                  <a:cubicBezTo>
                    <a:pt x="599" y="1124"/>
                    <a:pt x="592" y="1097"/>
                    <a:pt x="588" y="1077"/>
                  </a:cubicBezTo>
                  <a:cubicBezTo>
                    <a:pt x="580" y="1041"/>
                    <a:pt x="582" y="974"/>
                    <a:pt x="584" y="927"/>
                  </a:cubicBezTo>
                  <a:close/>
                  <a:moveTo>
                    <a:pt x="660" y="1542"/>
                  </a:moveTo>
                  <a:cubicBezTo>
                    <a:pt x="660" y="1548"/>
                    <a:pt x="660" y="1553"/>
                    <a:pt x="660" y="1558"/>
                  </a:cubicBezTo>
                  <a:cubicBezTo>
                    <a:pt x="659" y="1543"/>
                    <a:pt x="658" y="1527"/>
                    <a:pt x="657" y="1510"/>
                  </a:cubicBezTo>
                  <a:cubicBezTo>
                    <a:pt x="658" y="1513"/>
                    <a:pt x="658" y="1516"/>
                    <a:pt x="658" y="1518"/>
                  </a:cubicBezTo>
                  <a:cubicBezTo>
                    <a:pt x="660" y="1526"/>
                    <a:pt x="661" y="1532"/>
                    <a:pt x="660" y="1542"/>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21" name="Rectangle 20">
            <a:extLst>
              <a:ext uri="{FF2B5EF4-FFF2-40B4-BE49-F238E27FC236}">
                <a16:creationId xmlns:a16="http://schemas.microsoft.com/office/drawing/2014/main" id="{AA210030-0CC3-43AE-9FB9-06F159F9531F}"/>
              </a:ext>
            </a:extLst>
          </p:cNvPr>
          <p:cNvSpPr/>
          <p:nvPr/>
        </p:nvSpPr>
        <p:spPr>
          <a:xfrm>
            <a:off x="3232786" y="4707820"/>
            <a:ext cx="6231254" cy="669414"/>
          </a:xfrm>
          <a:prstGeom prst="rect">
            <a:avLst/>
          </a:prstGeom>
        </p:spPr>
        <p:txBody>
          <a:bodyPr wrap="square">
            <a:spAutoFit/>
          </a:bodyPr>
          <a:lstStyle/>
          <a:p>
            <a:pPr marL="0" marR="0" lvl="0" indent="0" algn="l" defTabSz="914400" rtl="0" eaLnBrk="1" fontAlgn="auto" latinLnBrk="0" hangingPunct="1">
              <a:lnSpc>
                <a:spcPts val="1450"/>
              </a:lnSpc>
              <a:spcBef>
                <a:spcPts val="0"/>
              </a:spcBef>
              <a:spcAft>
                <a:spcPts val="90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For most people, HPV clears on its own.</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But, for those who don’t clear the virus, it could cause certain cancers and diseases.</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1,3,4</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There is no way to predict which patients who have HPV will develop cancer.</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5</a:t>
            </a:r>
          </a:p>
        </p:txBody>
      </p:sp>
      <p:sp>
        <p:nvSpPr>
          <p:cNvPr id="23" name="Footer Placeholder 1">
            <a:extLst>
              <a:ext uri="{FF2B5EF4-FFF2-40B4-BE49-F238E27FC236}">
                <a16:creationId xmlns:a16="http://schemas.microsoft.com/office/drawing/2014/main" id="{86F1178D-E0E5-44A9-9210-99AB2BC043B6}"/>
              </a:ext>
            </a:extLst>
          </p:cNvPr>
          <p:cNvSpPr txBox="1">
            <a:spLocks/>
          </p:cNvSpPr>
          <p:nvPr/>
        </p:nvSpPr>
        <p:spPr>
          <a:xfrm>
            <a:off x="2460625" y="5549403"/>
            <a:ext cx="9121775" cy="8556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300"/>
              </a:spcAft>
              <a:defRPr/>
            </a:pPr>
            <a:r>
              <a:rPr lang="en-US" sz="1100" dirty="0">
                <a:solidFill>
                  <a:srgbClr val="000000">
                    <a:lumMod val="65000"/>
                    <a:lumOff val="35000"/>
                  </a:srgbClr>
                </a:solidFill>
                <a:latin typeface="Arial Narrow" panose="020B0606020202030204" pitchFamily="34" charset="0"/>
              </a:rPr>
              <a:t>CDC=Centers for Disease Control and Prevention; HPV=human papillomavirus.</a:t>
            </a:r>
            <a:endParaRPr lang="en-US" sz="1100" b="1" dirty="0">
              <a:solidFill>
                <a:srgbClr val="000000">
                  <a:lumMod val="65000"/>
                  <a:lumOff val="35000"/>
                </a:srgbClr>
              </a:solidFill>
              <a:latin typeface="Arial Narrow" panose="020B0606020202030204" pitchFamily="34" charset="0"/>
            </a:endParaRPr>
          </a:p>
          <a:p>
            <a:pPr defTabSz="914400">
              <a:spcAft>
                <a:spcPts val="300"/>
              </a:spcAft>
              <a:defRPr/>
            </a:pPr>
            <a:r>
              <a:rPr lang="en-US" sz="1100" b="1" dirty="0">
                <a:solidFill>
                  <a:srgbClr val="000000">
                    <a:lumMod val="65000"/>
                    <a:lumOff val="35000"/>
                  </a:srgbClr>
                </a:solidFill>
                <a:latin typeface="Arial Narrow" panose="020B0606020202030204" pitchFamily="34" charset="0"/>
              </a:rPr>
              <a:t>1. </a:t>
            </a:r>
            <a:r>
              <a:rPr lang="en-US" sz="1100" dirty="0">
                <a:solidFill>
                  <a:srgbClr val="000000">
                    <a:lumMod val="65000"/>
                    <a:lumOff val="35000"/>
                  </a:srgbClr>
                </a:solidFill>
                <a:latin typeface="Arial Narrow" panose="020B0606020202030204" pitchFamily="34" charset="0"/>
              </a:rPr>
              <a:t>CDC. Human papillomavirus. In: </a:t>
            </a:r>
            <a:r>
              <a:rPr lang="en-US" sz="1100" dirty="0" err="1">
                <a:solidFill>
                  <a:srgbClr val="000000">
                    <a:lumMod val="65000"/>
                    <a:lumOff val="35000"/>
                  </a:srgbClr>
                </a:solidFill>
                <a:latin typeface="Arial Narrow" panose="020B0606020202030204" pitchFamily="34" charset="0"/>
              </a:rPr>
              <a:t>Hamborsky</a:t>
            </a:r>
            <a:r>
              <a:rPr lang="en-US" sz="1100" dirty="0">
                <a:solidFill>
                  <a:srgbClr val="000000">
                    <a:lumMod val="65000"/>
                    <a:lumOff val="35000"/>
                  </a:srgbClr>
                </a:solidFill>
                <a:latin typeface="Arial Narrow" panose="020B0606020202030204" pitchFamily="34" charset="0"/>
              </a:rPr>
              <a:t> J, et al, eds. </a:t>
            </a:r>
            <a:r>
              <a:rPr lang="en-US" sz="1100" i="1" dirty="0">
                <a:solidFill>
                  <a:srgbClr val="000000">
                    <a:lumMod val="65000"/>
                    <a:lumOff val="35000"/>
                  </a:srgbClr>
                </a:solidFill>
                <a:latin typeface="Arial Narrow" panose="020B0606020202030204" pitchFamily="34" charset="0"/>
              </a:rPr>
              <a:t>Epidemiology and Prevention of Vaccine-Preventable Diseases. </a:t>
            </a:r>
            <a:r>
              <a:rPr lang="en-US" sz="1100" dirty="0">
                <a:solidFill>
                  <a:srgbClr val="000000">
                    <a:lumMod val="65000"/>
                    <a:lumOff val="35000"/>
                  </a:srgbClr>
                </a:solidFill>
                <a:latin typeface="Arial Narrow" panose="020B0606020202030204" pitchFamily="34" charset="0"/>
              </a:rPr>
              <a:t>13th ed. 2015:175-186.</a:t>
            </a:r>
            <a:r>
              <a:rPr lang="en-US" sz="1100" b="1" dirty="0">
                <a:solidFill>
                  <a:srgbClr val="000000">
                    <a:lumMod val="65000"/>
                    <a:lumOff val="35000"/>
                  </a:srgbClr>
                </a:solidFill>
                <a:latin typeface="Arial Narrow" panose="020B0606020202030204" pitchFamily="34" charset="0"/>
              </a:rPr>
              <a:t> 2. </a:t>
            </a:r>
            <a:r>
              <a:rPr lang="en-US" sz="1100" dirty="0" err="1">
                <a:solidFill>
                  <a:srgbClr val="000000">
                    <a:lumMod val="65000"/>
                    <a:lumOff val="35000"/>
                  </a:srgbClr>
                </a:solidFill>
                <a:latin typeface="Arial Narrow" panose="020B0606020202030204" pitchFamily="34" charset="0"/>
              </a:rPr>
              <a:t>Senkomago</a:t>
            </a:r>
            <a:r>
              <a:rPr lang="en-US" sz="1100" dirty="0">
                <a:solidFill>
                  <a:srgbClr val="000000">
                    <a:lumMod val="65000"/>
                    <a:lumOff val="35000"/>
                  </a:srgbClr>
                </a:solidFill>
                <a:latin typeface="Arial Narrow" panose="020B0606020202030204" pitchFamily="34" charset="0"/>
              </a:rPr>
              <a:t> V,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2019;68(33):724-728. </a:t>
            </a:r>
            <a:r>
              <a:rPr lang="en-US" sz="1100" b="1" dirty="0">
                <a:solidFill>
                  <a:srgbClr val="000000">
                    <a:lumMod val="65000"/>
                    <a:lumOff val="35000"/>
                  </a:srgbClr>
                </a:solidFill>
                <a:latin typeface="Arial Narrow" panose="020B0606020202030204" pitchFamily="34" charset="0"/>
              </a:rPr>
              <a:t>3.</a:t>
            </a:r>
            <a:r>
              <a:rPr lang="en-US" sz="1100" dirty="0">
                <a:solidFill>
                  <a:srgbClr val="000000">
                    <a:lumMod val="65000"/>
                    <a:lumOff val="35000"/>
                  </a:srgbClr>
                </a:solidFill>
                <a:latin typeface="Arial Narrow" panose="020B0606020202030204" pitchFamily="34" charset="0"/>
              </a:rPr>
              <a:t> CDC. 2015 sexually transmitted diseases treatment guidelines: human papillomavirus (HPV) infection. https://www.cdc.gov/std/tg2015/hpv.htm. Last reviewed June 4, 2015. Accessed February 3, 2020. </a:t>
            </a:r>
            <a:r>
              <a:rPr lang="en-US" sz="1100" b="1" dirty="0">
                <a:solidFill>
                  <a:srgbClr val="000000">
                    <a:lumMod val="65000"/>
                    <a:lumOff val="35000"/>
                  </a:srgbClr>
                </a:solidFill>
                <a:latin typeface="Arial Narrow" panose="020B0606020202030204" pitchFamily="34" charset="0"/>
              </a:rPr>
              <a:t>4. </a:t>
            </a:r>
            <a:r>
              <a:rPr lang="en-US" sz="1100" dirty="0">
                <a:solidFill>
                  <a:srgbClr val="000000">
                    <a:lumMod val="65000"/>
                    <a:lumOff val="35000"/>
                  </a:srgbClr>
                </a:solidFill>
                <a:latin typeface="Arial Narrow" panose="020B0606020202030204" pitchFamily="34" charset="0"/>
              </a:rPr>
              <a:t>CDC. HPV and oropharyngeal cancer. https://www.cdc.gov/cancer/hpv/basic_info/hpv_oropharyngeal.htm. Last reviewed March 14, 2018. Accessed January 21, 2020. </a:t>
            </a:r>
            <a:r>
              <a:rPr lang="en-US" sz="1100" b="1" dirty="0">
                <a:solidFill>
                  <a:srgbClr val="000000">
                    <a:lumMod val="65000"/>
                    <a:lumOff val="35000"/>
                  </a:srgbClr>
                </a:solidFill>
                <a:latin typeface="Arial Narrow" panose="020B0606020202030204" pitchFamily="34" charset="0"/>
              </a:rPr>
              <a:t>5. </a:t>
            </a:r>
            <a:r>
              <a:rPr lang="en-US" sz="1100" dirty="0">
                <a:solidFill>
                  <a:srgbClr val="000000">
                    <a:lumMod val="65000"/>
                    <a:lumOff val="35000"/>
                  </a:srgbClr>
                </a:solidFill>
                <a:latin typeface="Arial Narrow" panose="020B0606020202030204" pitchFamily="34" charset="0"/>
              </a:rPr>
              <a:t>HPV cancers. CDC website. https://www.cdc.gov/hpv/parents/cancer.html. Updated April 29, 2019. Accessed March 9, 2020. </a:t>
            </a:r>
            <a:r>
              <a:rPr lang="en-US" sz="1100" b="1" dirty="0">
                <a:solidFill>
                  <a:srgbClr val="000000">
                    <a:lumMod val="65000"/>
                    <a:lumOff val="35000"/>
                  </a:srgbClr>
                </a:solidFill>
                <a:latin typeface="Arial Narrow" panose="020B0606020202030204" pitchFamily="34" charset="0"/>
              </a:rPr>
              <a:t>6.</a:t>
            </a:r>
            <a:r>
              <a:rPr lang="en-US" sz="1100" dirty="0">
                <a:solidFill>
                  <a:srgbClr val="000000">
                    <a:lumMod val="65000"/>
                    <a:lumOff val="35000"/>
                  </a:srgbClr>
                </a:solidFill>
                <a:latin typeface="Arial Narrow" panose="020B0606020202030204" pitchFamily="34" charset="0"/>
              </a:rPr>
              <a:t> </a:t>
            </a:r>
            <a:r>
              <a:rPr lang="en-US" sz="1100" dirty="0" err="1">
                <a:solidFill>
                  <a:srgbClr val="000000">
                    <a:lumMod val="65000"/>
                    <a:lumOff val="35000"/>
                  </a:srgbClr>
                </a:solidFill>
                <a:latin typeface="Arial Narrow" panose="020B0606020202030204" pitchFamily="34" charset="0"/>
              </a:rPr>
              <a:t>Meites</a:t>
            </a:r>
            <a:r>
              <a:rPr lang="en-US" sz="1100" dirty="0">
                <a:solidFill>
                  <a:srgbClr val="000000">
                    <a:lumMod val="65000"/>
                    <a:lumOff val="35000"/>
                  </a:srgbClr>
                </a:solidFill>
                <a:latin typeface="Arial Narrow" panose="020B0606020202030204" pitchFamily="34" charset="0"/>
              </a:rPr>
              <a:t> E,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Mortal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2019;68(32):698-702. </a:t>
            </a:r>
            <a:r>
              <a:rPr lang="en-US" sz="1100" b="1" dirty="0">
                <a:solidFill>
                  <a:srgbClr val="000000">
                    <a:lumMod val="65000"/>
                    <a:lumOff val="35000"/>
                  </a:srgbClr>
                </a:solidFill>
                <a:latin typeface="Arial Narrow" panose="020B0606020202030204" pitchFamily="34" charset="0"/>
              </a:rPr>
              <a:t>7.</a:t>
            </a:r>
            <a:r>
              <a:rPr lang="en-US" sz="1100" dirty="0">
                <a:solidFill>
                  <a:srgbClr val="000000">
                    <a:lumMod val="65000"/>
                    <a:lumOff val="35000"/>
                  </a:srgbClr>
                </a:solidFill>
                <a:latin typeface="Arial Narrow" panose="020B0606020202030204" pitchFamily="34" charset="0"/>
              </a:rPr>
              <a:t> About HPV. CDC website. https://www.cdc.gov/hpv/parents/about-hpv.html. Updated April 29, 2019. Accessed February 20, 2020.</a:t>
            </a:r>
          </a:p>
        </p:txBody>
      </p:sp>
    </p:spTree>
    <p:extLst>
      <p:ext uri="{BB962C8B-B14F-4D97-AF65-F5344CB8AC3E}">
        <p14:creationId xmlns:p14="http://schemas.microsoft.com/office/powerpoint/2010/main" val="305243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6E482B3-4249-6A43-B647-B0220BCBDC04}"/>
              </a:ext>
            </a:extLst>
          </p:cNvPr>
          <p:cNvGrpSpPr>
            <a:grpSpLocks/>
          </p:cNvGrpSpPr>
          <p:nvPr/>
        </p:nvGrpSpPr>
        <p:grpSpPr>
          <a:xfrm>
            <a:off x="1909763" y="2013760"/>
            <a:ext cx="6609636" cy="626020"/>
            <a:chOff x="1511233" y="2013760"/>
            <a:chExt cx="7313172" cy="626020"/>
          </a:xfrm>
        </p:grpSpPr>
        <p:sp>
          <p:nvSpPr>
            <p:cNvPr id="13" name="Rectangle 12">
              <a:extLst>
                <a:ext uri="{FF2B5EF4-FFF2-40B4-BE49-F238E27FC236}">
                  <a16:creationId xmlns:a16="http://schemas.microsoft.com/office/drawing/2014/main" id="{4156D4B7-9789-DE4E-80B8-F9DA6B3FBAEB}"/>
                </a:ext>
              </a:extLst>
            </p:cNvPr>
            <p:cNvSpPr/>
            <p:nvPr/>
          </p:nvSpPr>
          <p:spPr>
            <a:xfrm>
              <a:off x="1693452" y="2013760"/>
              <a:ext cx="7130953" cy="626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31520" tIns="4572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mn-cs"/>
                </a:rPr>
                <a:t>Why do boys need the vaccine?</a:t>
              </a:r>
            </a:p>
          </p:txBody>
        </p:sp>
        <p:cxnSp>
          <p:nvCxnSpPr>
            <p:cNvPr id="14" name="Straight Connector 13">
              <a:extLst>
                <a:ext uri="{FF2B5EF4-FFF2-40B4-BE49-F238E27FC236}">
                  <a16:creationId xmlns:a16="http://schemas.microsoft.com/office/drawing/2014/main" id="{777B4E74-118D-D34D-994D-B3A54AFE4004}"/>
                </a:ext>
              </a:extLst>
            </p:cNvPr>
            <p:cNvCxnSpPr>
              <a:cxnSpLocks/>
            </p:cNvCxnSpPr>
            <p:nvPr/>
          </p:nvCxnSpPr>
          <p:spPr>
            <a:xfrm>
              <a:off x="1511233" y="2016651"/>
              <a:ext cx="731317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6" name="Freeform 5">
            <a:extLst>
              <a:ext uri="{FF2B5EF4-FFF2-40B4-BE49-F238E27FC236}">
                <a16:creationId xmlns:a16="http://schemas.microsoft.com/office/drawing/2014/main" id="{33F26090-06B0-42E2-BD1C-A7945E19585E}"/>
              </a:ext>
            </a:extLst>
          </p:cNvPr>
          <p:cNvSpPr>
            <a:spLocks noChangeAspect="1" noEditPoints="1"/>
          </p:cNvSpPr>
          <p:nvPr/>
        </p:nvSpPr>
        <p:spPr bwMode="auto">
          <a:xfrm>
            <a:off x="1047180" y="1054861"/>
            <a:ext cx="1424714" cy="4534443"/>
          </a:xfrm>
          <a:custGeom>
            <a:avLst/>
            <a:gdLst>
              <a:gd name="T0" fmla="*/ 165 w 197"/>
              <a:gd name="T1" fmla="*/ 595 h 633"/>
              <a:gd name="T2" fmla="*/ 150 w 197"/>
              <a:gd name="T3" fmla="*/ 569 h 633"/>
              <a:gd name="T4" fmla="*/ 154 w 197"/>
              <a:gd name="T5" fmla="*/ 450 h 633"/>
              <a:gd name="T6" fmla="*/ 154 w 197"/>
              <a:gd name="T7" fmla="*/ 383 h 633"/>
              <a:gd name="T8" fmla="*/ 144 w 197"/>
              <a:gd name="T9" fmla="*/ 296 h 633"/>
              <a:gd name="T10" fmla="*/ 151 w 197"/>
              <a:gd name="T11" fmla="*/ 300 h 633"/>
              <a:gd name="T12" fmla="*/ 168 w 197"/>
              <a:gd name="T13" fmla="*/ 325 h 633"/>
              <a:gd name="T14" fmla="*/ 171 w 197"/>
              <a:gd name="T15" fmla="*/ 348 h 633"/>
              <a:gd name="T16" fmla="*/ 173 w 197"/>
              <a:gd name="T17" fmla="*/ 357 h 633"/>
              <a:gd name="T18" fmla="*/ 188 w 197"/>
              <a:gd name="T19" fmla="*/ 343 h 633"/>
              <a:gd name="T20" fmla="*/ 181 w 197"/>
              <a:gd name="T21" fmla="*/ 314 h 633"/>
              <a:gd name="T22" fmla="*/ 178 w 197"/>
              <a:gd name="T23" fmla="*/ 296 h 633"/>
              <a:gd name="T24" fmla="*/ 164 w 197"/>
              <a:gd name="T25" fmla="*/ 247 h 633"/>
              <a:gd name="T26" fmla="*/ 152 w 197"/>
              <a:gd name="T27" fmla="*/ 151 h 633"/>
              <a:gd name="T28" fmla="*/ 125 w 197"/>
              <a:gd name="T29" fmla="*/ 116 h 633"/>
              <a:gd name="T30" fmla="*/ 129 w 197"/>
              <a:gd name="T31" fmla="*/ 107 h 633"/>
              <a:gd name="T32" fmla="*/ 130 w 197"/>
              <a:gd name="T33" fmla="*/ 109 h 633"/>
              <a:gd name="T34" fmla="*/ 135 w 197"/>
              <a:gd name="T35" fmla="*/ 106 h 633"/>
              <a:gd name="T36" fmla="*/ 129 w 197"/>
              <a:gd name="T37" fmla="*/ 43 h 633"/>
              <a:gd name="T38" fmla="*/ 108 w 197"/>
              <a:gd name="T39" fmla="*/ 4 h 633"/>
              <a:gd name="T40" fmla="*/ 49 w 197"/>
              <a:gd name="T41" fmla="*/ 77 h 633"/>
              <a:gd name="T42" fmla="*/ 54 w 197"/>
              <a:gd name="T43" fmla="*/ 98 h 633"/>
              <a:gd name="T44" fmla="*/ 19 w 197"/>
              <a:gd name="T45" fmla="*/ 134 h 633"/>
              <a:gd name="T46" fmla="*/ 4 w 197"/>
              <a:gd name="T47" fmla="*/ 255 h 633"/>
              <a:gd name="T48" fmla="*/ 2 w 197"/>
              <a:gd name="T49" fmla="*/ 286 h 633"/>
              <a:gd name="T50" fmla="*/ 15 w 197"/>
              <a:gd name="T51" fmla="*/ 323 h 633"/>
              <a:gd name="T52" fmla="*/ 30 w 197"/>
              <a:gd name="T53" fmla="*/ 355 h 633"/>
              <a:gd name="T54" fmla="*/ 47 w 197"/>
              <a:gd name="T55" fmla="*/ 466 h 633"/>
              <a:gd name="T56" fmla="*/ 55 w 197"/>
              <a:gd name="T57" fmla="*/ 543 h 633"/>
              <a:gd name="T58" fmla="*/ 59 w 197"/>
              <a:gd name="T59" fmla="*/ 581 h 633"/>
              <a:gd name="T60" fmla="*/ 70 w 197"/>
              <a:gd name="T61" fmla="*/ 617 h 633"/>
              <a:gd name="T62" fmla="*/ 86 w 197"/>
              <a:gd name="T63" fmla="*/ 588 h 633"/>
              <a:gd name="T64" fmla="*/ 79 w 197"/>
              <a:gd name="T65" fmla="*/ 554 h 633"/>
              <a:gd name="T66" fmla="*/ 78 w 197"/>
              <a:gd name="T67" fmla="*/ 529 h 633"/>
              <a:gd name="T68" fmla="*/ 84 w 197"/>
              <a:gd name="T69" fmla="*/ 458 h 633"/>
              <a:gd name="T70" fmla="*/ 86 w 197"/>
              <a:gd name="T71" fmla="*/ 360 h 633"/>
              <a:gd name="T72" fmla="*/ 92 w 197"/>
              <a:gd name="T73" fmla="*/ 355 h 633"/>
              <a:gd name="T74" fmla="*/ 118 w 197"/>
              <a:gd name="T75" fmla="*/ 450 h 633"/>
              <a:gd name="T76" fmla="*/ 117 w 197"/>
              <a:gd name="T77" fmla="*/ 484 h 633"/>
              <a:gd name="T78" fmla="*/ 125 w 197"/>
              <a:gd name="T79" fmla="*/ 568 h 633"/>
              <a:gd name="T80" fmla="*/ 126 w 197"/>
              <a:gd name="T81" fmla="*/ 598 h 633"/>
              <a:gd name="T82" fmla="*/ 141 w 197"/>
              <a:gd name="T83" fmla="*/ 621 h 633"/>
              <a:gd name="T84" fmla="*/ 152 w 197"/>
              <a:gd name="T85" fmla="*/ 621 h 633"/>
              <a:gd name="T86" fmla="*/ 194 w 197"/>
              <a:gd name="T87" fmla="*/ 620 h 633"/>
              <a:gd name="T88" fmla="*/ 38 w 197"/>
              <a:gd name="T89" fmla="*/ 209 h 633"/>
              <a:gd name="T90" fmla="*/ 31 w 197"/>
              <a:gd name="T91" fmla="*/ 238 h 633"/>
              <a:gd name="T92" fmla="*/ 35 w 197"/>
              <a:gd name="T93" fmla="*/ 202 h 633"/>
              <a:gd name="T94" fmla="*/ 38 w 197"/>
              <a:gd name="T95" fmla="*/ 20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633">
                <a:moveTo>
                  <a:pt x="180" y="607"/>
                </a:moveTo>
                <a:cubicBezTo>
                  <a:pt x="174" y="606"/>
                  <a:pt x="168" y="599"/>
                  <a:pt x="165" y="595"/>
                </a:cubicBezTo>
                <a:cubicBezTo>
                  <a:pt x="162" y="592"/>
                  <a:pt x="151" y="584"/>
                  <a:pt x="151" y="584"/>
                </a:cubicBezTo>
                <a:cubicBezTo>
                  <a:pt x="151" y="584"/>
                  <a:pt x="151" y="580"/>
                  <a:pt x="150" y="569"/>
                </a:cubicBezTo>
                <a:cubicBezTo>
                  <a:pt x="149" y="558"/>
                  <a:pt x="153" y="493"/>
                  <a:pt x="153" y="491"/>
                </a:cubicBezTo>
                <a:cubicBezTo>
                  <a:pt x="153" y="489"/>
                  <a:pt x="153" y="457"/>
                  <a:pt x="154" y="450"/>
                </a:cubicBezTo>
                <a:cubicBezTo>
                  <a:pt x="155" y="444"/>
                  <a:pt x="154" y="429"/>
                  <a:pt x="154" y="425"/>
                </a:cubicBezTo>
                <a:cubicBezTo>
                  <a:pt x="154" y="421"/>
                  <a:pt x="154" y="397"/>
                  <a:pt x="154" y="383"/>
                </a:cubicBezTo>
                <a:cubicBezTo>
                  <a:pt x="154" y="368"/>
                  <a:pt x="151" y="345"/>
                  <a:pt x="151" y="336"/>
                </a:cubicBezTo>
                <a:cubicBezTo>
                  <a:pt x="150" y="327"/>
                  <a:pt x="144" y="298"/>
                  <a:pt x="144" y="296"/>
                </a:cubicBezTo>
                <a:cubicBezTo>
                  <a:pt x="144" y="294"/>
                  <a:pt x="144" y="278"/>
                  <a:pt x="144" y="278"/>
                </a:cubicBezTo>
                <a:cubicBezTo>
                  <a:pt x="144" y="278"/>
                  <a:pt x="148" y="292"/>
                  <a:pt x="151" y="300"/>
                </a:cubicBezTo>
                <a:cubicBezTo>
                  <a:pt x="154" y="308"/>
                  <a:pt x="166" y="324"/>
                  <a:pt x="166" y="324"/>
                </a:cubicBezTo>
                <a:cubicBezTo>
                  <a:pt x="168" y="325"/>
                  <a:pt x="168" y="325"/>
                  <a:pt x="168" y="325"/>
                </a:cubicBezTo>
                <a:cubicBezTo>
                  <a:pt x="168" y="325"/>
                  <a:pt x="170" y="332"/>
                  <a:pt x="170" y="335"/>
                </a:cubicBezTo>
                <a:cubicBezTo>
                  <a:pt x="171" y="338"/>
                  <a:pt x="170" y="344"/>
                  <a:pt x="171" y="348"/>
                </a:cubicBezTo>
                <a:cubicBezTo>
                  <a:pt x="171" y="352"/>
                  <a:pt x="177" y="354"/>
                  <a:pt x="177" y="354"/>
                </a:cubicBezTo>
                <a:cubicBezTo>
                  <a:pt x="177" y="354"/>
                  <a:pt x="175" y="355"/>
                  <a:pt x="173" y="357"/>
                </a:cubicBezTo>
                <a:cubicBezTo>
                  <a:pt x="172" y="359"/>
                  <a:pt x="175" y="360"/>
                  <a:pt x="178" y="360"/>
                </a:cubicBezTo>
                <a:cubicBezTo>
                  <a:pt x="180" y="360"/>
                  <a:pt x="187" y="352"/>
                  <a:pt x="188" y="343"/>
                </a:cubicBezTo>
                <a:cubicBezTo>
                  <a:pt x="188" y="335"/>
                  <a:pt x="187" y="331"/>
                  <a:pt x="186" y="326"/>
                </a:cubicBezTo>
                <a:cubicBezTo>
                  <a:pt x="184" y="322"/>
                  <a:pt x="181" y="314"/>
                  <a:pt x="181" y="314"/>
                </a:cubicBezTo>
                <a:cubicBezTo>
                  <a:pt x="181" y="314"/>
                  <a:pt x="181" y="309"/>
                  <a:pt x="181" y="308"/>
                </a:cubicBezTo>
                <a:cubicBezTo>
                  <a:pt x="181" y="306"/>
                  <a:pt x="179" y="300"/>
                  <a:pt x="178" y="296"/>
                </a:cubicBezTo>
                <a:cubicBezTo>
                  <a:pt x="176" y="292"/>
                  <a:pt x="173" y="278"/>
                  <a:pt x="171" y="273"/>
                </a:cubicBezTo>
                <a:cubicBezTo>
                  <a:pt x="170" y="268"/>
                  <a:pt x="164" y="258"/>
                  <a:pt x="164" y="247"/>
                </a:cubicBezTo>
                <a:cubicBezTo>
                  <a:pt x="164" y="237"/>
                  <a:pt x="157" y="220"/>
                  <a:pt x="158" y="210"/>
                </a:cubicBezTo>
                <a:cubicBezTo>
                  <a:pt x="159" y="200"/>
                  <a:pt x="152" y="163"/>
                  <a:pt x="152" y="151"/>
                </a:cubicBezTo>
                <a:cubicBezTo>
                  <a:pt x="151" y="138"/>
                  <a:pt x="147" y="129"/>
                  <a:pt x="143" y="126"/>
                </a:cubicBezTo>
                <a:cubicBezTo>
                  <a:pt x="139" y="122"/>
                  <a:pt x="125" y="116"/>
                  <a:pt x="125" y="116"/>
                </a:cubicBezTo>
                <a:cubicBezTo>
                  <a:pt x="123" y="110"/>
                  <a:pt x="123" y="110"/>
                  <a:pt x="123" y="110"/>
                </a:cubicBezTo>
                <a:cubicBezTo>
                  <a:pt x="129" y="107"/>
                  <a:pt x="129" y="107"/>
                  <a:pt x="129" y="107"/>
                </a:cubicBezTo>
                <a:cubicBezTo>
                  <a:pt x="129" y="107"/>
                  <a:pt x="126" y="111"/>
                  <a:pt x="126" y="111"/>
                </a:cubicBezTo>
                <a:cubicBezTo>
                  <a:pt x="127" y="111"/>
                  <a:pt x="130" y="109"/>
                  <a:pt x="130" y="109"/>
                </a:cubicBezTo>
                <a:cubicBezTo>
                  <a:pt x="127" y="113"/>
                  <a:pt x="127" y="113"/>
                  <a:pt x="127" y="113"/>
                </a:cubicBezTo>
                <a:cubicBezTo>
                  <a:pt x="127" y="113"/>
                  <a:pt x="133" y="111"/>
                  <a:pt x="135" y="106"/>
                </a:cubicBezTo>
                <a:cubicBezTo>
                  <a:pt x="138" y="100"/>
                  <a:pt x="132" y="83"/>
                  <a:pt x="130" y="77"/>
                </a:cubicBezTo>
                <a:cubicBezTo>
                  <a:pt x="128" y="72"/>
                  <a:pt x="128" y="51"/>
                  <a:pt x="129" y="43"/>
                </a:cubicBezTo>
                <a:cubicBezTo>
                  <a:pt x="130" y="35"/>
                  <a:pt x="127" y="22"/>
                  <a:pt x="123" y="16"/>
                </a:cubicBezTo>
                <a:cubicBezTo>
                  <a:pt x="119" y="9"/>
                  <a:pt x="109" y="5"/>
                  <a:pt x="108" y="4"/>
                </a:cubicBezTo>
                <a:cubicBezTo>
                  <a:pt x="108" y="3"/>
                  <a:pt x="98" y="0"/>
                  <a:pt x="80" y="9"/>
                </a:cubicBezTo>
                <a:cubicBezTo>
                  <a:pt x="62" y="18"/>
                  <a:pt x="52" y="68"/>
                  <a:pt x="49" y="77"/>
                </a:cubicBezTo>
                <a:cubicBezTo>
                  <a:pt x="46" y="87"/>
                  <a:pt x="56" y="96"/>
                  <a:pt x="56" y="96"/>
                </a:cubicBezTo>
                <a:cubicBezTo>
                  <a:pt x="54" y="98"/>
                  <a:pt x="54" y="98"/>
                  <a:pt x="54" y="98"/>
                </a:cubicBezTo>
                <a:cubicBezTo>
                  <a:pt x="54" y="98"/>
                  <a:pt x="54" y="98"/>
                  <a:pt x="41" y="100"/>
                </a:cubicBezTo>
                <a:cubicBezTo>
                  <a:pt x="28" y="103"/>
                  <a:pt x="23" y="120"/>
                  <a:pt x="19" y="134"/>
                </a:cubicBezTo>
                <a:cubicBezTo>
                  <a:pt x="16" y="148"/>
                  <a:pt x="11" y="185"/>
                  <a:pt x="8" y="199"/>
                </a:cubicBezTo>
                <a:cubicBezTo>
                  <a:pt x="6" y="214"/>
                  <a:pt x="3" y="249"/>
                  <a:pt x="4" y="255"/>
                </a:cubicBezTo>
                <a:cubicBezTo>
                  <a:pt x="4" y="260"/>
                  <a:pt x="6" y="273"/>
                  <a:pt x="4" y="277"/>
                </a:cubicBezTo>
                <a:cubicBezTo>
                  <a:pt x="2" y="281"/>
                  <a:pt x="0" y="282"/>
                  <a:pt x="2" y="286"/>
                </a:cubicBezTo>
                <a:cubicBezTo>
                  <a:pt x="4" y="290"/>
                  <a:pt x="10" y="294"/>
                  <a:pt x="12" y="299"/>
                </a:cubicBezTo>
                <a:cubicBezTo>
                  <a:pt x="13" y="304"/>
                  <a:pt x="15" y="314"/>
                  <a:pt x="15" y="323"/>
                </a:cubicBezTo>
                <a:cubicBezTo>
                  <a:pt x="15" y="333"/>
                  <a:pt x="17" y="340"/>
                  <a:pt x="19" y="344"/>
                </a:cubicBezTo>
                <a:cubicBezTo>
                  <a:pt x="20" y="348"/>
                  <a:pt x="30" y="355"/>
                  <a:pt x="30" y="355"/>
                </a:cubicBezTo>
                <a:cubicBezTo>
                  <a:pt x="30" y="355"/>
                  <a:pt x="36" y="379"/>
                  <a:pt x="41" y="399"/>
                </a:cubicBezTo>
                <a:cubicBezTo>
                  <a:pt x="45" y="419"/>
                  <a:pt x="49" y="448"/>
                  <a:pt x="47" y="466"/>
                </a:cubicBezTo>
                <a:cubicBezTo>
                  <a:pt x="45" y="484"/>
                  <a:pt x="46" y="489"/>
                  <a:pt x="47" y="505"/>
                </a:cubicBezTo>
                <a:cubicBezTo>
                  <a:pt x="48" y="521"/>
                  <a:pt x="54" y="537"/>
                  <a:pt x="55" y="543"/>
                </a:cubicBezTo>
                <a:cubicBezTo>
                  <a:pt x="55" y="549"/>
                  <a:pt x="58" y="555"/>
                  <a:pt x="58" y="559"/>
                </a:cubicBezTo>
                <a:cubicBezTo>
                  <a:pt x="59" y="563"/>
                  <a:pt x="59" y="575"/>
                  <a:pt x="59" y="581"/>
                </a:cubicBezTo>
                <a:cubicBezTo>
                  <a:pt x="58" y="587"/>
                  <a:pt x="58" y="588"/>
                  <a:pt x="60" y="596"/>
                </a:cubicBezTo>
                <a:cubicBezTo>
                  <a:pt x="61" y="604"/>
                  <a:pt x="66" y="613"/>
                  <a:pt x="70" y="617"/>
                </a:cubicBezTo>
                <a:cubicBezTo>
                  <a:pt x="73" y="622"/>
                  <a:pt x="85" y="622"/>
                  <a:pt x="92" y="617"/>
                </a:cubicBezTo>
                <a:cubicBezTo>
                  <a:pt x="99" y="612"/>
                  <a:pt x="88" y="596"/>
                  <a:pt x="86" y="588"/>
                </a:cubicBezTo>
                <a:cubicBezTo>
                  <a:pt x="84" y="581"/>
                  <a:pt x="81" y="565"/>
                  <a:pt x="81" y="565"/>
                </a:cubicBezTo>
                <a:cubicBezTo>
                  <a:pt x="81" y="565"/>
                  <a:pt x="79" y="558"/>
                  <a:pt x="79" y="554"/>
                </a:cubicBezTo>
                <a:cubicBezTo>
                  <a:pt x="80" y="549"/>
                  <a:pt x="78" y="548"/>
                  <a:pt x="79" y="544"/>
                </a:cubicBezTo>
                <a:cubicBezTo>
                  <a:pt x="80" y="540"/>
                  <a:pt x="78" y="534"/>
                  <a:pt x="78" y="529"/>
                </a:cubicBezTo>
                <a:cubicBezTo>
                  <a:pt x="79" y="524"/>
                  <a:pt x="80" y="490"/>
                  <a:pt x="80" y="482"/>
                </a:cubicBezTo>
                <a:cubicBezTo>
                  <a:pt x="80" y="475"/>
                  <a:pt x="81" y="470"/>
                  <a:pt x="84" y="458"/>
                </a:cubicBezTo>
                <a:cubicBezTo>
                  <a:pt x="87" y="447"/>
                  <a:pt x="87" y="426"/>
                  <a:pt x="86" y="414"/>
                </a:cubicBezTo>
                <a:cubicBezTo>
                  <a:pt x="85" y="403"/>
                  <a:pt x="85" y="366"/>
                  <a:pt x="86" y="360"/>
                </a:cubicBezTo>
                <a:cubicBezTo>
                  <a:pt x="86" y="354"/>
                  <a:pt x="89" y="340"/>
                  <a:pt x="89" y="340"/>
                </a:cubicBezTo>
                <a:cubicBezTo>
                  <a:pt x="89" y="340"/>
                  <a:pt x="90" y="343"/>
                  <a:pt x="92" y="355"/>
                </a:cubicBezTo>
                <a:cubicBezTo>
                  <a:pt x="95" y="367"/>
                  <a:pt x="105" y="384"/>
                  <a:pt x="107" y="394"/>
                </a:cubicBezTo>
                <a:cubicBezTo>
                  <a:pt x="110" y="403"/>
                  <a:pt x="118" y="447"/>
                  <a:pt x="118" y="450"/>
                </a:cubicBezTo>
                <a:cubicBezTo>
                  <a:pt x="118" y="452"/>
                  <a:pt x="123" y="456"/>
                  <a:pt x="120" y="460"/>
                </a:cubicBezTo>
                <a:cubicBezTo>
                  <a:pt x="118" y="465"/>
                  <a:pt x="122" y="464"/>
                  <a:pt x="117" y="484"/>
                </a:cubicBezTo>
                <a:cubicBezTo>
                  <a:pt x="113" y="504"/>
                  <a:pt x="122" y="524"/>
                  <a:pt x="122" y="530"/>
                </a:cubicBezTo>
                <a:cubicBezTo>
                  <a:pt x="123" y="535"/>
                  <a:pt x="126" y="562"/>
                  <a:pt x="125" y="568"/>
                </a:cubicBezTo>
                <a:cubicBezTo>
                  <a:pt x="125" y="575"/>
                  <a:pt x="125" y="577"/>
                  <a:pt x="125" y="581"/>
                </a:cubicBezTo>
                <a:cubicBezTo>
                  <a:pt x="125" y="585"/>
                  <a:pt x="128" y="587"/>
                  <a:pt x="126" y="598"/>
                </a:cubicBezTo>
                <a:cubicBezTo>
                  <a:pt x="123" y="609"/>
                  <a:pt x="125" y="612"/>
                  <a:pt x="128" y="617"/>
                </a:cubicBezTo>
                <a:cubicBezTo>
                  <a:pt x="131" y="622"/>
                  <a:pt x="141" y="621"/>
                  <a:pt x="141" y="621"/>
                </a:cubicBezTo>
                <a:cubicBezTo>
                  <a:pt x="142" y="619"/>
                  <a:pt x="142" y="619"/>
                  <a:pt x="142" y="619"/>
                </a:cubicBezTo>
                <a:cubicBezTo>
                  <a:pt x="142" y="619"/>
                  <a:pt x="146" y="620"/>
                  <a:pt x="152" y="621"/>
                </a:cubicBezTo>
                <a:cubicBezTo>
                  <a:pt x="159" y="622"/>
                  <a:pt x="167" y="627"/>
                  <a:pt x="175" y="630"/>
                </a:cubicBezTo>
                <a:cubicBezTo>
                  <a:pt x="184" y="633"/>
                  <a:pt x="191" y="628"/>
                  <a:pt x="194" y="620"/>
                </a:cubicBezTo>
                <a:cubicBezTo>
                  <a:pt x="197" y="612"/>
                  <a:pt x="186" y="608"/>
                  <a:pt x="180" y="607"/>
                </a:cubicBezTo>
                <a:close/>
                <a:moveTo>
                  <a:pt x="38" y="209"/>
                </a:moveTo>
                <a:cubicBezTo>
                  <a:pt x="37" y="214"/>
                  <a:pt x="38" y="224"/>
                  <a:pt x="36" y="228"/>
                </a:cubicBezTo>
                <a:cubicBezTo>
                  <a:pt x="34" y="232"/>
                  <a:pt x="30" y="239"/>
                  <a:pt x="31" y="238"/>
                </a:cubicBezTo>
                <a:cubicBezTo>
                  <a:pt x="31" y="236"/>
                  <a:pt x="31" y="223"/>
                  <a:pt x="32" y="220"/>
                </a:cubicBezTo>
                <a:cubicBezTo>
                  <a:pt x="33" y="216"/>
                  <a:pt x="35" y="202"/>
                  <a:pt x="35" y="202"/>
                </a:cubicBezTo>
                <a:cubicBezTo>
                  <a:pt x="39" y="193"/>
                  <a:pt x="39" y="193"/>
                  <a:pt x="39" y="193"/>
                </a:cubicBezTo>
                <a:cubicBezTo>
                  <a:pt x="39" y="193"/>
                  <a:pt x="39" y="203"/>
                  <a:pt x="38" y="209"/>
                </a:cubicBezTo>
                <a:close/>
              </a:path>
            </a:pathLst>
          </a:custGeom>
          <a:solidFill>
            <a:srgbClr val="6E044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nvGrpSpPr>
          <p:cNvPr id="15" name="Group 14">
            <a:extLst>
              <a:ext uri="{FF2B5EF4-FFF2-40B4-BE49-F238E27FC236}">
                <a16:creationId xmlns:a16="http://schemas.microsoft.com/office/drawing/2014/main" id="{40DA9042-52A8-0241-8473-37924EE7C103}"/>
              </a:ext>
            </a:extLst>
          </p:cNvPr>
          <p:cNvGrpSpPr>
            <a:grpSpLocks/>
          </p:cNvGrpSpPr>
          <p:nvPr/>
        </p:nvGrpSpPr>
        <p:grpSpPr>
          <a:xfrm>
            <a:off x="3324226" y="2639782"/>
            <a:ext cx="6688442" cy="1744492"/>
            <a:chOff x="2711810" y="2639782"/>
            <a:chExt cx="7300856" cy="1744492"/>
          </a:xfrm>
        </p:grpSpPr>
        <p:sp>
          <p:nvSpPr>
            <p:cNvPr id="16" name="Rectangle 15">
              <a:extLst>
                <a:ext uri="{FF2B5EF4-FFF2-40B4-BE49-F238E27FC236}">
                  <a16:creationId xmlns:a16="http://schemas.microsoft.com/office/drawing/2014/main" id="{14824BE0-00C0-F54F-B40B-C2373079864F}"/>
                </a:ext>
              </a:extLst>
            </p:cNvPr>
            <p:cNvSpPr/>
            <p:nvPr/>
          </p:nvSpPr>
          <p:spPr>
            <a:xfrm flipH="1">
              <a:off x="2711810" y="2639782"/>
              <a:ext cx="7300856" cy="1744492"/>
            </a:xfrm>
            <a:prstGeom prst="rect">
              <a:avLst/>
            </a:prstGeom>
            <a:solidFill>
              <a:schemeClr val="accent5">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45720" rIns="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It’s important that both girls and boys receive the HPV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vaccine; in addition to cervical, vulvar, and vaginal cancer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in women, HPV has also been linked to anal cancer in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both men and women.</a:t>
              </a:r>
              <a:r>
                <a:rPr kumimoji="0" lang="en-US" sz="2000" b="0" i="0" u="none" strike="noStrike" kern="1200" cap="none" spc="0" normalizeH="0" baseline="3000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2</a:t>
              </a:r>
            </a:p>
          </p:txBody>
        </p:sp>
        <p:cxnSp>
          <p:nvCxnSpPr>
            <p:cNvPr id="19" name="Straight Connector 18">
              <a:extLst>
                <a:ext uri="{FF2B5EF4-FFF2-40B4-BE49-F238E27FC236}">
                  <a16:creationId xmlns:a16="http://schemas.microsoft.com/office/drawing/2014/main" id="{BA177780-43E1-394D-9CFE-3C3C5FCC02C5}"/>
                </a:ext>
              </a:extLst>
            </p:cNvPr>
            <p:cNvCxnSpPr>
              <a:cxnSpLocks/>
            </p:cNvCxnSpPr>
            <p:nvPr/>
          </p:nvCxnSpPr>
          <p:spPr>
            <a:xfrm>
              <a:off x="2711810" y="2639782"/>
              <a:ext cx="730085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Title 2">
            <a:extLst>
              <a:ext uri="{FF2B5EF4-FFF2-40B4-BE49-F238E27FC236}">
                <a16:creationId xmlns:a16="http://schemas.microsoft.com/office/drawing/2014/main" id="{3F5FC2C8-D174-4253-9679-1A801BAF0A40}"/>
              </a:ext>
            </a:extLst>
          </p:cNvPr>
          <p:cNvSpPr>
            <a:spLocks noGrp="1"/>
          </p:cNvSpPr>
          <p:nvPr>
            <p:ph type="title"/>
          </p:nvPr>
        </p:nvSpPr>
        <p:spPr/>
        <p:txBody>
          <a:bodyPr/>
          <a:lstStyle/>
          <a:p>
            <a:r>
              <a:rPr lang="en-US" dirty="0"/>
              <a:t>Answering Common Parent Questions About HPV Vaccination</a:t>
            </a:r>
          </a:p>
        </p:txBody>
      </p:sp>
      <p:sp>
        <p:nvSpPr>
          <p:cNvPr id="4" name="Slide Number Placeholder 3">
            <a:extLst>
              <a:ext uri="{FF2B5EF4-FFF2-40B4-BE49-F238E27FC236}">
                <a16:creationId xmlns:a16="http://schemas.microsoft.com/office/drawing/2014/main" id="{4E282A9C-B556-49BF-999A-90697EE5A7E6}"/>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pic>
        <p:nvPicPr>
          <p:cNvPr id="20" name="Picture 19">
            <a:extLst>
              <a:ext uri="{FF2B5EF4-FFF2-40B4-BE49-F238E27FC236}">
                <a16:creationId xmlns:a16="http://schemas.microsoft.com/office/drawing/2014/main" id="{90FD190C-CCEC-4D10-812D-CCE2B225B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4896" y="955373"/>
            <a:ext cx="1557446" cy="4764374"/>
          </a:xfrm>
          <a:prstGeom prst="rect">
            <a:avLst/>
          </a:prstGeom>
        </p:spPr>
      </p:pic>
      <p:sp>
        <p:nvSpPr>
          <p:cNvPr id="18" name="Freeform 9">
            <a:extLst>
              <a:ext uri="{FF2B5EF4-FFF2-40B4-BE49-F238E27FC236}">
                <a16:creationId xmlns:a16="http://schemas.microsoft.com/office/drawing/2014/main" id="{83CC06C3-6F60-1C4D-B187-A82BBBAD4A0A}"/>
              </a:ext>
            </a:extLst>
          </p:cNvPr>
          <p:cNvSpPr>
            <a:spLocks/>
          </p:cNvSpPr>
          <p:nvPr/>
        </p:nvSpPr>
        <p:spPr bwMode="auto">
          <a:xfrm>
            <a:off x="1696752" y="1814796"/>
            <a:ext cx="991977" cy="3682909"/>
          </a:xfrm>
          <a:custGeom>
            <a:avLst/>
            <a:gdLst>
              <a:gd name="T0" fmla="*/ 3431 w 3497"/>
              <a:gd name="T1" fmla="*/ 5200 h 12988"/>
              <a:gd name="T2" fmla="*/ 3306 w 3497"/>
              <a:gd name="T3" fmla="*/ 4298 h 12988"/>
              <a:gd name="T4" fmla="*/ 2831 w 3497"/>
              <a:gd name="T5" fmla="*/ 2582 h 12988"/>
              <a:gd name="T6" fmla="*/ 2415 w 3497"/>
              <a:gd name="T7" fmla="*/ 2128 h 12988"/>
              <a:gd name="T8" fmla="*/ 2066 w 3497"/>
              <a:gd name="T9" fmla="*/ 1800 h 12988"/>
              <a:gd name="T10" fmla="*/ 2089 w 3497"/>
              <a:gd name="T11" fmla="*/ 1377 h 12988"/>
              <a:gd name="T12" fmla="*/ 2191 w 3497"/>
              <a:gd name="T13" fmla="*/ 1012 h 12988"/>
              <a:gd name="T14" fmla="*/ 2180 w 3497"/>
              <a:gd name="T15" fmla="*/ 474 h 12988"/>
              <a:gd name="T16" fmla="*/ 1900 w 3497"/>
              <a:gd name="T17" fmla="*/ 48 h 12988"/>
              <a:gd name="T18" fmla="*/ 1072 w 3497"/>
              <a:gd name="T19" fmla="*/ 258 h 12988"/>
              <a:gd name="T20" fmla="*/ 1034 w 3497"/>
              <a:gd name="T21" fmla="*/ 922 h 12988"/>
              <a:gd name="T22" fmla="*/ 1008 w 3497"/>
              <a:gd name="T23" fmla="*/ 1230 h 12988"/>
              <a:gd name="T24" fmla="*/ 1181 w 3497"/>
              <a:gd name="T25" fmla="*/ 1606 h 12988"/>
              <a:gd name="T26" fmla="*/ 720 w 3497"/>
              <a:gd name="T27" fmla="*/ 1770 h 12988"/>
              <a:gd name="T28" fmla="*/ 704 w 3497"/>
              <a:gd name="T29" fmla="*/ 2149 h 12988"/>
              <a:gd name="T30" fmla="*/ 81 w 3497"/>
              <a:gd name="T31" fmla="*/ 2835 h 12988"/>
              <a:gd name="T32" fmla="*/ 18 w 3497"/>
              <a:gd name="T33" fmla="*/ 4752 h 12988"/>
              <a:gd name="T34" fmla="*/ 21 w 3497"/>
              <a:gd name="T35" fmla="*/ 5692 h 12988"/>
              <a:gd name="T36" fmla="*/ 149 w 3497"/>
              <a:gd name="T37" fmla="*/ 6430 h 12988"/>
              <a:gd name="T38" fmla="*/ 241 w 3497"/>
              <a:gd name="T39" fmla="*/ 6500 h 12988"/>
              <a:gd name="T40" fmla="*/ 319 w 3497"/>
              <a:gd name="T41" fmla="*/ 6764 h 12988"/>
              <a:gd name="T42" fmla="*/ 315 w 3497"/>
              <a:gd name="T43" fmla="*/ 6767 h 12988"/>
              <a:gd name="T44" fmla="*/ 363 w 3497"/>
              <a:gd name="T45" fmla="*/ 7069 h 12988"/>
              <a:gd name="T46" fmla="*/ 618 w 3497"/>
              <a:gd name="T47" fmla="*/ 7272 h 12988"/>
              <a:gd name="T48" fmla="*/ 604 w 3497"/>
              <a:gd name="T49" fmla="*/ 8353 h 12988"/>
              <a:gd name="T50" fmla="*/ 423 w 3497"/>
              <a:gd name="T51" fmla="*/ 10548 h 12988"/>
              <a:gd name="T52" fmla="*/ 497 w 3497"/>
              <a:gd name="T53" fmla="*/ 11861 h 12988"/>
              <a:gd name="T54" fmla="*/ 306 w 3497"/>
              <a:gd name="T55" fmla="*/ 12532 h 12988"/>
              <a:gd name="T56" fmla="*/ 277 w 3497"/>
              <a:gd name="T57" fmla="*/ 12886 h 12988"/>
              <a:gd name="T58" fmla="*/ 1179 w 3497"/>
              <a:gd name="T59" fmla="*/ 12911 h 12988"/>
              <a:gd name="T60" fmla="*/ 1213 w 3497"/>
              <a:gd name="T61" fmla="*/ 12719 h 12988"/>
              <a:gd name="T62" fmla="*/ 1213 w 3497"/>
              <a:gd name="T63" fmla="*/ 12389 h 12988"/>
              <a:gd name="T64" fmla="*/ 1265 w 3497"/>
              <a:gd name="T65" fmla="*/ 12048 h 12988"/>
              <a:gd name="T66" fmla="*/ 1311 w 3497"/>
              <a:gd name="T67" fmla="*/ 11325 h 12988"/>
              <a:gd name="T68" fmla="*/ 1331 w 3497"/>
              <a:gd name="T69" fmla="*/ 9891 h 12988"/>
              <a:gd name="T70" fmla="*/ 1527 w 3497"/>
              <a:gd name="T71" fmla="*/ 8924 h 12988"/>
              <a:gd name="T72" fmla="*/ 1830 w 3497"/>
              <a:gd name="T73" fmla="*/ 7648 h 12988"/>
              <a:gd name="T74" fmla="*/ 1943 w 3497"/>
              <a:gd name="T75" fmla="*/ 9950 h 12988"/>
              <a:gd name="T76" fmla="*/ 2081 w 3497"/>
              <a:gd name="T77" fmla="*/ 11405 h 12988"/>
              <a:gd name="T78" fmla="*/ 2010 w 3497"/>
              <a:gd name="T79" fmla="*/ 12015 h 12988"/>
              <a:gd name="T80" fmla="*/ 1970 w 3497"/>
              <a:gd name="T81" fmla="*/ 12276 h 12988"/>
              <a:gd name="T82" fmla="*/ 1962 w 3497"/>
              <a:gd name="T83" fmla="*/ 12719 h 12988"/>
              <a:gd name="T84" fmla="*/ 2881 w 3497"/>
              <a:gd name="T85" fmla="*/ 12965 h 12988"/>
              <a:gd name="T86" fmla="*/ 3357 w 3497"/>
              <a:gd name="T87" fmla="*/ 12809 h 12988"/>
              <a:gd name="T88" fmla="*/ 2871 w 3497"/>
              <a:gd name="T89" fmla="*/ 12296 h 12988"/>
              <a:gd name="T90" fmla="*/ 2758 w 3497"/>
              <a:gd name="T91" fmla="*/ 11981 h 12988"/>
              <a:gd name="T92" fmla="*/ 2776 w 3497"/>
              <a:gd name="T93" fmla="*/ 11177 h 12988"/>
              <a:gd name="T94" fmla="*/ 2828 w 3497"/>
              <a:gd name="T95" fmla="*/ 9373 h 12988"/>
              <a:gd name="T96" fmla="*/ 2839 w 3497"/>
              <a:gd name="T97" fmla="*/ 8058 h 12988"/>
              <a:gd name="T98" fmla="*/ 2944 w 3497"/>
              <a:gd name="T99" fmla="*/ 7035 h 12988"/>
              <a:gd name="T100" fmla="*/ 3046 w 3497"/>
              <a:gd name="T101" fmla="*/ 7178 h 12988"/>
              <a:gd name="T102" fmla="*/ 3172 w 3497"/>
              <a:gd name="T103" fmla="*/ 7193 h 12988"/>
              <a:gd name="T104" fmla="*/ 3382 w 3497"/>
              <a:gd name="T105" fmla="*/ 6947 h 12988"/>
              <a:gd name="T106" fmla="*/ 3353 w 3497"/>
              <a:gd name="T107" fmla="*/ 6683 h 12988"/>
              <a:gd name="T108" fmla="*/ 3473 w 3497"/>
              <a:gd name="T109" fmla="*/ 6371 h 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97" h="12988">
                <a:moveTo>
                  <a:pt x="3492" y="6156"/>
                </a:moveTo>
                <a:cubicBezTo>
                  <a:pt x="3486" y="6092"/>
                  <a:pt x="3481" y="5948"/>
                  <a:pt x="3465" y="5902"/>
                </a:cubicBezTo>
                <a:cubicBezTo>
                  <a:pt x="3450" y="5856"/>
                  <a:pt x="3455" y="5267"/>
                  <a:pt x="3431" y="5200"/>
                </a:cubicBezTo>
                <a:cubicBezTo>
                  <a:pt x="3408" y="5133"/>
                  <a:pt x="3382" y="5039"/>
                  <a:pt x="3382" y="5005"/>
                </a:cubicBezTo>
                <a:cubicBezTo>
                  <a:pt x="3382" y="4972"/>
                  <a:pt x="3389" y="4900"/>
                  <a:pt x="3358" y="4852"/>
                </a:cubicBezTo>
                <a:cubicBezTo>
                  <a:pt x="3327" y="4803"/>
                  <a:pt x="3324" y="4478"/>
                  <a:pt x="3306" y="4298"/>
                </a:cubicBezTo>
                <a:cubicBezTo>
                  <a:pt x="3287" y="4119"/>
                  <a:pt x="3298" y="3952"/>
                  <a:pt x="3243" y="3668"/>
                </a:cubicBezTo>
                <a:cubicBezTo>
                  <a:pt x="3188" y="3384"/>
                  <a:pt x="3130" y="3076"/>
                  <a:pt x="3096" y="3005"/>
                </a:cubicBezTo>
                <a:cubicBezTo>
                  <a:pt x="3062" y="2933"/>
                  <a:pt x="2955" y="2682"/>
                  <a:pt x="2831" y="2582"/>
                </a:cubicBezTo>
                <a:cubicBezTo>
                  <a:pt x="2708" y="2482"/>
                  <a:pt x="2499" y="2361"/>
                  <a:pt x="2499" y="2361"/>
                </a:cubicBezTo>
                <a:cubicBezTo>
                  <a:pt x="2499" y="2361"/>
                  <a:pt x="2535" y="2331"/>
                  <a:pt x="2501" y="2277"/>
                </a:cubicBezTo>
                <a:cubicBezTo>
                  <a:pt x="2467" y="2223"/>
                  <a:pt x="2446" y="2146"/>
                  <a:pt x="2415" y="2128"/>
                </a:cubicBezTo>
                <a:cubicBezTo>
                  <a:pt x="2384" y="2110"/>
                  <a:pt x="2370" y="2082"/>
                  <a:pt x="2334" y="1980"/>
                </a:cubicBezTo>
                <a:cubicBezTo>
                  <a:pt x="2297" y="1877"/>
                  <a:pt x="2305" y="1841"/>
                  <a:pt x="2232" y="1823"/>
                </a:cubicBezTo>
                <a:cubicBezTo>
                  <a:pt x="2161" y="1806"/>
                  <a:pt x="2072" y="1801"/>
                  <a:pt x="2066" y="1800"/>
                </a:cubicBezTo>
                <a:cubicBezTo>
                  <a:pt x="2030" y="1596"/>
                  <a:pt x="2053" y="1479"/>
                  <a:pt x="2053" y="1479"/>
                </a:cubicBezTo>
                <a:cubicBezTo>
                  <a:pt x="2053" y="1479"/>
                  <a:pt x="2072" y="1448"/>
                  <a:pt x="2079" y="1427"/>
                </a:cubicBezTo>
                <a:cubicBezTo>
                  <a:pt x="2086" y="1406"/>
                  <a:pt x="2089" y="1377"/>
                  <a:pt x="2089" y="1377"/>
                </a:cubicBezTo>
                <a:cubicBezTo>
                  <a:pt x="2089" y="1377"/>
                  <a:pt x="2128" y="1381"/>
                  <a:pt x="2154" y="1337"/>
                </a:cubicBezTo>
                <a:cubicBezTo>
                  <a:pt x="2181" y="1294"/>
                  <a:pt x="2206" y="1183"/>
                  <a:pt x="2206" y="1121"/>
                </a:cubicBezTo>
                <a:cubicBezTo>
                  <a:pt x="2205" y="1058"/>
                  <a:pt x="2199" y="1025"/>
                  <a:pt x="2191" y="1012"/>
                </a:cubicBezTo>
                <a:cubicBezTo>
                  <a:pt x="2183" y="1001"/>
                  <a:pt x="2168" y="998"/>
                  <a:pt x="2159" y="997"/>
                </a:cubicBezTo>
                <a:cubicBezTo>
                  <a:pt x="2163" y="986"/>
                  <a:pt x="2212" y="668"/>
                  <a:pt x="2204" y="634"/>
                </a:cubicBezTo>
                <a:cubicBezTo>
                  <a:pt x="2195" y="600"/>
                  <a:pt x="2176" y="505"/>
                  <a:pt x="2180" y="474"/>
                </a:cubicBezTo>
                <a:cubicBezTo>
                  <a:pt x="2187" y="405"/>
                  <a:pt x="2165" y="271"/>
                  <a:pt x="2154" y="248"/>
                </a:cubicBezTo>
                <a:cubicBezTo>
                  <a:pt x="2144" y="225"/>
                  <a:pt x="2053" y="190"/>
                  <a:pt x="2049" y="158"/>
                </a:cubicBezTo>
                <a:cubicBezTo>
                  <a:pt x="2045" y="127"/>
                  <a:pt x="1971" y="63"/>
                  <a:pt x="1900" y="48"/>
                </a:cubicBezTo>
                <a:cubicBezTo>
                  <a:pt x="1830" y="33"/>
                  <a:pt x="1730" y="0"/>
                  <a:pt x="1585" y="26"/>
                </a:cubicBezTo>
                <a:cubicBezTo>
                  <a:pt x="1444" y="52"/>
                  <a:pt x="1350" y="73"/>
                  <a:pt x="1284" y="150"/>
                </a:cubicBezTo>
                <a:cubicBezTo>
                  <a:pt x="1218" y="227"/>
                  <a:pt x="1131" y="197"/>
                  <a:pt x="1072" y="258"/>
                </a:cubicBezTo>
                <a:cubicBezTo>
                  <a:pt x="1013" y="320"/>
                  <a:pt x="1027" y="392"/>
                  <a:pt x="1008" y="463"/>
                </a:cubicBezTo>
                <a:cubicBezTo>
                  <a:pt x="988" y="534"/>
                  <a:pt x="995" y="629"/>
                  <a:pt x="1004" y="718"/>
                </a:cubicBezTo>
                <a:cubicBezTo>
                  <a:pt x="1011" y="790"/>
                  <a:pt x="1026" y="877"/>
                  <a:pt x="1034" y="922"/>
                </a:cubicBezTo>
                <a:cubicBezTo>
                  <a:pt x="1037" y="923"/>
                  <a:pt x="1017" y="924"/>
                  <a:pt x="1005" y="926"/>
                </a:cubicBezTo>
                <a:cubicBezTo>
                  <a:pt x="972" y="933"/>
                  <a:pt x="950" y="990"/>
                  <a:pt x="958" y="1030"/>
                </a:cubicBezTo>
                <a:cubicBezTo>
                  <a:pt x="965" y="1071"/>
                  <a:pt x="978" y="1174"/>
                  <a:pt x="1008" y="1230"/>
                </a:cubicBezTo>
                <a:cubicBezTo>
                  <a:pt x="1038" y="1285"/>
                  <a:pt x="1058" y="1312"/>
                  <a:pt x="1088" y="1322"/>
                </a:cubicBezTo>
                <a:cubicBezTo>
                  <a:pt x="1119" y="1332"/>
                  <a:pt x="1153" y="1333"/>
                  <a:pt x="1153" y="1333"/>
                </a:cubicBezTo>
                <a:cubicBezTo>
                  <a:pt x="1153" y="1333"/>
                  <a:pt x="1174" y="1465"/>
                  <a:pt x="1181" y="1606"/>
                </a:cubicBezTo>
                <a:cubicBezTo>
                  <a:pt x="1185" y="1684"/>
                  <a:pt x="1167" y="1761"/>
                  <a:pt x="1162" y="1782"/>
                </a:cubicBezTo>
                <a:cubicBezTo>
                  <a:pt x="1154" y="1777"/>
                  <a:pt x="1096" y="1746"/>
                  <a:pt x="1011" y="1736"/>
                </a:cubicBezTo>
                <a:cubicBezTo>
                  <a:pt x="919" y="1726"/>
                  <a:pt x="744" y="1706"/>
                  <a:pt x="720" y="1770"/>
                </a:cubicBezTo>
                <a:cubicBezTo>
                  <a:pt x="697" y="1834"/>
                  <a:pt x="697" y="1882"/>
                  <a:pt x="697" y="1911"/>
                </a:cubicBezTo>
                <a:cubicBezTo>
                  <a:pt x="697" y="1939"/>
                  <a:pt x="686" y="1998"/>
                  <a:pt x="689" y="2036"/>
                </a:cubicBezTo>
                <a:cubicBezTo>
                  <a:pt x="691" y="2075"/>
                  <a:pt x="704" y="2149"/>
                  <a:pt x="704" y="2149"/>
                </a:cubicBezTo>
                <a:cubicBezTo>
                  <a:pt x="704" y="2149"/>
                  <a:pt x="710" y="2215"/>
                  <a:pt x="694" y="2221"/>
                </a:cubicBezTo>
                <a:cubicBezTo>
                  <a:pt x="678" y="2226"/>
                  <a:pt x="340" y="2336"/>
                  <a:pt x="236" y="2502"/>
                </a:cubicBezTo>
                <a:cubicBezTo>
                  <a:pt x="131" y="2669"/>
                  <a:pt x="118" y="2689"/>
                  <a:pt x="81" y="2835"/>
                </a:cubicBezTo>
                <a:cubicBezTo>
                  <a:pt x="44" y="2981"/>
                  <a:pt x="21" y="3350"/>
                  <a:pt x="23" y="3448"/>
                </a:cubicBezTo>
                <a:cubicBezTo>
                  <a:pt x="26" y="3545"/>
                  <a:pt x="29" y="3960"/>
                  <a:pt x="18" y="4075"/>
                </a:cubicBezTo>
                <a:cubicBezTo>
                  <a:pt x="8" y="4191"/>
                  <a:pt x="23" y="4642"/>
                  <a:pt x="18" y="4752"/>
                </a:cubicBezTo>
                <a:cubicBezTo>
                  <a:pt x="13" y="4862"/>
                  <a:pt x="0" y="4972"/>
                  <a:pt x="8" y="5023"/>
                </a:cubicBezTo>
                <a:cubicBezTo>
                  <a:pt x="16" y="5075"/>
                  <a:pt x="10" y="5433"/>
                  <a:pt x="21" y="5482"/>
                </a:cubicBezTo>
                <a:cubicBezTo>
                  <a:pt x="31" y="5531"/>
                  <a:pt x="13" y="5648"/>
                  <a:pt x="21" y="5692"/>
                </a:cubicBezTo>
                <a:cubicBezTo>
                  <a:pt x="29" y="5735"/>
                  <a:pt x="78" y="5876"/>
                  <a:pt x="78" y="5923"/>
                </a:cubicBezTo>
                <a:cubicBezTo>
                  <a:pt x="78" y="5969"/>
                  <a:pt x="84" y="6115"/>
                  <a:pt x="97" y="6192"/>
                </a:cubicBezTo>
                <a:cubicBezTo>
                  <a:pt x="110" y="6268"/>
                  <a:pt x="123" y="6394"/>
                  <a:pt x="149" y="6430"/>
                </a:cubicBezTo>
                <a:cubicBezTo>
                  <a:pt x="175" y="6466"/>
                  <a:pt x="188" y="6476"/>
                  <a:pt x="212" y="6481"/>
                </a:cubicBezTo>
                <a:cubicBezTo>
                  <a:pt x="212" y="6481"/>
                  <a:pt x="212" y="6481"/>
                  <a:pt x="212" y="6481"/>
                </a:cubicBezTo>
                <a:cubicBezTo>
                  <a:pt x="214" y="6491"/>
                  <a:pt x="227" y="6495"/>
                  <a:pt x="241" y="6500"/>
                </a:cubicBezTo>
                <a:cubicBezTo>
                  <a:pt x="249" y="6509"/>
                  <a:pt x="254" y="6521"/>
                  <a:pt x="257" y="6532"/>
                </a:cubicBezTo>
                <a:cubicBezTo>
                  <a:pt x="262" y="6555"/>
                  <a:pt x="280" y="6770"/>
                  <a:pt x="296" y="6770"/>
                </a:cubicBezTo>
                <a:cubicBezTo>
                  <a:pt x="298" y="6770"/>
                  <a:pt x="307" y="6768"/>
                  <a:pt x="319" y="6764"/>
                </a:cubicBezTo>
                <a:cubicBezTo>
                  <a:pt x="319" y="6763"/>
                  <a:pt x="319" y="6763"/>
                  <a:pt x="319" y="6763"/>
                </a:cubicBezTo>
                <a:cubicBezTo>
                  <a:pt x="319" y="6763"/>
                  <a:pt x="322" y="6762"/>
                  <a:pt x="327" y="6760"/>
                </a:cubicBezTo>
                <a:cubicBezTo>
                  <a:pt x="320" y="6764"/>
                  <a:pt x="315" y="6767"/>
                  <a:pt x="315" y="6767"/>
                </a:cubicBezTo>
                <a:cubicBezTo>
                  <a:pt x="318" y="6800"/>
                  <a:pt x="318" y="6800"/>
                  <a:pt x="318" y="6800"/>
                </a:cubicBezTo>
                <a:cubicBezTo>
                  <a:pt x="318" y="6800"/>
                  <a:pt x="318" y="6905"/>
                  <a:pt x="326" y="6966"/>
                </a:cubicBezTo>
                <a:cubicBezTo>
                  <a:pt x="334" y="7028"/>
                  <a:pt x="339" y="7033"/>
                  <a:pt x="363" y="7069"/>
                </a:cubicBezTo>
                <a:cubicBezTo>
                  <a:pt x="386" y="7105"/>
                  <a:pt x="460" y="7207"/>
                  <a:pt x="480" y="7212"/>
                </a:cubicBezTo>
                <a:cubicBezTo>
                  <a:pt x="501" y="7218"/>
                  <a:pt x="530" y="7200"/>
                  <a:pt x="543" y="7228"/>
                </a:cubicBezTo>
                <a:cubicBezTo>
                  <a:pt x="554" y="7251"/>
                  <a:pt x="598" y="7268"/>
                  <a:pt x="618" y="7272"/>
                </a:cubicBezTo>
                <a:cubicBezTo>
                  <a:pt x="610" y="7331"/>
                  <a:pt x="604" y="7376"/>
                  <a:pt x="604" y="7390"/>
                </a:cubicBezTo>
                <a:cubicBezTo>
                  <a:pt x="604" y="7441"/>
                  <a:pt x="619" y="7630"/>
                  <a:pt x="643" y="7703"/>
                </a:cubicBezTo>
                <a:cubicBezTo>
                  <a:pt x="666" y="7777"/>
                  <a:pt x="608" y="8122"/>
                  <a:pt x="604" y="8353"/>
                </a:cubicBezTo>
                <a:cubicBezTo>
                  <a:pt x="600" y="8583"/>
                  <a:pt x="600" y="8965"/>
                  <a:pt x="600" y="9076"/>
                </a:cubicBezTo>
                <a:cubicBezTo>
                  <a:pt x="600" y="9186"/>
                  <a:pt x="490" y="9605"/>
                  <a:pt x="474" y="9706"/>
                </a:cubicBezTo>
                <a:cubicBezTo>
                  <a:pt x="458" y="9808"/>
                  <a:pt x="387" y="10400"/>
                  <a:pt x="423" y="10548"/>
                </a:cubicBezTo>
                <a:cubicBezTo>
                  <a:pt x="458" y="10695"/>
                  <a:pt x="537" y="11177"/>
                  <a:pt x="486" y="11279"/>
                </a:cubicBezTo>
                <a:cubicBezTo>
                  <a:pt x="452" y="11346"/>
                  <a:pt x="501" y="11505"/>
                  <a:pt x="486" y="11593"/>
                </a:cubicBezTo>
                <a:cubicBezTo>
                  <a:pt x="470" y="11680"/>
                  <a:pt x="497" y="11762"/>
                  <a:pt x="497" y="11861"/>
                </a:cubicBezTo>
                <a:cubicBezTo>
                  <a:pt x="497" y="11966"/>
                  <a:pt x="538" y="12043"/>
                  <a:pt x="561" y="12078"/>
                </a:cubicBezTo>
                <a:cubicBezTo>
                  <a:pt x="561" y="12079"/>
                  <a:pt x="560" y="12079"/>
                  <a:pt x="560" y="12080"/>
                </a:cubicBezTo>
                <a:cubicBezTo>
                  <a:pt x="521" y="12307"/>
                  <a:pt x="327" y="12486"/>
                  <a:pt x="306" y="12532"/>
                </a:cubicBezTo>
                <a:cubicBezTo>
                  <a:pt x="290" y="12569"/>
                  <a:pt x="297" y="12655"/>
                  <a:pt x="296" y="12671"/>
                </a:cubicBezTo>
                <a:cubicBezTo>
                  <a:pt x="293" y="12699"/>
                  <a:pt x="275" y="12706"/>
                  <a:pt x="267" y="12719"/>
                </a:cubicBezTo>
                <a:cubicBezTo>
                  <a:pt x="259" y="12732"/>
                  <a:pt x="260" y="12851"/>
                  <a:pt x="277" y="12886"/>
                </a:cubicBezTo>
                <a:cubicBezTo>
                  <a:pt x="296" y="12922"/>
                  <a:pt x="376" y="12924"/>
                  <a:pt x="437" y="12922"/>
                </a:cubicBezTo>
                <a:cubicBezTo>
                  <a:pt x="563" y="12916"/>
                  <a:pt x="661" y="12934"/>
                  <a:pt x="765" y="12932"/>
                </a:cubicBezTo>
                <a:cubicBezTo>
                  <a:pt x="883" y="12929"/>
                  <a:pt x="1127" y="12934"/>
                  <a:pt x="1179" y="12911"/>
                </a:cubicBezTo>
                <a:cubicBezTo>
                  <a:pt x="1230" y="12888"/>
                  <a:pt x="1214" y="12919"/>
                  <a:pt x="1226" y="12858"/>
                </a:cubicBezTo>
                <a:cubicBezTo>
                  <a:pt x="1235" y="12808"/>
                  <a:pt x="1224" y="12766"/>
                  <a:pt x="1224" y="12766"/>
                </a:cubicBezTo>
                <a:cubicBezTo>
                  <a:pt x="1224" y="12766"/>
                  <a:pt x="1206" y="12746"/>
                  <a:pt x="1213" y="12719"/>
                </a:cubicBezTo>
                <a:cubicBezTo>
                  <a:pt x="1215" y="12709"/>
                  <a:pt x="1234" y="12678"/>
                  <a:pt x="1231" y="12612"/>
                </a:cubicBezTo>
                <a:cubicBezTo>
                  <a:pt x="1229" y="12550"/>
                  <a:pt x="1194" y="12512"/>
                  <a:pt x="1194" y="12486"/>
                </a:cubicBezTo>
                <a:cubicBezTo>
                  <a:pt x="1194" y="12450"/>
                  <a:pt x="1201" y="12453"/>
                  <a:pt x="1213" y="12389"/>
                </a:cubicBezTo>
                <a:cubicBezTo>
                  <a:pt x="1220" y="12346"/>
                  <a:pt x="1210" y="12143"/>
                  <a:pt x="1220" y="12112"/>
                </a:cubicBezTo>
                <a:cubicBezTo>
                  <a:pt x="1227" y="12093"/>
                  <a:pt x="1234" y="12075"/>
                  <a:pt x="1239" y="12060"/>
                </a:cubicBezTo>
                <a:cubicBezTo>
                  <a:pt x="1254" y="12056"/>
                  <a:pt x="1263" y="12052"/>
                  <a:pt x="1265" y="12048"/>
                </a:cubicBezTo>
                <a:cubicBezTo>
                  <a:pt x="1283" y="12007"/>
                  <a:pt x="1252" y="11815"/>
                  <a:pt x="1279" y="11682"/>
                </a:cubicBezTo>
                <a:cubicBezTo>
                  <a:pt x="1298" y="11591"/>
                  <a:pt x="1303" y="11541"/>
                  <a:pt x="1307" y="11520"/>
                </a:cubicBezTo>
                <a:cubicBezTo>
                  <a:pt x="1323" y="11446"/>
                  <a:pt x="1358" y="11425"/>
                  <a:pt x="1311" y="11325"/>
                </a:cubicBezTo>
                <a:cubicBezTo>
                  <a:pt x="1244" y="11185"/>
                  <a:pt x="1193" y="10885"/>
                  <a:pt x="1193" y="10834"/>
                </a:cubicBezTo>
                <a:cubicBezTo>
                  <a:pt x="1193" y="10784"/>
                  <a:pt x="1236" y="10641"/>
                  <a:pt x="1279" y="10388"/>
                </a:cubicBezTo>
                <a:cubicBezTo>
                  <a:pt x="1323" y="10135"/>
                  <a:pt x="1331" y="9918"/>
                  <a:pt x="1331" y="9891"/>
                </a:cubicBezTo>
                <a:cubicBezTo>
                  <a:pt x="1331" y="9863"/>
                  <a:pt x="1342" y="9826"/>
                  <a:pt x="1386" y="9752"/>
                </a:cubicBezTo>
                <a:cubicBezTo>
                  <a:pt x="1429" y="9679"/>
                  <a:pt x="1401" y="9554"/>
                  <a:pt x="1401" y="9462"/>
                </a:cubicBezTo>
                <a:cubicBezTo>
                  <a:pt x="1401" y="9370"/>
                  <a:pt x="1468" y="9209"/>
                  <a:pt x="1527" y="8924"/>
                </a:cubicBezTo>
                <a:cubicBezTo>
                  <a:pt x="1586" y="8638"/>
                  <a:pt x="1664" y="8449"/>
                  <a:pt x="1676" y="8408"/>
                </a:cubicBezTo>
                <a:cubicBezTo>
                  <a:pt x="1688" y="8366"/>
                  <a:pt x="1641" y="8233"/>
                  <a:pt x="1712" y="8035"/>
                </a:cubicBezTo>
                <a:cubicBezTo>
                  <a:pt x="1782" y="7837"/>
                  <a:pt x="1830" y="7648"/>
                  <a:pt x="1830" y="7648"/>
                </a:cubicBezTo>
                <a:cubicBezTo>
                  <a:pt x="1830" y="7648"/>
                  <a:pt x="1822" y="8007"/>
                  <a:pt x="1822" y="8164"/>
                </a:cubicBezTo>
                <a:cubicBezTo>
                  <a:pt x="1822" y="8320"/>
                  <a:pt x="1920" y="8924"/>
                  <a:pt x="1951" y="9053"/>
                </a:cubicBezTo>
                <a:cubicBezTo>
                  <a:pt x="1983" y="9181"/>
                  <a:pt x="1967" y="9679"/>
                  <a:pt x="1943" y="9950"/>
                </a:cubicBezTo>
                <a:cubicBezTo>
                  <a:pt x="1920" y="10222"/>
                  <a:pt x="1995" y="10931"/>
                  <a:pt x="2038" y="11014"/>
                </a:cubicBezTo>
                <a:cubicBezTo>
                  <a:pt x="2081" y="11097"/>
                  <a:pt x="2061" y="11212"/>
                  <a:pt x="2026" y="11276"/>
                </a:cubicBezTo>
                <a:cubicBezTo>
                  <a:pt x="1991" y="11341"/>
                  <a:pt x="2069" y="11368"/>
                  <a:pt x="2081" y="11405"/>
                </a:cubicBezTo>
                <a:cubicBezTo>
                  <a:pt x="2093" y="11442"/>
                  <a:pt x="2014" y="11442"/>
                  <a:pt x="2014" y="11516"/>
                </a:cubicBezTo>
                <a:cubicBezTo>
                  <a:pt x="2014" y="11589"/>
                  <a:pt x="1908" y="11759"/>
                  <a:pt x="1959" y="11805"/>
                </a:cubicBezTo>
                <a:cubicBezTo>
                  <a:pt x="1986" y="11829"/>
                  <a:pt x="2001" y="11928"/>
                  <a:pt x="2010" y="12015"/>
                </a:cubicBezTo>
                <a:cubicBezTo>
                  <a:pt x="2009" y="12015"/>
                  <a:pt x="2009" y="12015"/>
                  <a:pt x="2009" y="12015"/>
                </a:cubicBezTo>
                <a:cubicBezTo>
                  <a:pt x="2009" y="12015"/>
                  <a:pt x="2012" y="12149"/>
                  <a:pt x="2012" y="12176"/>
                </a:cubicBezTo>
                <a:cubicBezTo>
                  <a:pt x="2012" y="12203"/>
                  <a:pt x="1970" y="12276"/>
                  <a:pt x="1970" y="12276"/>
                </a:cubicBezTo>
                <a:cubicBezTo>
                  <a:pt x="1970" y="12276"/>
                  <a:pt x="1930" y="12362"/>
                  <a:pt x="1957" y="12450"/>
                </a:cubicBezTo>
                <a:cubicBezTo>
                  <a:pt x="1980" y="12530"/>
                  <a:pt x="1960" y="12605"/>
                  <a:pt x="1957" y="12637"/>
                </a:cubicBezTo>
                <a:cubicBezTo>
                  <a:pt x="1951" y="12680"/>
                  <a:pt x="1947" y="12713"/>
                  <a:pt x="1962" y="12719"/>
                </a:cubicBezTo>
                <a:cubicBezTo>
                  <a:pt x="2072" y="12763"/>
                  <a:pt x="2289" y="12781"/>
                  <a:pt x="2303" y="12782"/>
                </a:cubicBezTo>
                <a:cubicBezTo>
                  <a:pt x="2346" y="12786"/>
                  <a:pt x="2383" y="12835"/>
                  <a:pt x="2462" y="12880"/>
                </a:cubicBezTo>
                <a:cubicBezTo>
                  <a:pt x="2564" y="12940"/>
                  <a:pt x="2763" y="12965"/>
                  <a:pt x="2881" y="12965"/>
                </a:cubicBezTo>
                <a:cubicBezTo>
                  <a:pt x="2999" y="12965"/>
                  <a:pt x="3363" y="12988"/>
                  <a:pt x="3384" y="12968"/>
                </a:cubicBezTo>
                <a:cubicBezTo>
                  <a:pt x="3405" y="12947"/>
                  <a:pt x="3400" y="12856"/>
                  <a:pt x="3392" y="12837"/>
                </a:cubicBezTo>
                <a:cubicBezTo>
                  <a:pt x="3390" y="12831"/>
                  <a:pt x="3357" y="12809"/>
                  <a:pt x="3357" y="12809"/>
                </a:cubicBezTo>
                <a:cubicBezTo>
                  <a:pt x="3358" y="12796"/>
                  <a:pt x="3363" y="12742"/>
                  <a:pt x="3345" y="12714"/>
                </a:cubicBezTo>
                <a:cubicBezTo>
                  <a:pt x="3327" y="12686"/>
                  <a:pt x="3238" y="12617"/>
                  <a:pt x="3175" y="12578"/>
                </a:cubicBezTo>
                <a:cubicBezTo>
                  <a:pt x="3113" y="12541"/>
                  <a:pt x="2960" y="12412"/>
                  <a:pt x="2871" y="12296"/>
                </a:cubicBezTo>
                <a:cubicBezTo>
                  <a:pt x="2757" y="12150"/>
                  <a:pt x="2918" y="12092"/>
                  <a:pt x="2813" y="12038"/>
                </a:cubicBezTo>
                <a:cubicBezTo>
                  <a:pt x="2768" y="12015"/>
                  <a:pt x="2757" y="11994"/>
                  <a:pt x="2755" y="11982"/>
                </a:cubicBezTo>
                <a:cubicBezTo>
                  <a:pt x="2758" y="11981"/>
                  <a:pt x="2758" y="11981"/>
                  <a:pt x="2758" y="11981"/>
                </a:cubicBezTo>
                <a:cubicBezTo>
                  <a:pt x="2758" y="11981"/>
                  <a:pt x="2828" y="11920"/>
                  <a:pt x="2811" y="11853"/>
                </a:cubicBezTo>
                <a:cubicBezTo>
                  <a:pt x="2793" y="11786"/>
                  <a:pt x="2858" y="11720"/>
                  <a:pt x="2855" y="11661"/>
                </a:cubicBezTo>
                <a:cubicBezTo>
                  <a:pt x="2852" y="11595"/>
                  <a:pt x="2788" y="11324"/>
                  <a:pt x="2776" y="11177"/>
                </a:cubicBezTo>
                <a:cubicBezTo>
                  <a:pt x="2765" y="11030"/>
                  <a:pt x="2805" y="10629"/>
                  <a:pt x="2847" y="10369"/>
                </a:cubicBezTo>
                <a:cubicBezTo>
                  <a:pt x="2902" y="10032"/>
                  <a:pt x="2851" y="9869"/>
                  <a:pt x="2883" y="9726"/>
                </a:cubicBezTo>
                <a:cubicBezTo>
                  <a:pt x="2914" y="9584"/>
                  <a:pt x="2816" y="9425"/>
                  <a:pt x="2828" y="9373"/>
                </a:cubicBezTo>
                <a:cubicBezTo>
                  <a:pt x="2836" y="9335"/>
                  <a:pt x="2831" y="9109"/>
                  <a:pt x="2847" y="8957"/>
                </a:cubicBezTo>
                <a:cubicBezTo>
                  <a:pt x="2863" y="8806"/>
                  <a:pt x="2808" y="8629"/>
                  <a:pt x="2808" y="8514"/>
                </a:cubicBezTo>
                <a:cubicBezTo>
                  <a:pt x="2808" y="8399"/>
                  <a:pt x="2839" y="8164"/>
                  <a:pt x="2839" y="8058"/>
                </a:cubicBezTo>
                <a:cubicBezTo>
                  <a:pt x="2839" y="7952"/>
                  <a:pt x="2871" y="7809"/>
                  <a:pt x="2898" y="7630"/>
                </a:cubicBezTo>
                <a:cubicBezTo>
                  <a:pt x="2926" y="7450"/>
                  <a:pt x="2934" y="7220"/>
                  <a:pt x="2934" y="7169"/>
                </a:cubicBezTo>
                <a:cubicBezTo>
                  <a:pt x="2934" y="7139"/>
                  <a:pt x="2940" y="7087"/>
                  <a:pt x="2944" y="7035"/>
                </a:cubicBezTo>
                <a:cubicBezTo>
                  <a:pt x="2952" y="7048"/>
                  <a:pt x="2963" y="7061"/>
                  <a:pt x="2976" y="7073"/>
                </a:cubicBezTo>
                <a:cubicBezTo>
                  <a:pt x="2999" y="7096"/>
                  <a:pt x="3015" y="7119"/>
                  <a:pt x="3015" y="7119"/>
                </a:cubicBezTo>
                <a:cubicBezTo>
                  <a:pt x="3015" y="7119"/>
                  <a:pt x="3017" y="7165"/>
                  <a:pt x="3046" y="7178"/>
                </a:cubicBezTo>
                <a:cubicBezTo>
                  <a:pt x="3075" y="7191"/>
                  <a:pt x="3099" y="7191"/>
                  <a:pt x="3109" y="7183"/>
                </a:cubicBezTo>
                <a:cubicBezTo>
                  <a:pt x="3120" y="7175"/>
                  <a:pt x="3133" y="7165"/>
                  <a:pt x="3133" y="7165"/>
                </a:cubicBezTo>
                <a:cubicBezTo>
                  <a:pt x="3133" y="7165"/>
                  <a:pt x="3141" y="7201"/>
                  <a:pt x="3172" y="7193"/>
                </a:cubicBezTo>
                <a:cubicBezTo>
                  <a:pt x="3203" y="7186"/>
                  <a:pt x="3224" y="7157"/>
                  <a:pt x="3240" y="7137"/>
                </a:cubicBezTo>
                <a:cubicBezTo>
                  <a:pt x="3256" y="7116"/>
                  <a:pt x="3293" y="7068"/>
                  <a:pt x="3316" y="7042"/>
                </a:cubicBezTo>
                <a:cubicBezTo>
                  <a:pt x="3340" y="7016"/>
                  <a:pt x="3384" y="6991"/>
                  <a:pt x="3382" y="6947"/>
                </a:cubicBezTo>
                <a:cubicBezTo>
                  <a:pt x="3379" y="6904"/>
                  <a:pt x="3368" y="6842"/>
                  <a:pt x="3361" y="6783"/>
                </a:cubicBezTo>
                <a:cubicBezTo>
                  <a:pt x="3356" y="6748"/>
                  <a:pt x="3352" y="6709"/>
                  <a:pt x="3347" y="6680"/>
                </a:cubicBezTo>
                <a:cubicBezTo>
                  <a:pt x="3351" y="6682"/>
                  <a:pt x="3353" y="6683"/>
                  <a:pt x="3353" y="6683"/>
                </a:cubicBezTo>
                <a:cubicBezTo>
                  <a:pt x="3353" y="6683"/>
                  <a:pt x="3366" y="6650"/>
                  <a:pt x="3355" y="6586"/>
                </a:cubicBezTo>
                <a:cubicBezTo>
                  <a:pt x="3345" y="6522"/>
                  <a:pt x="3371" y="6466"/>
                  <a:pt x="3389" y="6453"/>
                </a:cubicBezTo>
                <a:cubicBezTo>
                  <a:pt x="3408" y="6440"/>
                  <a:pt x="3468" y="6409"/>
                  <a:pt x="3473" y="6371"/>
                </a:cubicBezTo>
                <a:cubicBezTo>
                  <a:pt x="3479" y="6332"/>
                  <a:pt x="3497" y="6220"/>
                  <a:pt x="3492" y="615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2" name="Rectangle 21">
            <a:extLst>
              <a:ext uri="{FF2B5EF4-FFF2-40B4-BE49-F238E27FC236}">
                <a16:creationId xmlns:a16="http://schemas.microsoft.com/office/drawing/2014/main" id="{70FC9E03-5395-4894-9B9A-C0446B4E6EA4}"/>
              </a:ext>
            </a:extLst>
          </p:cNvPr>
          <p:cNvSpPr/>
          <p:nvPr/>
        </p:nvSpPr>
        <p:spPr>
          <a:xfrm>
            <a:off x="3232786" y="4707820"/>
            <a:ext cx="6231254" cy="669414"/>
          </a:xfrm>
          <a:prstGeom prst="rect">
            <a:avLst/>
          </a:prstGeom>
        </p:spPr>
        <p:txBody>
          <a:bodyPr wrap="square">
            <a:spAutoFit/>
          </a:bodyPr>
          <a:lstStyle/>
          <a:p>
            <a:pPr marL="0" marR="0" lvl="0" indent="0" algn="l" defTabSz="914400" rtl="0" eaLnBrk="1" fontAlgn="auto" latinLnBrk="0" hangingPunct="1">
              <a:lnSpc>
                <a:spcPts val="1450"/>
              </a:lnSpc>
              <a:spcBef>
                <a:spcPts val="0"/>
              </a:spcBef>
              <a:spcAft>
                <a:spcPts val="90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For most people, HPV clears on its own.</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But, for those who don’t clear the virus, it could cause certain cancers and diseases.</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1,3,4</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There is no way to predict which patients who have HPV will develop cancer.</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5</a:t>
            </a:r>
          </a:p>
        </p:txBody>
      </p:sp>
      <p:sp>
        <p:nvSpPr>
          <p:cNvPr id="23" name="Footer Placeholder 1">
            <a:extLst>
              <a:ext uri="{FF2B5EF4-FFF2-40B4-BE49-F238E27FC236}">
                <a16:creationId xmlns:a16="http://schemas.microsoft.com/office/drawing/2014/main" id="{996FAB66-05A1-4F22-859E-A88DEB9AA297}"/>
              </a:ext>
            </a:extLst>
          </p:cNvPr>
          <p:cNvSpPr txBox="1">
            <a:spLocks/>
          </p:cNvSpPr>
          <p:nvPr/>
        </p:nvSpPr>
        <p:spPr>
          <a:xfrm>
            <a:off x="2460625" y="5549403"/>
            <a:ext cx="9121775" cy="8556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300"/>
              </a:spcAft>
              <a:defRPr/>
            </a:pPr>
            <a:r>
              <a:rPr lang="en-US" sz="1100" dirty="0">
                <a:solidFill>
                  <a:srgbClr val="000000">
                    <a:lumMod val="65000"/>
                    <a:lumOff val="35000"/>
                  </a:srgbClr>
                </a:solidFill>
                <a:latin typeface="Arial Narrow" panose="020B0606020202030204" pitchFamily="34" charset="0"/>
              </a:rPr>
              <a:t>CDC=Centers for Disease Control and Prevention; HPV=human papillomavirus.</a:t>
            </a:r>
            <a:endParaRPr lang="en-US" sz="1100" b="1" dirty="0">
              <a:solidFill>
                <a:srgbClr val="000000">
                  <a:lumMod val="65000"/>
                  <a:lumOff val="35000"/>
                </a:srgbClr>
              </a:solidFill>
              <a:latin typeface="Arial Narrow" panose="020B0606020202030204" pitchFamily="34" charset="0"/>
            </a:endParaRPr>
          </a:p>
          <a:p>
            <a:pPr defTabSz="914400">
              <a:spcAft>
                <a:spcPts val="300"/>
              </a:spcAft>
              <a:defRPr/>
            </a:pPr>
            <a:r>
              <a:rPr lang="en-US" sz="1100" b="1" dirty="0">
                <a:solidFill>
                  <a:srgbClr val="000000">
                    <a:lumMod val="65000"/>
                    <a:lumOff val="35000"/>
                  </a:srgbClr>
                </a:solidFill>
                <a:latin typeface="Arial Narrow" panose="020B0606020202030204" pitchFamily="34" charset="0"/>
              </a:rPr>
              <a:t>1. </a:t>
            </a:r>
            <a:r>
              <a:rPr lang="en-US" sz="1100" dirty="0">
                <a:solidFill>
                  <a:srgbClr val="000000">
                    <a:lumMod val="65000"/>
                    <a:lumOff val="35000"/>
                  </a:srgbClr>
                </a:solidFill>
                <a:latin typeface="Arial Narrow" panose="020B0606020202030204" pitchFamily="34" charset="0"/>
              </a:rPr>
              <a:t>CDC. Human papillomavirus. In: </a:t>
            </a:r>
            <a:r>
              <a:rPr lang="en-US" sz="1100" dirty="0" err="1">
                <a:solidFill>
                  <a:srgbClr val="000000">
                    <a:lumMod val="65000"/>
                    <a:lumOff val="35000"/>
                  </a:srgbClr>
                </a:solidFill>
                <a:latin typeface="Arial Narrow" panose="020B0606020202030204" pitchFamily="34" charset="0"/>
              </a:rPr>
              <a:t>Hamborsky</a:t>
            </a:r>
            <a:r>
              <a:rPr lang="en-US" sz="1100" dirty="0">
                <a:solidFill>
                  <a:srgbClr val="000000">
                    <a:lumMod val="65000"/>
                    <a:lumOff val="35000"/>
                  </a:srgbClr>
                </a:solidFill>
                <a:latin typeface="Arial Narrow" panose="020B0606020202030204" pitchFamily="34" charset="0"/>
              </a:rPr>
              <a:t> J, et al, eds. </a:t>
            </a:r>
            <a:r>
              <a:rPr lang="en-US" sz="1100" i="1" dirty="0">
                <a:solidFill>
                  <a:srgbClr val="000000">
                    <a:lumMod val="65000"/>
                    <a:lumOff val="35000"/>
                  </a:srgbClr>
                </a:solidFill>
                <a:latin typeface="Arial Narrow" panose="020B0606020202030204" pitchFamily="34" charset="0"/>
              </a:rPr>
              <a:t>Epidemiology and Prevention of Vaccine-Preventable Diseases. </a:t>
            </a:r>
            <a:r>
              <a:rPr lang="en-US" sz="1100" dirty="0">
                <a:solidFill>
                  <a:srgbClr val="000000">
                    <a:lumMod val="65000"/>
                    <a:lumOff val="35000"/>
                  </a:srgbClr>
                </a:solidFill>
                <a:latin typeface="Arial Narrow" panose="020B0606020202030204" pitchFamily="34" charset="0"/>
              </a:rPr>
              <a:t>13th ed. 2015:175-186.</a:t>
            </a:r>
            <a:r>
              <a:rPr lang="en-US" sz="1100" b="1" dirty="0">
                <a:solidFill>
                  <a:srgbClr val="000000">
                    <a:lumMod val="65000"/>
                    <a:lumOff val="35000"/>
                  </a:srgbClr>
                </a:solidFill>
                <a:latin typeface="Arial Narrow" panose="020B0606020202030204" pitchFamily="34" charset="0"/>
              </a:rPr>
              <a:t> 2. </a:t>
            </a:r>
            <a:r>
              <a:rPr lang="en-US" sz="1100" dirty="0" err="1">
                <a:solidFill>
                  <a:srgbClr val="000000">
                    <a:lumMod val="65000"/>
                    <a:lumOff val="35000"/>
                  </a:srgbClr>
                </a:solidFill>
                <a:latin typeface="Arial Narrow" panose="020B0606020202030204" pitchFamily="34" charset="0"/>
              </a:rPr>
              <a:t>Senkomago</a:t>
            </a:r>
            <a:r>
              <a:rPr lang="en-US" sz="1100" dirty="0">
                <a:solidFill>
                  <a:srgbClr val="000000">
                    <a:lumMod val="65000"/>
                    <a:lumOff val="35000"/>
                  </a:srgbClr>
                </a:solidFill>
                <a:latin typeface="Arial Narrow" panose="020B0606020202030204" pitchFamily="34" charset="0"/>
              </a:rPr>
              <a:t> V,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2019;68(33):724-728. </a:t>
            </a:r>
            <a:r>
              <a:rPr lang="en-US" sz="1100" b="1" dirty="0">
                <a:solidFill>
                  <a:srgbClr val="000000">
                    <a:lumMod val="65000"/>
                    <a:lumOff val="35000"/>
                  </a:srgbClr>
                </a:solidFill>
                <a:latin typeface="Arial Narrow" panose="020B0606020202030204" pitchFamily="34" charset="0"/>
              </a:rPr>
              <a:t>3.</a:t>
            </a:r>
            <a:r>
              <a:rPr lang="en-US" sz="1100" dirty="0">
                <a:solidFill>
                  <a:srgbClr val="000000">
                    <a:lumMod val="65000"/>
                    <a:lumOff val="35000"/>
                  </a:srgbClr>
                </a:solidFill>
                <a:latin typeface="Arial Narrow" panose="020B0606020202030204" pitchFamily="34" charset="0"/>
              </a:rPr>
              <a:t> CDC. 2015 sexually transmitted diseases treatment guidelines: human papillomavirus (HPV) infection. https://www.cdc.gov/std/tg2015/hpv.htm. Last reviewed June 4, 2015. Accessed February 3, 2020. </a:t>
            </a:r>
            <a:r>
              <a:rPr lang="en-US" sz="1100" b="1" dirty="0">
                <a:solidFill>
                  <a:srgbClr val="000000">
                    <a:lumMod val="65000"/>
                    <a:lumOff val="35000"/>
                  </a:srgbClr>
                </a:solidFill>
                <a:latin typeface="Arial Narrow" panose="020B0606020202030204" pitchFamily="34" charset="0"/>
              </a:rPr>
              <a:t>4. </a:t>
            </a:r>
            <a:r>
              <a:rPr lang="en-US" sz="1100" dirty="0">
                <a:solidFill>
                  <a:srgbClr val="000000">
                    <a:lumMod val="65000"/>
                    <a:lumOff val="35000"/>
                  </a:srgbClr>
                </a:solidFill>
                <a:latin typeface="Arial Narrow" panose="020B0606020202030204" pitchFamily="34" charset="0"/>
              </a:rPr>
              <a:t>CDC. HPV and oropharyngeal cancer. https://www.cdc.gov/cancer/hpv/basic_info/hpv_oropharyngeal.htm. Last reviewed March 14, 2018. Accessed January 21, 2020. </a:t>
            </a:r>
            <a:r>
              <a:rPr lang="en-US" sz="1100" b="1" dirty="0">
                <a:solidFill>
                  <a:srgbClr val="000000">
                    <a:lumMod val="65000"/>
                    <a:lumOff val="35000"/>
                  </a:srgbClr>
                </a:solidFill>
                <a:latin typeface="Arial Narrow" panose="020B0606020202030204" pitchFamily="34" charset="0"/>
              </a:rPr>
              <a:t>5. </a:t>
            </a:r>
            <a:r>
              <a:rPr lang="en-US" sz="1100" dirty="0">
                <a:solidFill>
                  <a:srgbClr val="000000">
                    <a:lumMod val="65000"/>
                    <a:lumOff val="35000"/>
                  </a:srgbClr>
                </a:solidFill>
                <a:latin typeface="Arial Narrow" panose="020B0606020202030204" pitchFamily="34" charset="0"/>
              </a:rPr>
              <a:t>HPV cancers. CDC website. https://www.cdc.gov/hpv/parents/cancer.html. Updated April 29, 2019. Accessed March 9, 2020. </a:t>
            </a:r>
            <a:r>
              <a:rPr lang="en-US" sz="1100" b="1" dirty="0">
                <a:solidFill>
                  <a:srgbClr val="000000">
                    <a:lumMod val="65000"/>
                    <a:lumOff val="35000"/>
                  </a:srgbClr>
                </a:solidFill>
                <a:latin typeface="Arial Narrow" panose="020B0606020202030204" pitchFamily="34" charset="0"/>
              </a:rPr>
              <a:t>6.</a:t>
            </a:r>
            <a:r>
              <a:rPr lang="en-US" sz="1100" dirty="0">
                <a:solidFill>
                  <a:srgbClr val="000000">
                    <a:lumMod val="65000"/>
                    <a:lumOff val="35000"/>
                  </a:srgbClr>
                </a:solidFill>
                <a:latin typeface="Arial Narrow" panose="020B0606020202030204" pitchFamily="34" charset="0"/>
              </a:rPr>
              <a:t> </a:t>
            </a:r>
            <a:r>
              <a:rPr lang="en-US" sz="1100" dirty="0" err="1">
                <a:solidFill>
                  <a:srgbClr val="000000">
                    <a:lumMod val="65000"/>
                    <a:lumOff val="35000"/>
                  </a:srgbClr>
                </a:solidFill>
                <a:latin typeface="Arial Narrow" panose="020B0606020202030204" pitchFamily="34" charset="0"/>
              </a:rPr>
              <a:t>Meites</a:t>
            </a:r>
            <a:r>
              <a:rPr lang="en-US" sz="1100" dirty="0">
                <a:solidFill>
                  <a:srgbClr val="000000">
                    <a:lumMod val="65000"/>
                    <a:lumOff val="35000"/>
                  </a:srgbClr>
                </a:solidFill>
                <a:latin typeface="Arial Narrow" panose="020B0606020202030204" pitchFamily="34" charset="0"/>
              </a:rPr>
              <a:t> E,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Mortal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2019;68(32):698-702. </a:t>
            </a:r>
            <a:r>
              <a:rPr lang="en-US" sz="1100" b="1" dirty="0">
                <a:solidFill>
                  <a:srgbClr val="000000">
                    <a:lumMod val="65000"/>
                    <a:lumOff val="35000"/>
                  </a:srgbClr>
                </a:solidFill>
                <a:latin typeface="Arial Narrow" panose="020B0606020202030204" pitchFamily="34" charset="0"/>
              </a:rPr>
              <a:t>7.</a:t>
            </a:r>
            <a:r>
              <a:rPr lang="en-US" sz="1100" dirty="0">
                <a:solidFill>
                  <a:srgbClr val="000000">
                    <a:lumMod val="65000"/>
                    <a:lumOff val="35000"/>
                  </a:srgbClr>
                </a:solidFill>
                <a:latin typeface="Arial Narrow" panose="020B0606020202030204" pitchFamily="34" charset="0"/>
              </a:rPr>
              <a:t> About HPV. CDC website. https://www.cdc.gov/hpv/parents/about-hpv.html. Updated April 29, 2019. Accessed February 20, 2020.</a:t>
            </a:r>
          </a:p>
        </p:txBody>
      </p:sp>
    </p:spTree>
    <p:extLst>
      <p:ext uri="{BB962C8B-B14F-4D97-AF65-F5344CB8AC3E}">
        <p14:creationId xmlns:p14="http://schemas.microsoft.com/office/powerpoint/2010/main" val="27745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C9952E8-3B3B-C34C-B1B2-B08AAEF9DD37}"/>
              </a:ext>
            </a:extLst>
          </p:cNvPr>
          <p:cNvGrpSpPr>
            <a:grpSpLocks/>
          </p:cNvGrpSpPr>
          <p:nvPr/>
        </p:nvGrpSpPr>
        <p:grpSpPr>
          <a:xfrm>
            <a:off x="1874004" y="2013760"/>
            <a:ext cx="6636250" cy="626020"/>
            <a:chOff x="1705780" y="2013760"/>
            <a:chExt cx="7118625" cy="626020"/>
          </a:xfrm>
        </p:grpSpPr>
        <p:sp>
          <p:nvSpPr>
            <p:cNvPr id="13" name="Rectangle 12">
              <a:extLst>
                <a:ext uri="{FF2B5EF4-FFF2-40B4-BE49-F238E27FC236}">
                  <a16:creationId xmlns:a16="http://schemas.microsoft.com/office/drawing/2014/main" id="{6523245E-0BAE-E444-A4E4-6619831ED422}"/>
                </a:ext>
              </a:extLst>
            </p:cNvPr>
            <p:cNvSpPr/>
            <p:nvPr/>
          </p:nvSpPr>
          <p:spPr>
            <a:xfrm>
              <a:off x="1917447" y="2013760"/>
              <a:ext cx="6906958" cy="626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31520" tIns="45720" bIns="45720" rtlCol="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t>How common is HPV?</a:t>
              </a:r>
            </a:p>
          </p:txBody>
        </p:sp>
        <p:cxnSp>
          <p:nvCxnSpPr>
            <p:cNvPr id="14" name="Straight Connector 13">
              <a:extLst>
                <a:ext uri="{FF2B5EF4-FFF2-40B4-BE49-F238E27FC236}">
                  <a16:creationId xmlns:a16="http://schemas.microsoft.com/office/drawing/2014/main" id="{15573BAD-10DE-6E44-9D76-FA7CF4323E07}"/>
                </a:ext>
              </a:extLst>
            </p:cNvPr>
            <p:cNvCxnSpPr>
              <a:cxnSpLocks/>
            </p:cNvCxnSpPr>
            <p:nvPr/>
          </p:nvCxnSpPr>
          <p:spPr>
            <a:xfrm>
              <a:off x="1705780" y="2016651"/>
              <a:ext cx="7118624"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4F05B0BB-BFC3-DA4F-B02B-0A4BAC6E1D1B}"/>
              </a:ext>
            </a:extLst>
          </p:cNvPr>
          <p:cNvGrpSpPr>
            <a:grpSpLocks/>
          </p:cNvGrpSpPr>
          <p:nvPr/>
        </p:nvGrpSpPr>
        <p:grpSpPr>
          <a:xfrm>
            <a:off x="3324226" y="2639782"/>
            <a:ext cx="6688442" cy="1744492"/>
            <a:chOff x="2711810" y="2639782"/>
            <a:chExt cx="7300856" cy="1744492"/>
          </a:xfrm>
        </p:grpSpPr>
        <p:sp>
          <p:nvSpPr>
            <p:cNvPr id="16" name="Rectangle 15">
              <a:extLst>
                <a:ext uri="{FF2B5EF4-FFF2-40B4-BE49-F238E27FC236}">
                  <a16:creationId xmlns:a16="http://schemas.microsoft.com/office/drawing/2014/main" id="{A2419647-0424-A04E-83E8-A71C7731EED8}"/>
                </a:ext>
              </a:extLst>
            </p:cNvPr>
            <p:cNvSpPr/>
            <p:nvPr/>
          </p:nvSpPr>
          <p:spPr>
            <a:xfrm flipH="1">
              <a:off x="2711810" y="2639782"/>
              <a:ext cx="7300856" cy="1744492"/>
            </a:xfrm>
            <a:prstGeom prst="rect">
              <a:avLst/>
            </a:prstGeom>
            <a:solidFill>
              <a:schemeClr val="accent5">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2880" tIns="45720" rIns="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HPV is common, with an estimated 14 million new infections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every year in the United States. About 7 million of them occur </a:t>
              </a:r>
              <a:b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br>
              <a:r>
                <a:rPr kumimoji="0" lang="en-US" sz="2000" b="0" i="0" u="none" strike="noStrike" kern="1200" cap="none" spc="0" normalizeH="0" baseline="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in 15- to 24-year-olds.</a:t>
              </a:r>
              <a:r>
                <a:rPr kumimoji="0" lang="en-US" sz="2000" b="0" i="0" u="none" strike="noStrike" kern="1200" cap="none" spc="0" normalizeH="0" baseline="30000" noProof="0" dirty="0">
                  <a:ln>
                    <a:noFill/>
                  </a:ln>
                  <a:solidFill>
                    <a:schemeClr val="accent5"/>
                  </a:solidFill>
                  <a:effectLst/>
                  <a:uLnTx/>
                  <a:uFillTx/>
                  <a:latin typeface="Arial Narrow" panose="020B0604020202020204" pitchFamily="34" charset="0"/>
                  <a:ea typeface="+mn-ea"/>
                  <a:cs typeface="Arial Narrow" panose="020B0604020202020204" pitchFamily="34" charset="0"/>
                </a:rPr>
                <a:t>1</a:t>
              </a:r>
            </a:p>
          </p:txBody>
        </p:sp>
        <p:cxnSp>
          <p:nvCxnSpPr>
            <p:cNvPr id="17" name="Straight Connector 16">
              <a:extLst>
                <a:ext uri="{FF2B5EF4-FFF2-40B4-BE49-F238E27FC236}">
                  <a16:creationId xmlns:a16="http://schemas.microsoft.com/office/drawing/2014/main" id="{B6F44476-30A6-0A4E-BFA4-DFA046A33BA5}"/>
                </a:ext>
              </a:extLst>
            </p:cNvPr>
            <p:cNvCxnSpPr>
              <a:cxnSpLocks/>
            </p:cNvCxnSpPr>
            <p:nvPr/>
          </p:nvCxnSpPr>
          <p:spPr>
            <a:xfrm>
              <a:off x="2711810" y="2639782"/>
              <a:ext cx="730085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Title 2">
            <a:extLst>
              <a:ext uri="{FF2B5EF4-FFF2-40B4-BE49-F238E27FC236}">
                <a16:creationId xmlns:a16="http://schemas.microsoft.com/office/drawing/2014/main" id="{3F5FC2C8-D174-4253-9679-1A801BAF0A40}"/>
              </a:ext>
            </a:extLst>
          </p:cNvPr>
          <p:cNvSpPr>
            <a:spLocks noGrp="1"/>
          </p:cNvSpPr>
          <p:nvPr>
            <p:ph type="title"/>
          </p:nvPr>
        </p:nvSpPr>
        <p:spPr/>
        <p:txBody>
          <a:bodyPr/>
          <a:lstStyle/>
          <a:p>
            <a:r>
              <a:rPr lang="en-US" dirty="0"/>
              <a:t>Answering Common Parent Questions About HPV Vaccination</a:t>
            </a:r>
          </a:p>
        </p:txBody>
      </p:sp>
      <p:sp>
        <p:nvSpPr>
          <p:cNvPr id="4" name="Slide Number Placeholder 3">
            <a:extLst>
              <a:ext uri="{FF2B5EF4-FFF2-40B4-BE49-F238E27FC236}">
                <a16:creationId xmlns:a16="http://schemas.microsoft.com/office/drawing/2014/main" id="{4E282A9C-B556-49BF-999A-90697EE5A7E6}"/>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pic>
        <p:nvPicPr>
          <p:cNvPr id="19" name="Picture 18">
            <a:extLst>
              <a:ext uri="{FF2B5EF4-FFF2-40B4-BE49-F238E27FC236}">
                <a16:creationId xmlns:a16="http://schemas.microsoft.com/office/drawing/2014/main" id="{D25691B9-1EDC-4435-9256-5F5D4A6933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4896" y="955373"/>
            <a:ext cx="1557446" cy="4764374"/>
          </a:xfrm>
          <a:prstGeom prst="rect">
            <a:avLst/>
          </a:prstGeom>
        </p:spPr>
      </p:pic>
      <p:sp>
        <p:nvSpPr>
          <p:cNvPr id="25" name="Freeform 5">
            <a:extLst>
              <a:ext uri="{FF2B5EF4-FFF2-40B4-BE49-F238E27FC236}">
                <a16:creationId xmlns:a16="http://schemas.microsoft.com/office/drawing/2014/main" id="{9FC95D42-0662-45B8-A991-493BB64D2D69}"/>
              </a:ext>
            </a:extLst>
          </p:cNvPr>
          <p:cNvSpPr>
            <a:spLocks noChangeAspect="1" noEditPoints="1"/>
          </p:cNvSpPr>
          <p:nvPr/>
        </p:nvSpPr>
        <p:spPr bwMode="auto">
          <a:xfrm>
            <a:off x="1047180" y="1054861"/>
            <a:ext cx="1424714" cy="4534443"/>
          </a:xfrm>
          <a:custGeom>
            <a:avLst/>
            <a:gdLst>
              <a:gd name="T0" fmla="*/ 165 w 197"/>
              <a:gd name="T1" fmla="*/ 595 h 633"/>
              <a:gd name="T2" fmla="*/ 150 w 197"/>
              <a:gd name="T3" fmla="*/ 569 h 633"/>
              <a:gd name="T4" fmla="*/ 154 w 197"/>
              <a:gd name="T5" fmla="*/ 450 h 633"/>
              <a:gd name="T6" fmla="*/ 154 w 197"/>
              <a:gd name="T7" fmla="*/ 383 h 633"/>
              <a:gd name="T8" fmla="*/ 144 w 197"/>
              <a:gd name="T9" fmla="*/ 296 h 633"/>
              <a:gd name="T10" fmla="*/ 151 w 197"/>
              <a:gd name="T11" fmla="*/ 300 h 633"/>
              <a:gd name="T12" fmla="*/ 168 w 197"/>
              <a:gd name="T13" fmla="*/ 325 h 633"/>
              <a:gd name="T14" fmla="*/ 171 w 197"/>
              <a:gd name="T15" fmla="*/ 348 h 633"/>
              <a:gd name="T16" fmla="*/ 173 w 197"/>
              <a:gd name="T17" fmla="*/ 357 h 633"/>
              <a:gd name="T18" fmla="*/ 188 w 197"/>
              <a:gd name="T19" fmla="*/ 343 h 633"/>
              <a:gd name="T20" fmla="*/ 181 w 197"/>
              <a:gd name="T21" fmla="*/ 314 h 633"/>
              <a:gd name="T22" fmla="*/ 178 w 197"/>
              <a:gd name="T23" fmla="*/ 296 h 633"/>
              <a:gd name="T24" fmla="*/ 164 w 197"/>
              <a:gd name="T25" fmla="*/ 247 h 633"/>
              <a:gd name="T26" fmla="*/ 152 w 197"/>
              <a:gd name="T27" fmla="*/ 151 h 633"/>
              <a:gd name="T28" fmla="*/ 125 w 197"/>
              <a:gd name="T29" fmla="*/ 116 h 633"/>
              <a:gd name="T30" fmla="*/ 129 w 197"/>
              <a:gd name="T31" fmla="*/ 107 h 633"/>
              <a:gd name="T32" fmla="*/ 130 w 197"/>
              <a:gd name="T33" fmla="*/ 109 h 633"/>
              <a:gd name="T34" fmla="*/ 135 w 197"/>
              <a:gd name="T35" fmla="*/ 106 h 633"/>
              <a:gd name="T36" fmla="*/ 129 w 197"/>
              <a:gd name="T37" fmla="*/ 43 h 633"/>
              <a:gd name="T38" fmla="*/ 108 w 197"/>
              <a:gd name="T39" fmla="*/ 4 h 633"/>
              <a:gd name="T40" fmla="*/ 49 w 197"/>
              <a:gd name="T41" fmla="*/ 77 h 633"/>
              <a:gd name="T42" fmla="*/ 54 w 197"/>
              <a:gd name="T43" fmla="*/ 98 h 633"/>
              <a:gd name="T44" fmla="*/ 19 w 197"/>
              <a:gd name="T45" fmla="*/ 134 h 633"/>
              <a:gd name="T46" fmla="*/ 4 w 197"/>
              <a:gd name="T47" fmla="*/ 255 h 633"/>
              <a:gd name="T48" fmla="*/ 2 w 197"/>
              <a:gd name="T49" fmla="*/ 286 h 633"/>
              <a:gd name="T50" fmla="*/ 15 w 197"/>
              <a:gd name="T51" fmla="*/ 323 h 633"/>
              <a:gd name="T52" fmla="*/ 30 w 197"/>
              <a:gd name="T53" fmla="*/ 355 h 633"/>
              <a:gd name="T54" fmla="*/ 47 w 197"/>
              <a:gd name="T55" fmla="*/ 466 h 633"/>
              <a:gd name="T56" fmla="*/ 55 w 197"/>
              <a:gd name="T57" fmla="*/ 543 h 633"/>
              <a:gd name="T58" fmla="*/ 59 w 197"/>
              <a:gd name="T59" fmla="*/ 581 h 633"/>
              <a:gd name="T60" fmla="*/ 70 w 197"/>
              <a:gd name="T61" fmla="*/ 617 h 633"/>
              <a:gd name="T62" fmla="*/ 86 w 197"/>
              <a:gd name="T63" fmla="*/ 588 h 633"/>
              <a:gd name="T64" fmla="*/ 79 w 197"/>
              <a:gd name="T65" fmla="*/ 554 h 633"/>
              <a:gd name="T66" fmla="*/ 78 w 197"/>
              <a:gd name="T67" fmla="*/ 529 h 633"/>
              <a:gd name="T68" fmla="*/ 84 w 197"/>
              <a:gd name="T69" fmla="*/ 458 h 633"/>
              <a:gd name="T70" fmla="*/ 86 w 197"/>
              <a:gd name="T71" fmla="*/ 360 h 633"/>
              <a:gd name="T72" fmla="*/ 92 w 197"/>
              <a:gd name="T73" fmla="*/ 355 h 633"/>
              <a:gd name="T74" fmla="*/ 118 w 197"/>
              <a:gd name="T75" fmla="*/ 450 h 633"/>
              <a:gd name="T76" fmla="*/ 117 w 197"/>
              <a:gd name="T77" fmla="*/ 484 h 633"/>
              <a:gd name="T78" fmla="*/ 125 w 197"/>
              <a:gd name="T79" fmla="*/ 568 h 633"/>
              <a:gd name="T80" fmla="*/ 126 w 197"/>
              <a:gd name="T81" fmla="*/ 598 h 633"/>
              <a:gd name="T82" fmla="*/ 141 w 197"/>
              <a:gd name="T83" fmla="*/ 621 h 633"/>
              <a:gd name="T84" fmla="*/ 152 w 197"/>
              <a:gd name="T85" fmla="*/ 621 h 633"/>
              <a:gd name="T86" fmla="*/ 194 w 197"/>
              <a:gd name="T87" fmla="*/ 620 h 633"/>
              <a:gd name="T88" fmla="*/ 38 w 197"/>
              <a:gd name="T89" fmla="*/ 209 h 633"/>
              <a:gd name="T90" fmla="*/ 31 w 197"/>
              <a:gd name="T91" fmla="*/ 238 h 633"/>
              <a:gd name="T92" fmla="*/ 35 w 197"/>
              <a:gd name="T93" fmla="*/ 202 h 633"/>
              <a:gd name="T94" fmla="*/ 38 w 197"/>
              <a:gd name="T95" fmla="*/ 20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633">
                <a:moveTo>
                  <a:pt x="180" y="607"/>
                </a:moveTo>
                <a:cubicBezTo>
                  <a:pt x="174" y="606"/>
                  <a:pt x="168" y="599"/>
                  <a:pt x="165" y="595"/>
                </a:cubicBezTo>
                <a:cubicBezTo>
                  <a:pt x="162" y="592"/>
                  <a:pt x="151" y="584"/>
                  <a:pt x="151" y="584"/>
                </a:cubicBezTo>
                <a:cubicBezTo>
                  <a:pt x="151" y="584"/>
                  <a:pt x="151" y="580"/>
                  <a:pt x="150" y="569"/>
                </a:cubicBezTo>
                <a:cubicBezTo>
                  <a:pt x="149" y="558"/>
                  <a:pt x="153" y="493"/>
                  <a:pt x="153" y="491"/>
                </a:cubicBezTo>
                <a:cubicBezTo>
                  <a:pt x="153" y="489"/>
                  <a:pt x="153" y="457"/>
                  <a:pt x="154" y="450"/>
                </a:cubicBezTo>
                <a:cubicBezTo>
                  <a:pt x="155" y="444"/>
                  <a:pt x="154" y="429"/>
                  <a:pt x="154" y="425"/>
                </a:cubicBezTo>
                <a:cubicBezTo>
                  <a:pt x="154" y="421"/>
                  <a:pt x="154" y="397"/>
                  <a:pt x="154" y="383"/>
                </a:cubicBezTo>
                <a:cubicBezTo>
                  <a:pt x="154" y="368"/>
                  <a:pt x="151" y="345"/>
                  <a:pt x="151" y="336"/>
                </a:cubicBezTo>
                <a:cubicBezTo>
                  <a:pt x="150" y="327"/>
                  <a:pt x="144" y="298"/>
                  <a:pt x="144" y="296"/>
                </a:cubicBezTo>
                <a:cubicBezTo>
                  <a:pt x="144" y="294"/>
                  <a:pt x="144" y="278"/>
                  <a:pt x="144" y="278"/>
                </a:cubicBezTo>
                <a:cubicBezTo>
                  <a:pt x="144" y="278"/>
                  <a:pt x="148" y="292"/>
                  <a:pt x="151" y="300"/>
                </a:cubicBezTo>
                <a:cubicBezTo>
                  <a:pt x="154" y="308"/>
                  <a:pt x="166" y="324"/>
                  <a:pt x="166" y="324"/>
                </a:cubicBezTo>
                <a:cubicBezTo>
                  <a:pt x="168" y="325"/>
                  <a:pt x="168" y="325"/>
                  <a:pt x="168" y="325"/>
                </a:cubicBezTo>
                <a:cubicBezTo>
                  <a:pt x="168" y="325"/>
                  <a:pt x="170" y="332"/>
                  <a:pt x="170" y="335"/>
                </a:cubicBezTo>
                <a:cubicBezTo>
                  <a:pt x="171" y="338"/>
                  <a:pt x="170" y="344"/>
                  <a:pt x="171" y="348"/>
                </a:cubicBezTo>
                <a:cubicBezTo>
                  <a:pt x="171" y="352"/>
                  <a:pt x="177" y="354"/>
                  <a:pt x="177" y="354"/>
                </a:cubicBezTo>
                <a:cubicBezTo>
                  <a:pt x="177" y="354"/>
                  <a:pt x="175" y="355"/>
                  <a:pt x="173" y="357"/>
                </a:cubicBezTo>
                <a:cubicBezTo>
                  <a:pt x="172" y="359"/>
                  <a:pt x="175" y="360"/>
                  <a:pt x="178" y="360"/>
                </a:cubicBezTo>
                <a:cubicBezTo>
                  <a:pt x="180" y="360"/>
                  <a:pt x="187" y="352"/>
                  <a:pt x="188" y="343"/>
                </a:cubicBezTo>
                <a:cubicBezTo>
                  <a:pt x="188" y="335"/>
                  <a:pt x="187" y="331"/>
                  <a:pt x="186" y="326"/>
                </a:cubicBezTo>
                <a:cubicBezTo>
                  <a:pt x="184" y="322"/>
                  <a:pt x="181" y="314"/>
                  <a:pt x="181" y="314"/>
                </a:cubicBezTo>
                <a:cubicBezTo>
                  <a:pt x="181" y="314"/>
                  <a:pt x="181" y="309"/>
                  <a:pt x="181" y="308"/>
                </a:cubicBezTo>
                <a:cubicBezTo>
                  <a:pt x="181" y="306"/>
                  <a:pt x="179" y="300"/>
                  <a:pt x="178" y="296"/>
                </a:cubicBezTo>
                <a:cubicBezTo>
                  <a:pt x="176" y="292"/>
                  <a:pt x="173" y="278"/>
                  <a:pt x="171" y="273"/>
                </a:cubicBezTo>
                <a:cubicBezTo>
                  <a:pt x="170" y="268"/>
                  <a:pt x="164" y="258"/>
                  <a:pt x="164" y="247"/>
                </a:cubicBezTo>
                <a:cubicBezTo>
                  <a:pt x="164" y="237"/>
                  <a:pt x="157" y="220"/>
                  <a:pt x="158" y="210"/>
                </a:cubicBezTo>
                <a:cubicBezTo>
                  <a:pt x="159" y="200"/>
                  <a:pt x="152" y="163"/>
                  <a:pt x="152" y="151"/>
                </a:cubicBezTo>
                <a:cubicBezTo>
                  <a:pt x="151" y="138"/>
                  <a:pt x="147" y="129"/>
                  <a:pt x="143" y="126"/>
                </a:cubicBezTo>
                <a:cubicBezTo>
                  <a:pt x="139" y="122"/>
                  <a:pt x="125" y="116"/>
                  <a:pt x="125" y="116"/>
                </a:cubicBezTo>
                <a:cubicBezTo>
                  <a:pt x="123" y="110"/>
                  <a:pt x="123" y="110"/>
                  <a:pt x="123" y="110"/>
                </a:cubicBezTo>
                <a:cubicBezTo>
                  <a:pt x="129" y="107"/>
                  <a:pt x="129" y="107"/>
                  <a:pt x="129" y="107"/>
                </a:cubicBezTo>
                <a:cubicBezTo>
                  <a:pt x="129" y="107"/>
                  <a:pt x="126" y="111"/>
                  <a:pt x="126" y="111"/>
                </a:cubicBezTo>
                <a:cubicBezTo>
                  <a:pt x="127" y="111"/>
                  <a:pt x="130" y="109"/>
                  <a:pt x="130" y="109"/>
                </a:cubicBezTo>
                <a:cubicBezTo>
                  <a:pt x="127" y="113"/>
                  <a:pt x="127" y="113"/>
                  <a:pt x="127" y="113"/>
                </a:cubicBezTo>
                <a:cubicBezTo>
                  <a:pt x="127" y="113"/>
                  <a:pt x="133" y="111"/>
                  <a:pt x="135" y="106"/>
                </a:cubicBezTo>
                <a:cubicBezTo>
                  <a:pt x="138" y="100"/>
                  <a:pt x="132" y="83"/>
                  <a:pt x="130" y="77"/>
                </a:cubicBezTo>
                <a:cubicBezTo>
                  <a:pt x="128" y="72"/>
                  <a:pt x="128" y="51"/>
                  <a:pt x="129" y="43"/>
                </a:cubicBezTo>
                <a:cubicBezTo>
                  <a:pt x="130" y="35"/>
                  <a:pt x="127" y="22"/>
                  <a:pt x="123" y="16"/>
                </a:cubicBezTo>
                <a:cubicBezTo>
                  <a:pt x="119" y="9"/>
                  <a:pt x="109" y="5"/>
                  <a:pt x="108" y="4"/>
                </a:cubicBezTo>
                <a:cubicBezTo>
                  <a:pt x="108" y="3"/>
                  <a:pt x="98" y="0"/>
                  <a:pt x="80" y="9"/>
                </a:cubicBezTo>
                <a:cubicBezTo>
                  <a:pt x="62" y="18"/>
                  <a:pt x="52" y="68"/>
                  <a:pt x="49" y="77"/>
                </a:cubicBezTo>
                <a:cubicBezTo>
                  <a:pt x="46" y="87"/>
                  <a:pt x="56" y="96"/>
                  <a:pt x="56" y="96"/>
                </a:cubicBezTo>
                <a:cubicBezTo>
                  <a:pt x="54" y="98"/>
                  <a:pt x="54" y="98"/>
                  <a:pt x="54" y="98"/>
                </a:cubicBezTo>
                <a:cubicBezTo>
                  <a:pt x="54" y="98"/>
                  <a:pt x="54" y="98"/>
                  <a:pt x="41" y="100"/>
                </a:cubicBezTo>
                <a:cubicBezTo>
                  <a:pt x="28" y="103"/>
                  <a:pt x="23" y="120"/>
                  <a:pt x="19" y="134"/>
                </a:cubicBezTo>
                <a:cubicBezTo>
                  <a:pt x="16" y="148"/>
                  <a:pt x="11" y="185"/>
                  <a:pt x="8" y="199"/>
                </a:cubicBezTo>
                <a:cubicBezTo>
                  <a:pt x="6" y="214"/>
                  <a:pt x="3" y="249"/>
                  <a:pt x="4" y="255"/>
                </a:cubicBezTo>
                <a:cubicBezTo>
                  <a:pt x="4" y="260"/>
                  <a:pt x="6" y="273"/>
                  <a:pt x="4" y="277"/>
                </a:cubicBezTo>
                <a:cubicBezTo>
                  <a:pt x="2" y="281"/>
                  <a:pt x="0" y="282"/>
                  <a:pt x="2" y="286"/>
                </a:cubicBezTo>
                <a:cubicBezTo>
                  <a:pt x="4" y="290"/>
                  <a:pt x="10" y="294"/>
                  <a:pt x="12" y="299"/>
                </a:cubicBezTo>
                <a:cubicBezTo>
                  <a:pt x="13" y="304"/>
                  <a:pt x="15" y="314"/>
                  <a:pt x="15" y="323"/>
                </a:cubicBezTo>
                <a:cubicBezTo>
                  <a:pt x="15" y="333"/>
                  <a:pt x="17" y="340"/>
                  <a:pt x="19" y="344"/>
                </a:cubicBezTo>
                <a:cubicBezTo>
                  <a:pt x="20" y="348"/>
                  <a:pt x="30" y="355"/>
                  <a:pt x="30" y="355"/>
                </a:cubicBezTo>
                <a:cubicBezTo>
                  <a:pt x="30" y="355"/>
                  <a:pt x="36" y="379"/>
                  <a:pt x="41" y="399"/>
                </a:cubicBezTo>
                <a:cubicBezTo>
                  <a:pt x="45" y="419"/>
                  <a:pt x="49" y="448"/>
                  <a:pt x="47" y="466"/>
                </a:cubicBezTo>
                <a:cubicBezTo>
                  <a:pt x="45" y="484"/>
                  <a:pt x="46" y="489"/>
                  <a:pt x="47" y="505"/>
                </a:cubicBezTo>
                <a:cubicBezTo>
                  <a:pt x="48" y="521"/>
                  <a:pt x="54" y="537"/>
                  <a:pt x="55" y="543"/>
                </a:cubicBezTo>
                <a:cubicBezTo>
                  <a:pt x="55" y="549"/>
                  <a:pt x="58" y="555"/>
                  <a:pt x="58" y="559"/>
                </a:cubicBezTo>
                <a:cubicBezTo>
                  <a:pt x="59" y="563"/>
                  <a:pt x="59" y="575"/>
                  <a:pt x="59" y="581"/>
                </a:cubicBezTo>
                <a:cubicBezTo>
                  <a:pt x="58" y="587"/>
                  <a:pt x="58" y="588"/>
                  <a:pt x="60" y="596"/>
                </a:cubicBezTo>
                <a:cubicBezTo>
                  <a:pt x="61" y="604"/>
                  <a:pt x="66" y="613"/>
                  <a:pt x="70" y="617"/>
                </a:cubicBezTo>
                <a:cubicBezTo>
                  <a:pt x="73" y="622"/>
                  <a:pt x="85" y="622"/>
                  <a:pt x="92" y="617"/>
                </a:cubicBezTo>
                <a:cubicBezTo>
                  <a:pt x="99" y="612"/>
                  <a:pt x="88" y="596"/>
                  <a:pt x="86" y="588"/>
                </a:cubicBezTo>
                <a:cubicBezTo>
                  <a:pt x="84" y="581"/>
                  <a:pt x="81" y="565"/>
                  <a:pt x="81" y="565"/>
                </a:cubicBezTo>
                <a:cubicBezTo>
                  <a:pt x="81" y="565"/>
                  <a:pt x="79" y="558"/>
                  <a:pt x="79" y="554"/>
                </a:cubicBezTo>
                <a:cubicBezTo>
                  <a:pt x="80" y="549"/>
                  <a:pt x="78" y="548"/>
                  <a:pt x="79" y="544"/>
                </a:cubicBezTo>
                <a:cubicBezTo>
                  <a:pt x="80" y="540"/>
                  <a:pt x="78" y="534"/>
                  <a:pt x="78" y="529"/>
                </a:cubicBezTo>
                <a:cubicBezTo>
                  <a:pt x="79" y="524"/>
                  <a:pt x="80" y="490"/>
                  <a:pt x="80" y="482"/>
                </a:cubicBezTo>
                <a:cubicBezTo>
                  <a:pt x="80" y="475"/>
                  <a:pt x="81" y="470"/>
                  <a:pt x="84" y="458"/>
                </a:cubicBezTo>
                <a:cubicBezTo>
                  <a:pt x="87" y="447"/>
                  <a:pt x="87" y="426"/>
                  <a:pt x="86" y="414"/>
                </a:cubicBezTo>
                <a:cubicBezTo>
                  <a:pt x="85" y="403"/>
                  <a:pt x="85" y="366"/>
                  <a:pt x="86" y="360"/>
                </a:cubicBezTo>
                <a:cubicBezTo>
                  <a:pt x="86" y="354"/>
                  <a:pt x="89" y="340"/>
                  <a:pt x="89" y="340"/>
                </a:cubicBezTo>
                <a:cubicBezTo>
                  <a:pt x="89" y="340"/>
                  <a:pt x="90" y="343"/>
                  <a:pt x="92" y="355"/>
                </a:cubicBezTo>
                <a:cubicBezTo>
                  <a:pt x="95" y="367"/>
                  <a:pt x="105" y="384"/>
                  <a:pt x="107" y="394"/>
                </a:cubicBezTo>
                <a:cubicBezTo>
                  <a:pt x="110" y="403"/>
                  <a:pt x="118" y="447"/>
                  <a:pt x="118" y="450"/>
                </a:cubicBezTo>
                <a:cubicBezTo>
                  <a:pt x="118" y="452"/>
                  <a:pt x="123" y="456"/>
                  <a:pt x="120" y="460"/>
                </a:cubicBezTo>
                <a:cubicBezTo>
                  <a:pt x="118" y="465"/>
                  <a:pt x="122" y="464"/>
                  <a:pt x="117" y="484"/>
                </a:cubicBezTo>
                <a:cubicBezTo>
                  <a:pt x="113" y="504"/>
                  <a:pt x="122" y="524"/>
                  <a:pt x="122" y="530"/>
                </a:cubicBezTo>
                <a:cubicBezTo>
                  <a:pt x="123" y="535"/>
                  <a:pt x="126" y="562"/>
                  <a:pt x="125" y="568"/>
                </a:cubicBezTo>
                <a:cubicBezTo>
                  <a:pt x="125" y="575"/>
                  <a:pt x="125" y="577"/>
                  <a:pt x="125" y="581"/>
                </a:cubicBezTo>
                <a:cubicBezTo>
                  <a:pt x="125" y="585"/>
                  <a:pt x="128" y="587"/>
                  <a:pt x="126" y="598"/>
                </a:cubicBezTo>
                <a:cubicBezTo>
                  <a:pt x="123" y="609"/>
                  <a:pt x="125" y="612"/>
                  <a:pt x="128" y="617"/>
                </a:cubicBezTo>
                <a:cubicBezTo>
                  <a:pt x="131" y="622"/>
                  <a:pt x="141" y="621"/>
                  <a:pt x="141" y="621"/>
                </a:cubicBezTo>
                <a:cubicBezTo>
                  <a:pt x="142" y="619"/>
                  <a:pt x="142" y="619"/>
                  <a:pt x="142" y="619"/>
                </a:cubicBezTo>
                <a:cubicBezTo>
                  <a:pt x="142" y="619"/>
                  <a:pt x="146" y="620"/>
                  <a:pt x="152" y="621"/>
                </a:cubicBezTo>
                <a:cubicBezTo>
                  <a:pt x="159" y="622"/>
                  <a:pt x="167" y="627"/>
                  <a:pt x="175" y="630"/>
                </a:cubicBezTo>
                <a:cubicBezTo>
                  <a:pt x="184" y="633"/>
                  <a:pt x="191" y="628"/>
                  <a:pt x="194" y="620"/>
                </a:cubicBezTo>
                <a:cubicBezTo>
                  <a:pt x="197" y="612"/>
                  <a:pt x="186" y="608"/>
                  <a:pt x="180" y="607"/>
                </a:cubicBezTo>
                <a:close/>
                <a:moveTo>
                  <a:pt x="38" y="209"/>
                </a:moveTo>
                <a:cubicBezTo>
                  <a:pt x="37" y="214"/>
                  <a:pt x="38" y="224"/>
                  <a:pt x="36" y="228"/>
                </a:cubicBezTo>
                <a:cubicBezTo>
                  <a:pt x="34" y="232"/>
                  <a:pt x="30" y="239"/>
                  <a:pt x="31" y="238"/>
                </a:cubicBezTo>
                <a:cubicBezTo>
                  <a:pt x="31" y="236"/>
                  <a:pt x="31" y="223"/>
                  <a:pt x="32" y="220"/>
                </a:cubicBezTo>
                <a:cubicBezTo>
                  <a:pt x="33" y="216"/>
                  <a:pt x="35" y="202"/>
                  <a:pt x="35" y="202"/>
                </a:cubicBezTo>
                <a:cubicBezTo>
                  <a:pt x="39" y="193"/>
                  <a:pt x="39" y="193"/>
                  <a:pt x="39" y="193"/>
                </a:cubicBezTo>
                <a:cubicBezTo>
                  <a:pt x="39" y="193"/>
                  <a:pt x="39" y="203"/>
                  <a:pt x="38" y="20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1" name="Freeform 9">
            <a:extLst>
              <a:ext uri="{FF2B5EF4-FFF2-40B4-BE49-F238E27FC236}">
                <a16:creationId xmlns:a16="http://schemas.microsoft.com/office/drawing/2014/main" id="{9CE05665-55B0-4376-8BAE-6FC6F9998589}"/>
              </a:ext>
            </a:extLst>
          </p:cNvPr>
          <p:cNvSpPr>
            <a:spLocks/>
          </p:cNvSpPr>
          <p:nvPr/>
        </p:nvSpPr>
        <p:spPr bwMode="auto">
          <a:xfrm>
            <a:off x="1696752" y="1814796"/>
            <a:ext cx="991977" cy="3682909"/>
          </a:xfrm>
          <a:custGeom>
            <a:avLst/>
            <a:gdLst>
              <a:gd name="T0" fmla="*/ 3431 w 3497"/>
              <a:gd name="T1" fmla="*/ 5200 h 12988"/>
              <a:gd name="T2" fmla="*/ 3306 w 3497"/>
              <a:gd name="T3" fmla="*/ 4298 h 12988"/>
              <a:gd name="T4" fmla="*/ 2831 w 3497"/>
              <a:gd name="T5" fmla="*/ 2582 h 12988"/>
              <a:gd name="T6" fmla="*/ 2415 w 3497"/>
              <a:gd name="T7" fmla="*/ 2128 h 12988"/>
              <a:gd name="T8" fmla="*/ 2066 w 3497"/>
              <a:gd name="T9" fmla="*/ 1800 h 12988"/>
              <a:gd name="T10" fmla="*/ 2089 w 3497"/>
              <a:gd name="T11" fmla="*/ 1377 h 12988"/>
              <a:gd name="T12" fmla="*/ 2191 w 3497"/>
              <a:gd name="T13" fmla="*/ 1012 h 12988"/>
              <a:gd name="T14" fmla="*/ 2180 w 3497"/>
              <a:gd name="T15" fmla="*/ 474 h 12988"/>
              <a:gd name="T16" fmla="*/ 1900 w 3497"/>
              <a:gd name="T17" fmla="*/ 48 h 12988"/>
              <a:gd name="T18" fmla="*/ 1072 w 3497"/>
              <a:gd name="T19" fmla="*/ 258 h 12988"/>
              <a:gd name="T20" fmla="*/ 1034 w 3497"/>
              <a:gd name="T21" fmla="*/ 922 h 12988"/>
              <a:gd name="T22" fmla="*/ 1008 w 3497"/>
              <a:gd name="T23" fmla="*/ 1230 h 12988"/>
              <a:gd name="T24" fmla="*/ 1181 w 3497"/>
              <a:gd name="T25" fmla="*/ 1606 h 12988"/>
              <a:gd name="T26" fmla="*/ 720 w 3497"/>
              <a:gd name="T27" fmla="*/ 1770 h 12988"/>
              <a:gd name="T28" fmla="*/ 704 w 3497"/>
              <a:gd name="T29" fmla="*/ 2149 h 12988"/>
              <a:gd name="T30" fmla="*/ 81 w 3497"/>
              <a:gd name="T31" fmla="*/ 2835 h 12988"/>
              <a:gd name="T32" fmla="*/ 18 w 3497"/>
              <a:gd name="T33" fmla="*/ 4752 h 12988"/>
              <a:gd name="T34" fmla="*/ 21 w 3497"/>
              <a:gd name="T35" fmla="*/ 5692 h 12988"/>
              <a:gd name="T36" fmla="*/ 149 w 3497"/>
              <a:gd name="T37" fmla="*/ 6430 h 12988"/>
              <a:gd name="T38" fmla="*/ 241 w 3497"/>
              <a:gd name="T39" fmla="*/ 6500 h 12988"/>
              <a:gd name="T40" fmla="*/ 319 w 3497"/>
              <a:gd name="T41" fmla="*/ 6764 h 12988"/>
              <a:gd name="T42" fmla="*/ 315 w 3497"/>
              <a:gd name="T43" fmla="*/ 6767 h 12988"/>
              <a:gd name="T44" fmla="*/ 363 w 3497"/>
              <a:gd name="T45" fmla="*/ 7069 h 12988"/>
              <a:gd name="T46" fmla="*/ 618 w 3497"/>
              <a:gd name="T47" fmla="*/ 7272 h 12988"/>
              <a:gd name="T48" fmla="*/ 604 w 3497"/>
              <a:gd name="T49" fmla="*/ 8353 h 12988"/>
              <a:gd name="T50" fmla="*/ 423 w 3497"/>
              <a:gd name="T51" fmla="*/ 10548 h 12988"/>
              <a:gd name="T52" fmla="*/ 497 w 3497"/>
              <a:gd name="T53" fmla="*/ 11861 h 12988"/>
              <a:gd name="T54" fmla="*/ 306 w 3497"/>
              <a:gd name="T55" fmla="*/ 12532 h 12988"/>
              <a:gd name="T56" fmla="*/ 277 w 3497"/>
              <a:gd name="T57" fmla="*/ 12886 h 12988"/>
              <a:gd name="T58" fmla="*/ 1179 w 3497"/>
              <a:gd name="T59" fmla="*/ 12911 h 12988"/>
              <a:gd name="T60" fmla="*/ 1213 w 3497"/>
              <a:gd name="T61" fmla="*/ 12719 h 12988"/>
              <a:gd name="T62" fmla="*/ 1213 w 3497"/>
              <a:gd name="T63" fmla="*/ 12389 h 12988"/>
              <a:gd name="T64" fmla="*/ 1265 w 3497"/>
              <a:gd name="T65" fmla="*/ 12048 h 12988"/>
              <a:gd name="T66" fmla="*/ 1311 w 3497"/>
              <a:gd name="T67" fmla="*/ 11325 h 12988"/>
              <a:gd name="T68" fmla="*/ 1331 w 3497"/>
              <a:gd name="T69" fmla="*/ 9891 h 12988"/>
              <a:gd name="T70" fmla="*/ 1527 w 3497"/>
              <a:gd name="T71" fmla="*/ 8924 h 12988"/>
              <a:gd name="T72" fmla="*/ 1830 w 3497"/>
              <a:gd name="T73" fmla="*/ 7648 h 12988"/>
              <a:gd name="T74" fmla="*/ 1943 w 3497"/>
              <a:gd name="T75" fmla="*/ 9950 h 12988"/>
              <a:gd name="T76" fmla="*/ 2081 w 3497"/>
              <a:gd name="T77" fmla="*/ 11405 h 12988"/>
              <a:gd name="T78" fmla="*/ 2010 w 3497"/>
              <a:gd name="T79" fmla="*/ 12015 h 12988"/>
              <a:gd name="T80" fmla="*/ 1970 w 3497"/>
              <a:gd name="T81" fmla="*/ 12276 h 12988"/>
              <a:gd name="T82" fmla="*/ 1962 w 3497"/>
              <a:gd name="T83" fmla="*/ 12719 h 12988"/>
              <a:gd name="T84" fmla="*/ 2881 w 3497"/>
              <a:gd name="T85" fmla="*/ 12965 h 12988"/>
              <a:gd name="T86" fmla="*/ 3357 w 3497"/>
              <a:gd name="T87" fmla="*/ 12809 h 12988"/>
              <a:gd name="T88" fmla="*/ 2871 w 3497"/>
              <a:gd name="T89" fmla="*/ 12296 h 12988"/>
              <a:gd name="T90" fmla="*/ 2758 w 3497"/>
              <a:gd name="T91" fmla="*/ 11981 h 12988"/>
              <a:gd name="T92" fmla="*/ 2776 w 3497"/>
              <a:gd name="T93" fmla="*/ 11177 h 12988"/>
              <a:gd name="T94" fmla="*/ 2828 w 3497"/>
              <a:gd name="T95" fmla="*/ 9373 h 12988"/>
              <a:gd name="T96" fmla="*/ 2839 w 3497"/>
              <a:gd name="T97" fmla="*/ 8058 h 12988"/>
              <a:gd name="T98" fmla="*/ 2944 w 3497"/>
              <a:gd name="T99" fmla="*/ 7035 h 12988"/>
              <a:gd name="T100" fmla="*/ 3046 w 3497"/>
              <a:gd name="T101" fmla="*/ 7178 h 12988"/>
              <a:gd name="T102" fmla="*/ 3172 w 3497"/>
              <a:gd name="T103" fmla="*/ 7193 h 12988"/>
              <a:gd name="T104" fmla="*/ 3382 w 3497"/>
              <a:gd name="T105" fmla="*/ 6947 h 12988"/>
              <a:gd name="T106" fmla="*/ 3353 w 3497"/>
              <a:gd name="T107" fmla="*/ 6683 h 12988"/>
              <a:gd name="T108" fmla="*/ 3473 w 3497"/>
              <a:gd name="T109" fmla="*/ 6371 h 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97" h="12988">
                <a:moveTo>
                  <a:pt x="3492" y="6156"/>
                </a:moveTo>
                <a:cubicBezTo>
                  <a:pt x="3486" y="6092"/>
                  <a:pt x="3481" y="5948"/>
                  <a:pt x="3465" y="5902"/>
                </a:cubicBezTo>
                <a:cubicBezTo>
                  <a:pt x="3450" y="5856"/>
                  <a:pt x="3455" y="5267"/>
                  <a:pt x="3431" y="5200"/>
                </a:cubicBezTo>
                <a:cubicBezTo>
                  <a:pt x="3408" y="5133"/>
                  <a:pt x="3382" y="5039"/>
                  <a:pt x="3382" y="5005"/>
                </a:cubicBezTo>
                <a:cubicBezTo>
                  <a:pt x="3382" y="4972"/>
                  <a:pt x="3389" y="4900"/>
                  <a:pt x="3358" y="4852"/>
                </a:cubicBezTo>
                <a:cubicBezTo>
                  <a:pt x="3327" y="4803"/>
                  <a:pt x="3324" y="4478"/>
                  <a:pt x="3306" y="4298"/>
                </a:cubicBezTo>
                <a:cubicBezTo>
                  <a:pt x="3287" y="4119"/>
                  <a:pt x="3298" y="3952"/>
                  <a:pt x="3243" y="3668"/>
                </a:cubicBezTo>
                <a:cubicBezTo>
                  <a:pt x="3188" y="3384"/>
                  <a:pt x="3130" y="3076"/>
                  <a:pt x="3096" y="3005"/>
                </a:cubicBezTo>
                <a:cubicBezTo>
                  <a:pt x="3062" y="2933"/>
                  <a:pt x="2955" y="2682"/>
                  <a:pt x="2831" y="2582"/>
                </a:cubicBezTo>
                <a:cubicBezTo>
                  <a:pt x="2708" y="2482"/>
                  <a:pt x="2499" y="2361"/>
                  <a:pt x="2499" y="2361"/>
                </a:cubicBezTo>
                <a:cubicBezTo>
                  <a:pt x="2499" y="2361"/>
                  <a:pt x="2535" y="2331"/>
                  <a:pt x="2501" y="2277"/>
                </a:cubicBezTo>
                <a:cubicBezTo>
                  <a:pt x="2467" y="2223"/>
                  <a:pt x="2446" y="2146"/>
                  <a:pt x="2415" y="2128"/>
                </a:cubicBezTo>
                <a:cubicBezTo>
                  <a:pt x="2384" y="2110"/>
                  <a:pt x="2370" y="2082"/>
                  <a:pt x="2334" y="1980"/>
                </a:cubicBezTo>
                <a:cubicBezTo>
                  <a:pt x="2297" y="1877"/>
                  <a:pt x="2305" y="1841"/>
                  <a:pt x="2232" y="1823"/>
                </a:cubicBezTo>
                <a:cubicBezTo>
                  <a:pt x="2161" y="1806"/>
                  <a:pt x="2072" y="1801"/>
                  <a:pt x="2066" y="1800"/>
                </a:cubicBezTo>
                <a:cubicBezTo>
                  <a:pt x="2030" y="1596"/>
                  <a:pt x="2053" y="1479"/>
                  <a:pt x="2053" y="1479"/>
                </a:cubicBezTo>
                <a:cubicBezTo>
                  <a:pt x="2053" y="1479"/>
                  <a:pt x="2072" y="1448"/>
                  <a:pt x="2079" y="1427"/>
                </a:cubicBezTo>
                <a:cubicBezTo>
                  <a:pt x="2086" y="1406"/>
                  <a:pt x="2089" y="1377"/>
                  <a:pt x="2089" y="1377"/>
                </a:cubicBezTo>
                <a:cubicBezTo>
                  <a:pt x="2089" y="1377"/>
                  <a:pt x="2128" y="1381"/>
                  <a:pt x="2154" y="1337"/>
                </a:cubicBezTo>
                <a:cubicBezTo>
                  <a:pt x="2181" y="1294"/>
                  <a:pt x="2206" y="1183"/>
                  <a:pt x="2206" y="1121"/>
                </a:cubicBezTo>
                <a:cubicBezTo>
                  <a:pt x="2205" y="1058"/>
                  <a:pt x="2199" y="1025"/>
                  <a:pt x="2191" y="1012"/>
                </a:cubicBezTo>
                <a:cubicBezTo>
                  <a:pt x="2183" y="1001"/>
                  <a:pt x="2168" y="998"/>
                  <a:pt x="2159" y="997"/>
                </a:cubicBezTo>
                <a:cubicBezTo>
                  <a:pt x="2163" y="986"/>
                  <a:pt x="2212" y="668"/>
                  <a:pt x="2204" y="634"/>
                </a:cubicBezTo>
                <a:cubicBezTo>
                  <a:pt x="2195" y="600"/>
                  <a:pt x="2176" y="505"/>
                  <a:pt x="2180" y="474"/>
                </a:cubicBezTo>
                <a:cubicBezTo>
                  <a:pt x="2187" y="405"/>
                  <a:pt x="2165" y="271"/>
                  <a:pt x="2154" y="248"/>
                </a:cubicBezTo>
                <a:cubicBezTo>
                  <a:pt x="2144" y="225"/>
                  <a:pt x="2053" y="190"/>
                  <a:pt x="2049" y="158"/>
                </a:cubicBezTo>
                <a:cubicBezTo>
                  <a:pt x="2045" y="127"/>
                  <a:pt x="1971" y="63"/>
                  <a:pt x="1900" y="48"/>
                </a:cubicBezTo>
                <a:cubicBezTo>
                  <a:pt x="1830" y="33"/>
                  <a:pt x="1730" y="0"/>
                  <a:pt x="1585" y="26"/>
                </a:cubicBezTo>
                <a:cubicBezTo>
                  <a:pt x="1444" y="52"/>
                  <a:pt x="1350" y="73"/>
                  <a:pt x="1284" y="150"/>
                </a:cubicBezTo>
                <a:cubicBezTo>
                  <a:pt x="1218" y="227"/>
                  <a:pt x="1131" y="197"/>
                  <a:pt x="1072" y="258"/>
                </a:cubicBezTo>
                <a:cubicBezTo>
                  <a:pt x="1013" y="320"/>
                  <a:pt x="1027" y="392"/>
                  <a:pt x="1008" y="463"/>
                </a:cubicBezTo>
                <a:cubicBezTo>
                  <a:pt x="988" y="534"/>
                  <a:pt x="995" y="629"/>
                  <a:pt x="1004" y="718"/>
                </a:cubicBezTo>
                <a:cubicBezTo>
                  <a:pt x="1011" y="790"/>
                  <a:pt x="1026" y="877"/>
                  <a:pt x="1034" y="922"/>
                </a:cubicBezTo>
                <a:cubicBezTo>
                  <a:pt x="1037" y="923"/>
                  <a:pt x="1017" y="924"/>
                  <a:pt x="1005" y="926"/>
                </a:cubicBezTo>
                <a:cubicBezTo>
                  <a:pt x="972" y="933"/>
                  <a:pt x="950" y="990"/>
                  <a:pt x="958" y="1030"/>
                </a:cubicBezTo>
                <a:cubicBezTo>
                  <a:pt x="965" y="1071"/>
                  <a:pt x="978" y="1174"/>
                  <a:pt x="1008" y="1230"/>
                </a:cubicBezTo>
                <a:cubicBezTo>
                  <a:pt x="1038" y="1285"/>
                  <a:pt x="1058" y="1312"/>
                  <a:pt x="1088" y="1322"/>
                </a:cubicBezTo>
                <a:cubicBezTo>
                  <a:pt x="1119" y="1332"/>
                  <a:pt x="1153" y="1333"/>
                  <a:pt x="1153" y="1333"/>
                </a:cubicBezTo>
                <a:cubicBezTo>
                  <a:pt x="1153" y="1333"/>
                  <a:pt x="1174" y="1465"/>
                  <a:pt x="1181" y="1606"/>
                </a:cubicBezTo>
                <a:cubicBezTo>
                  <a:pt x="1185" y="1684"/>
                  <a:pt x="1167" y="1761"/>
                  <a:pt x="1162" y="1782"/>
                </a:cubicBezTo>
                <a:cubicBezTo>
                  <a:pt x="1154" y="1777"/>
                  <a:pt x="1096" y="1746"/>
                  <a:pt x="1011" y="1736"/>
                </a:cubicBezTo>
                <a:cubicBezTo>
                  <a:pt x="919" y="1726"/>
                  <a:pt x="744" y="1706"/>
                  <a:pt x="720" y="1770"/>
                </a:cubicBezTo>
                <a:cubicBezTo>
                  <a:pt x="697" y="1834"/>
                  <a:pt x="697" y="1882"/>
                  <a:pt x="697" y="1911"/>
                </a:cubicBezTo>
                <a:cubicBezTo>
                  <a:pt x="697" y="1939"/>
                  <a:pt x="686" y="1998"/>
                  <a:pt x="689" y="2036"/>
                </a:cubicBezTo>
                <a:cubicBezTo>
                  <a:pt x="691" y="2075"/>
                  <a:pt x="704" y="2149"/>
                  <a:pt x="704" y="2149"/>
                </a:cubicBezTo>
                <a:cubicBezTo>
                  <a:pt x="704" y="2149"/>
                  <a:pt x="710" y="2215"/>
                  <a:pt x="694" y="2221"/>
                </a:cubicBezTo>
                <a:cubicBezTo>
                  <a:pt x="678" y="2226"/>
                  <a:pt x="340" y="2336"/>
                  <a:pt x="236" y="2502"/>
                </a:cubicBezTo>
                <a:cubicBezTo>
                  <a:pt x="131" y="2669"/>
                  <a:pt x="118" y="2689"/>
                  <a:pt x="81" y="2835"/>
                </a:cubicBezTo>
                <a:cubicBezTo>
                  <a:pt x="44" y="2981"/>
                  <a:pt x="21" y="3350"/>
                  <a:pt x="23" y="3448"/>
                </a:cubicBezTo>
                <a:cubicBezTo>
                  <a:pt x="26" y="3545"/>
                  <a:pt x="29" y="3960"/>
                  <a:pt x="18" y="4075"/>
                </a:cubicBezTo>
                <a:cubicBezTo>
                  <a:pt x="8" y="4191"/>
                  <a:pt x="23" y="4642"/>
                  <a:pt x="18" y="4752"/>
                </a:cubicBezTo>
                <a:cubicBezTo>
                  <a:pt x="13" y="4862"/>
                  <a:pt x="0" y="4972"/>
                  <a:pt x="8" y="5023"/>
                </a:cubicBezTo>
                <a:cubicBezTo>
                  <a:pt x="16" y="5075"/>
                  <a:pt x="10" y="5433"/>
                  <a:pt x="21" y="5482"/>
                </a:cubicBezTo>
                <a:cubicBezTo>
                  <a:pt x="31" y="5531"/>
                  <a:pt x="13" y="5648"/>
                  <a:pt x="21" y="5692"/>
                </a:cubicBezTo>
                <a:cubicBezTo>
                  <a:pt x="29" y="5735"/>
                  <a:pt x="78" y="5876"/>
                  <a:pt x="78" y="5923"/>
                </a:cubicBezTo>
                <a:cubicBezTo>
                  <a:pt x="78" y="5969"/>
                  <a:pt x="84" y="6115"/>
                  <a:pt x="97" y="6192"/>
                </a:cubicBezTo>
                <a:cubicBezTo>
                  <a:pt x="110" y="6268"/>
                  <a:pt x="123" y="6394"/>
                  <a:pt x="149" y="6430"/>
                </a:cubicBezTo>
                <a:cubicBezTo>
                  <a:pt x="175" y="6466"/>
                  <a:pt x="188" y="6476"/>
                  <a:pt x="212" y="6481"/>
                </a:cubicBezTo>
                <a:cubicBezTo>
                  <a:pt x="212" y="6481"/>
                  <a:pt x="212" y="6481"/>
                  <a:pt x="212" y="6481"/>
                </a:cubicBezTo>
                <a:cubicBezTo>
                  <a:pt x="214" y="6491"/>
                  <a:pt x="227" y="6495"/>
                  <a:pt x="241" y="6500"/>
                </a:cubicBezTo>
                <a:cubicBezTo>
                  <a:pt x="249" y="6509"/>
                  <a:pt x="254" y="6521"/>
                  <a:pt x="257" y="6532"/>
                </a:cubicBezTo>
                <a:cubicBezTo>
                  <a:pt x="262" y="6555"/>
                  <a:pt x="280" y="6770"/>
                  <a:pt x="296" y="6770"/>
                </a:cubicBezTo>
                <a:cubicBezTo>
                  <a:pt x="298" y="6770"/>
                  <a:pt x="307" y="6768"/>
                  <a:pt x="319" y="6764"/>
                </a:cubicBezTo>
                <a:cubicBezTo>
                  <a:pt x="319" y="6763"/>
                  <a:pt x="319" y="6763"/>
                  <a:pt x="319" y="6763"/>
                </a:cubicBezTo>
                <a:cubicBezTo>
                  <a:pt x="319" y="6763"/>
                  <a:pt x="322" y="6762"/>
                  <a:pt x="327" y="6760"/>
                </a:cubicBezTo>
                <a:cubicBezTo>
                  <a:pt x="320" y="6764"/>
                  <a:pt x="315" y="6767"/>
                  <a:pt x="315" y="6767"/>
                </a:cubicBezTo>
                <a:cubicBezTo>
                  <a:pt x="318" y="6800"/>
                  <a:pt x="318" y="6800"/>
                  <a:pt x="318" y="6800"/>
                </a:cubicBezTo>
                <a:cubicBezTo>
                  <a:pt x="318" y="6800"/>
                  <a:pt x="318" y="6905"/>
                  <a:pt x="326" y="6966"/>
                </a:cubicBezTo>
                <a:cubicBezTo>
                  <a:pt x="334" y="7028"/>
                  <a:pt x="339" y="7033"/>
                  <a:pt x="363" y="7069"/>
                </a:cubicBezTo>
                <a:cubicBezTo>
                  <a:pt x="386" y="7105"/>
                  <a:pt x="460" y="7207"/>
                  <a:pt x="480" y="7212"/>
                </a:cubicBezTo>
                <a:cubicBezTo>
                  <a:pt x="501" y="7218"/>
                  <a:pt x="530" y="7200"/>
                  <a:pt x="543" y="7228"/>
                </a:cubicBezTo>
                <a:cubicBezTo>
                  <a:pt x="554" y="7251"/>
                  <a:pt x="598" y="7268"/>
                  <a:pt x="618" y="7272"/>
                </a:cubicBezTo>
                <a:cubicBezTo>
                  <a:pt x="610" y="7331"/>
                  <a:pt x="604" y="7376"/>
                  <a:pt x="604" y="7390"/>
                </a:cubicBezTo>
                <a:cubicBezTo>
                  <a:pt x="604" y="7441"/>
                  <a:pt x="619" y="7630"/>
                  <a:pt x="643" y="7703"/>
                </a:cubicBezTo>
                <a:cubicBezTo>
                  <a:pt x="666" y="7777"/>
                  <a:pt x="608" y="8122"/>
                  <a:pt x="604" y="8353"/>
                </a:cubicBezTo>
                <a:cubicBezTo>
                  <a:pt x="600" y="8583"/>
                  <a:pt x="600" y="8965"/>
                  <a:pt x="600" y="9076"/>
                </a:cubicBezTo>
                <a:cubicBezTo>
                  <a:pt x="600" y="9186"/>
                  <a:pt x="490" y="9605"/>
                  <a:pt x="474" y="9706"/>
                </a:cubicBezTo>
                <a:cubicBezTo>
                  <a:pt x="458" y="9808"/>
                  <a:pt x="387" y="10400"/>
                  <a:pt x="423" y="10548"/>
                </a:cubicBezTo>
                <a:cubicBezTo>
                  <a:pt x="458" y="10695"/>
                  <a:pt x="537" y="11177"/>
                  <a:pt x="486" y="11279"/>
                </a:cubicBezTo>
                <a:cubicBezTo>
                  <a:pt x="452" y="11346"/>
                  <a:pt x="501" y="11505"/>
                  <a:pt x="486" y="11593"/>
                </a:cubicBezTo>
                <a:cubicBezTo>
                  <a:pt x="470" y="11680"/>
                  <a:pt x="497" y="11762"/>
                  <a:pt x="497" y="11861"/>
                </a:cubicBezTo>
                <a:cubicBezTo>
                  <a:pt x="497" y="11966"/>
                  <a:pt x="538" y="12043"/>
                  <a:pt x="561" y="12078"/>
                </a:cubicBezTo>
                <a:cubicBezTo>
                  <a:pt x="561" y="12079"/>
                  <a:pt x="560" y="12079"/>
                  <a:pt x="560" y="12080"/>
                </a:cubicBezTo>
                <a:cubicBezTo>
                  <a:pt x="521" y="12307"/>
                  <a:pt x="327" y="12486"/>
                  <a:pt x="306" y="12532"/>
                </a:cubicBezTo>
                <a:cubicBezTo>
                  <a:pt x="290" y="12569"/>
                  <a:pt x="297" y="12655"/>
                  <a:pt x="296" y="12671"/>
                </a:cubicBezTo>
                <a:cubicBezTo>
                  <a:pt x="293" y="12699"/>
                  <a:pt x="275" y="12706"/>
                  <a:pt x="267" y="12719"/>
                </a:cubicBezTo>
                <a:cubicBezTo>
                  <a:pt x="259" y="12732"/>
                  <a:pt x="260" y="12851"/>
                  <a:pt x="277" y="12886"/>
                </a:cubicBezTo>
                <a:cubicBezTo>
                  <a:pt x="296" y="12922"/>
                  <a:pt x="376" y="12924"/>
                  <a:pt x="437" y="12922"/>
                </a:cubicBezTo>
                <a:cubicBezTo>
                  <a:pt x="563" y="12916"/>
                  <a:pt x="661" y="12934"/>
                  <a:pt x="765" y="12932"/>
                </a:cubicBezTo>
                <a:cubicBezTo>
                  <a:pt x="883" y="12929"/>
                  <a:pt x="1127" y="12934"/>
                  <a:pt x="1179" y="12911"/>
                </a:cubicBezTo>
                <a:cubicBezTo>
                  <a:pt x="1230" y="12888"/>
                  <a:pt x="1214" y="12919"/>
                  <a:pt x="1226" y="12858"/>
                </a:cubicBezTo>
                <a:cubicBezTo>
                  <a:pt x="1235" y="12808"/>
                  <a:pt x="1224" y="12766"/>
                  <a:pt x="1224" y="12766"/>
                </a:cubicBezTo>
                <a:cubicBezTo>
                  <a:pt x="1224" y="12766"/>
                  <a:pt x="1206" y="12746"/>
                  <a:pt x="1213" y="12719"/>
                </a:cubicBezTo>
                <a:cubicBezTo>
                  <a:pt x="1215" y="12709"/>
                  <a:pt x="1234" y="12678"/>
                  <a:pt x="1231" y="12612"/>
                </a:cubicBezTo>
                <a:cubicBezTo>
                  <a:pt x="1229" y="12550"/>
                  <a:pt x="1194" y="12512"/>
                  <a:pt x="1194" y="12486"/>
                </a:cubicBezTo>
                <a:cubicBezTo>
                  <a:pt x="1194" y="12450"/>
                  <a:pt x="1201" y="12453"/>
                  <a:pt x="1213" y="12389"/>
                </a:cubicBezTo>
                <a:cubicBezTo>
                  <a:pt x="1220" y="12346"/>
                  <a:pt x="1210" y="12143"/>
                  <a:pt x="1220" y="12112"/>
                </a:cubicBezTo>
                <a:cubicBezTo>
                  <a:pt x="1227" y="12093"/>
                  <a:pt x="1234" y="12075"/>
                  <a:pt x="1239" y="12060"/>
                </a:cubicBezTo>
                <a:cubicBezTo>
                  <a:pt x="1254" y="12056"/>
                  <a:pt x="1263" y="12052"/>
                  <a:pt x="1265" y="12048"/>
                </a:cubicBezTo>
                <a:cubicBezTo>
                  <a:pt x="1283" y="12007"/>
                  <a:pt x="1252" y="11815"/>
                  <a:pt x="1279" y="11682"/>
                </a:cubicBezTo>
                <a:cubicBezTo>
                  <a:pt x="1298" y="11591"/>
                  <a:pt x="1303" y="11541"/>
                  <a:pt x="1307" y="11520"/>
                </a:cubicBezTo>
                <a:cubicBezTo>
                  <a:pt x="1323" y="11446"/>
                  <a:pt x="1358" y="11425"/>
                  <a:pt x="1311" y="11325"/>
                </a:cubicBezTo>
                <a:cubicBezTo>
                  <a:pt x="1244" y="11185"/>
                  <a:pt x="1193" y="10885"/>
                  <a:pt x="1193" y="10834"/>
                </a:cubicBezTo>
                <a:cubicBezTo>
                  <a:pt x="1193" y="10784"/>
                  <a:pt x="1236" y="10641"/>
                  <a:pt x="1279" y="10388"/>
                </a:cubicBezTo>
                <a:cubicBezTo>
                  <a:pt x="1323" y="10135"/>
                  <a:pt x="1331" y="9918"/>
                  <a:pt x="1331" y="9891"/>
                </a:cubicBezTo>
                <a:cubicBezTo>
                  <a:pt x="1331" y="9863"/>
                  <a:pt x="1342" y="9826"/>
                  <a:pt x="1386" y="9752"/>
                </a:cubicBezTo>
                <a:cubicBezTo>
                  <a:pt x="1429" y="9679"/>
                  <a:pt x="1401" y="9554"/>
                  <a:pt x="1401" y="9462"/>
                </a:cubicBezTo>
                <a:cubicBezTo>
                  <a:pt x="1401" y="9370"/>
                  <a:pt x="1468" y="9209"/>
                  <a:pt x="1527" y="8924"/>
                </a:cubicBezTo>
                <a:cubicBezTo>
                  <a:pt x="1586" y="8638"/>
                  <a:pt x="1664" y="8449"/>
                  <a:pt x="1676" y="8408"/>
                </a:cubicBezTo>
                <a:cubicBezTo>
                  <a:pt x="1688" y="8366"/>
                  <a:pt x="1641" y="8233"/>
                  <a:pt x="1712" y="8035"/>
                </a:cubicBezTo>
                <a:cubicBezTo>
                  <a:pt x="1782" y="7837"/>
                  <a:pt x="1830" y="7648"/>
                  <a:pt x="1830" y="7648"/>
                </a:cubicBezTo>
                <a:cubicBezTo>
                  <a:pt x="1830" y="7648"/>
                  <a:pt x="1822" y="8007"/>
                  <a:pt x="1822" y="8164"/>
                </a:cubicBezTo>
                <a:cubicBezTo>
                  <a:pt x="1822" y="8320"/>
                  <a:pt x="1920" y="8924"/>
                  <a:pt x="1951" y="9053"/>
                </a:cubicBezTo>
                <a:cubicBezTo>
                  <a:pt x="1983" y="9181"/>
                  <a:pt x="1967" y="9679"/>
                  <a:pt x="1943" y="9950"/>
                </a:cubicBezTo>
                <a:cubicBezTo>
                  <a:pt x="1920" y="10222"/>
                  <a:pt x="1995" y="10931"/>
                  <a:pt x="2038" y="11014"/>
                </a:cubicBezTo>
                <a:cubicBezTo>
                  <a:pt x="2081" y="11097"/>
                  <a:pt x="2061" y="11212"/>
                  <a:pt x="2026" y="11276"/>
                </a:cubicBezTo>
                <a:cubicBezTo>
                  <a:pt x="1991" y="11341"/>
                  <a:pt x="2069" y="11368"/>
                  <a:pt x="2081" y="11405"/>
                </a:cubicBezTo>
                <a:cubicBezTo>
                  <a:pt x="2093" y="11442"/>
                  <a:pt x="2014" y="11442"/>
                  <a:pt x="2014" y="11516"/>
                </a:cubicBezTo>
                <a:cubicBezTo>
                  <a:pt x="2014" y="11589"/>
                  <a:pt x="1908" y="11759"/>
                  <a:pt x="1959" y="11805"/>
                </a:cubicBezTo>
                <a:cubicBezTo>
                  <a:pt x="1986" y="11829"/>
                  <a:pt x="2001" y="11928"/>
                  <a:pt x="2010" y="12015"/>
                </a:cubicBezTo>
                <a:cubicBezTo>
                  <a:pt x="2009" y="12015"/>
                  <a:pt x="2009" y="12015"/>
                  <a:pt x="2009" y="12015"/>
                </a:cubicBezTo>
                <a:cubicBezTo>
                  <a:pt x="2009" y="12015"/>
                  <a:pt x="2012" y="12149"/>
                  <a:pt x="2012" y="12176"/>
                </a:cubicBezTo>
                <a:cubicBezTo>
                  <a:pt x="2012" y="12203"/>
                  <a:pt x="1970" y="12276"/>
                  <a:pt x="1970" y="12276"/>
                </a:cubicBezTo>
                <a:cubicBezTo>
                  <a:pt x="1970" y="12276"/>
                  <a:pt x="1930" y="12362"/>
                  <a:pt x="1957" y="12450"/>
                </a:cubicBezTo>
                <a:cubicBezTo>
                  <a:pt x="1980" y="12530"/>
                  <a:pt x="1960" y="12605"/>
                  <a:pt x="1957" y="12637"/>
                </a:cubicBezTo>
                <a:cubicBezTo>
                  <a:pt x="1951" y="12680"/>
                  <a:pt x="1947" y="12713"/>
                  <a:pt x="1962" y="12719"/>
                </a:cubicBezTo>
                <a:cubicBezTo>
                  <a:pt x="2072" y="12763"/>
                  <a:pt x="2289" y="12781"/>
                  <a:pt x="2303" y="12782"/>
                </a:cubicBezTo>
                <a:cubicBezTo>
                  <a:pt x="2346" y="12786"/>
                  <a:pt x="2383" y="12835"/>
                  <a:pt x="2462" y="12880"/>
                </a:cubicBezTo>
                <a:cubicBezTo>
                  <a:pt x="2564" y="12940"/>
                  <a:pt x="2763" y="12965"/>
                  <a:pt x="2881" y="12965"/>
                </a:cubicBezTo>
                <a:cubicBezTo>
                  <a:pt x="2999" y="12965"/>
                  <a:pt x="3363" y="12988"/>
                  <a:pt x="3384" y="12968"/>
                </a:cubicBezTo>
                <a:cubicBezTo>
                  <a:pt x="3405" y="12947"/>
                  <a:pt x="3400" y="12856"/>
                  <a:pt x="3392" y="12837"/>
                </a:cubicBezTo>
                <a:cubicBezTo>
                  <a:pt x="3390" y="12831"/>
                  <a:pt x="3357" y="12809"/>
                  <a:pt x="3357" y="12809"/>
                </a:cubicBezTo>
                <a:cubicBezTo>
                  <a:pt x="3358" y="12796"/>
                  <a:pt x="3363" y="12742"/>
                  <a:pt x="3345" y="12714"/>
                </a:cubicBezTo>
                <a:cubicBezTo>
                  <a:pt x="3327" y="12686"/>
                  <a:pt x="3238" y="12617"/>
                  <a:pt x="3175" y="12578"/>
                </a:cubicBezTo>
                <a:cubicBezTo>
                  <a:pt x="3113" y="12541"/>
                  <a:pt x="2960" y="12412"/>
                  <a:pt x="2871" y="12296"/>
                </a:cubicBezTo>
                <a:cubicBezTo>
                  <a:pt x="2757" y="12150"/>
                  <a:pt x="2918" y="12092"/>
                  <a:pt x="2813" y="12038"/>
                </a:cubicBezTo>
                <a:cubicBezTo>
                  <a:pt x="2768" y="12015"/>
                  <a:pt x="2757" y="11994"/>
                  <a:pt x="2755" y="11982"/>
                </a:cubicBezTo>
                <a:cubicBezTo>
                  <a:pt x="2758" y="11981"/>
                  <a:pt x="2758" y="11981"/>
                  <a:pt x="2758" y="11981"/>
                </a:cubicBezTo>
                <a:cubicBezTo>
                  <a:pt x="2758" y="11981"/>
                  <a:pt x="2828" y="11920"/>
                  <a:pt x="2811" y="11853"/>
                </a:cubicBezTo>
                <a:cubicBezTo>
                  <a:pt x="2793" y="11786"/>
                  <a:pt x="2858" y="11720"/>
                  <a:pt x="2855" y="11661"/>
                </a:cubicBezTo>
                <a:cubicBezTo>
                  <a:pt x="2852" y="11595"/>
                  <a:pt x="2788" y="11324"/>
                  <a:pt x="2776" y="11177"/>
                </a:cubicBezTo>
                <a:cubicBezTo>
                  <a:pt x="2765" y="11030"/>
                  <a:pt x="2805" y="10629"/>
                  <a:pt x="2847" y="10369"/>
                </a:cubicBezTo>
                <a:cubicBezTo>
                  <a:pt x="2902" y="10032"/>
                  <a:pt x="2851" y="9869"/>
                  <a:pt x="2883" y="9726"/>
                </a:cubicBezTo>
                <a:cubicBezTo>
                  <a:pt x="2914" y="9584"/>
                  <a:pt x="2816" y="9425"/>
                  <a:pt x="2828" y="9373"/>
                </a:cubicBezTo>
                <a:cubicBezTo>
                  <a:pt x="2836" y="9335"/>
                  <a:pt x="2831" y="9109"/>
                  <a:pt x="2847" y="8957"/>
                </a:cubicBezTo>
                <a:cubicBezTo>
                  <a:pt x="2863" y="8806"/>
                  <a:pt x="2808" y="8629"/>
                  <a:pt x="2808" y="8514"/>
                </a:cubicBezTo>
                <a:cubicBezTo>
                  <a:pt x="2808" y="8399"/>
                  <a:pt x="2839" y="8164"/>
                  <a:pt x="2839" y="8058"/>
                </a:cubicBezTo>
                <a:cubicBezTo>
                  <a:pt x="2839" y="7952"/>
                  <a:pt x="2871" y="7809"/>
                  <a:pt x="2898" y="7630"/>
                </a:cubicBezTo>
                <a:cubicBezTo>
                  <a:pt x="2926" y="7450"/>
                  <a:pt x="2934" y="7220"/>
                  <a:pt x="2934" y="7169"/>
                </a:cubicBezTo>
                <a:cubicBezTo>
                  <a:pt x="2934" y="7139"/>
                  <a:pt x="2940" y="7087"/>
                  <a:pt x="2944" y="7035"/>
                </a:cubicBezTo>
                <a:cubicBezTo>
                  <a:pt x="2952" y="7048"/>
                  <a:pt x="2963" y="7061"/>
                  <a:pt x="2976" y="7073"/>
                </a:cubicBezTo>
                <a:cubicBezTo>
                  <a:pt x="2999" y="7096"/>
                  <a:pt x="3015" y="7119"/>
                  <a:pt x="3015" y="7119"/>
                </a:cubicBezTo>
                <a:cubicBezTo>
                  <a:pt x="3015" y="7119"/>
                  <a:pt x="3017" y="7165"/>
                  <a:pt x="3046" y="7178"/>
                </a:cubicBezTo>
                <a:cubicBezTo>
                  <a:pt x="3075" y="7191"/>
                  <a:pt x="3099" y="7191"/>
                  <a:pt x="3109" y="7183"/>
                </a:cubicBezTo>
                <a:cubicBezTo>
                  <a:pt x="3120" y="7175"/>
                  <a:pt x="3133" y="7165"/>
                  <a:pt x="3133" y="7165"/>
                </a:cubicBezTo>
                <a:cubicBezTo>
                  <a:pt x="3133" y="7165"/>
                  <a:pt x="3141" y="7201"/>
                  <a:pt x="3172" y="7193"/>
                </a:cubicBezTo>
                <a:cubicBezTo>
                  <a:pt x="3203" y="7186"/>
                  <a:pt x="3224" y="7157"/>
                  <a:pt x="3240" y="7137"/>
                </a:cubicBezTo>
                <a:cubicBezTo>
                  <a:pt x="3256" y="7116"/>
                  <a:pt x="3293" y="7068"/>
                  <a:pt x="3316" y="7042"/>
                </a:cubicBezTo>
                <a:cubicBezTo>
                  <a:pt x="3340" y="7016"/>
                  <a:pt x="3384" y="6991"/>
                  <a:pt x="3382" y="6947"/>
                </a:cubicBezTo>
                <a:cubicBezTo>
                  <a:pt x="3379" y="6904"/>
                  <a:pt x="3368" y="6842"/>
                  <a:pt x="3361" y="6783"/>
                </a:cubicBezTo>
                <a:cubicBezTo>
                  <a:pt x="3356" y="6748"/>
                  <a:pt x="3352" y="6709"/>
                  <a:pt x="3347" y="6680"/>
                </a:cubicBezTo>
                <a:cubicBezTo>
                  <a:pt x="3351" y="6682"/>
                  <a:pt x="3353" y="6683"/>
                  <a:pt x="3353" y="6683"/>
                </a:cubicBezTo>
                <a:cubicBezTo>
                  <a:pt x="3353" y="6683"/>
                  <a:pt x="3366" y="6650"/>
                  <a:pt x="3355" y="6586"/>
                </a:cubicBezTo>
                <a:cubicBezTo>
                  <a:pt x="3345" y="6522"/>
                  <a:pt x="3371" y="6466"/>
                  <a:pt x="3389" y="6453"/>
                </a:cubicBezTo>
                <a:cubicBezTo>
                  <a:pt x="3408" y="6440"/>
                  <a:pt x="3468" y="6409"/>
                  <a:pt x="3473" y="6371"/>
                </a:cubicBezTo>
                <a:cubicBezTo>
                  <a:pt x="3479" y="6332"/>
                  <a:pt x="3497" y="6220"/>
                  <a:pt x="3492" y="615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2" name="Rectangle 21">
            <a:extLst>
              <a:ext uri="{FF2B5EF4-FFF2-40B4-BE49-F238E27FC236}">
                <a16:creationId xmlns:a16="http://schemas.microsoft.com/office/drawing/2014/main" id="{7C5E23E8-5922-4929-9A94-1BC69C1E944C}"/>
              </a:ext>
            </a:extLst>
          </p:cNvPr>
          <p:cNvSpPr/>
          <p:nvPr/>
        </p:nvSpPr>
        <p:spPr>
          <a:xfrm>
            <a:off x="3232786" y="4707820"/>
            <a:ext cx="6231254" cy="669414"/>
          </a:xfrm>
          <a:prstGeom prst="rect">
            <a:avLst/>
          </a:prstGeom>
        </p:spPr>
        <p:txBody>
          <a:bodyPr wrap="square">
            <a:spAutoFit/>
          </a:bodyPr>
          <a:lstStyle/>
          <a:p>
            <a:pPr marL="0" marR="0" lvl="0" indent="0" algn="l" defTabSz="914400" rtl="0" eaLnBrk="1" fontAlgn="auto" latinLnBrk="0" hangingPunct="1">
              <a:lnSpc>
                <a:spcPts val="1450"/>
              </a:lnSpc>
              <a:spcBef>
                <a:spcPts val="0"/>
              </a:spcBef>
              <a:spcAft>
                <a:spcPts val="900"/>
              </a:spcAft>
              <a:buClrTx/>
              <a:buSzTx/>
              <a:buFontTx/>
              <a:buNone/>
              <a:tabLst/>
              <a:defRPr/>
            </a:pPr>
            <a:r>
              <a:rPr kumimoji="0" lang="en-US" sz="14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For most people, HPV clears on its own.</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But, for those who don’t clear the virus, it could cause certain cancers and diseases.</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1,3,4</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There is no way to predict which patients who have HPV will develop cancer.</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5</a:t>
            </a:r>
          </a:p>
        </p:txBody>
      </p:sp>
      <p:sp>
        <p:nvSpPr>
          <p:cNvPr id="23" name="Footer Placeholder 1">
            <a:extLst>
              <a:ext uri="{FF2B5EF4-FFF2-40B4-BE49-F238E27FC236}">
                <a16:creationId xmlns:a16="http://schemas.microsoft.com/office/drawing/2014/main" id="{95DA2EA2-7BC1-445A-9B9D-AE5366C7A29E}"/>
              </a:ext>
            </a:extLst>
          </p:cNvPr>
          <p:cNvSpPr txBox="1">
            <a:spLocks/>
          </p:cNvSpPr>
          <p:nvPr/>
        </p:nvSpPr>
        <p:spPr>
          <a:xfrm>
            <a:off x="2460625" y="5549403"/>
            <a:ext cx="9121775" cy="8556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300"/>
              </a:spcAft>
              <a:defRPr/>
            </a:pPr>
            <a:r>
              <a:rPr lang="en-US" sz="1100" dirty="0">
                <a:solidFill>
                  <a:srgbClr val="000000">
                    <a:lumMod val="65000"/>
                    <a:lumOff val="35000"/>
                  </a:srgbClr>
                </a:solidFill>
                <a:latin typeface="Arial Narrow" panose="020B0606020202030204" pitchFamily="34" charset="0"/>
              </a:rPr>
              <a:t>CDC=Centers for Disease Control and Prevention; HPV=human papillomavirus.</a:t>
            </a:r>
            <a:endParaRPr lang="en-US" sz="1100" b="1" dirty="0">
              <a:solidFill>
                <a:srgbClr val="000000">
                  <a:lumMod val="65000"/>
                  <a:lumOff val="35000"/>
                </a:srgbClr>
              </a:solidFill>
              <a:latin typeface="Arial Narrow" panose="020B0606020202030204" pitchFamily="34" charset="0"/>
            </a:endParaRPr>
          </a:p>
          <a:p>
            <a:pPr defTabSz="914400">
              <a:spcAft>
                <a:spcPts val="300"/>
              </a:spcAft>
              <a:defRPr/>
            </a:pPr>
            <a:r>
              <a:rPr lang="en-US" sz="1100" b="1" dirty="0">
                <a:solidFill>
                  <a:srgbClr val="000000">
                    <a:lumMod val="65000"/>
                    <a:lumOff val="35000"/>
                  </a:srgbClr>
                </a:solidFill>
                <a:latin typeface="Arial Narrow" panose="020B0606020202030204" pitchFamily="34" charset="0"/>
              </a:rPr>
              <a:t>1. </a:t>
            </a:r>
            <a:r>
              <a:rPr lang="en-US" sz="1100" dirty="0">
                <a:solidFill>
                  <a:srgbClr val="000000">
                    <a:lumMod val="65000"/>
                    <a:lumOff val="35000"/>
                  </a:srgbClr>
                </a:solidFill>
                <a:latin typeface="Arial Narrow" panose="020B0606020202030204" pitchFamily="34" charset="0"/>
              </a:rPr>
              <a:t>CDC. Human papillomavirus. In: </a:t>
            </a:r>
            <a:r>
              <a:rPr lang="en-US" sz="1100" dirty="0" err="1">
                <a:solidFill>
                  <a:srgbClr val="000000">
                    <a:lumMod val="65000"/>
                    <a:lumOff val="35000"/>
                  </a:srgbClr>
                </a:solidFill>
                <a:latin typeface="Arial Narrow" panose="020B0606020202030204" pitchFamily="34" charset="0"/>
              </a:rPr>
              <a:t>Hamborsky</a:t>
            </a:r>
            <a:r>
              <a:rPr lang="en-US" sz="1100" dirty="0">
                <a:solidFill>
                  <a:srgbClr val="000000">
                    <a:lumMod val="65000"/>
                    <a:lumOff val="35000"/>
                  </a:srgbClr>
                </a:solidFill>
                <a:latin typeface="Arial Narrow" panose="020B0606020202030204" pitchFamily="34" charset="0"/>
              </a:rPr>
              <a:t> J, et al, eds. </a:t>
            </a:r>
            <a:r>
              <a:rPr lang="en-US" sz="1100" i="1" dirty="0">
                <a:solidFill>
                  <a:srgbClr val="000000">
                    <a:lumMod val="65000"/>
                    <a:lumOff val="35000"/>
                  </a:srgbClr>
                </a:solidFill>
                <a:latin typeface="Arial Narrow" panose="020B0606020202030204" pitchFamily="34" charset="0"/>
              </a:rPr>
              <a:t>Epidemiology and Prevention of Vaccine-Preventable Diseases. </a:t>
            </a:r>
            <a:r>
              <a:rPr lang="en-US" sz="1100" dirty="0">
                <a:solidFill>
                  <a:srgbClr val="000000">
                    <a:lumMod val="65000"/>
                    <a:lumOff val="35000"/>
                  </a:srgbClr>
                </a:solidFill>
                <a:latin typeface="Arial Narrow" panose="020B0606020202030204" pitchFamily="34" charset="0"/>
              </a:rPr>
              <a:t>13th ed. 2015:175-186.</a:t>
            </a:r>
            <a:r>
              <a:rPr lang="en-US" sz="1100" b="1" dirty="0">
                <a:solidFill>
                  <a:srgbClr val="000000">
                    <a:lumMod val="65000"/>
                    <a:lumOff val="35000"/>
                  </a:srgbClr>
                </a:solidFill>
                <a:latin typeface="Arial Narrow" panose="020B0606020202030204" pitchFamily="34" charset="0"/>
              </a:rPr>
              <a:t> 2. </a:t>
            </a:r>
            <a:r>
              <a:rPr lang="en-US" sz="1100" dirty="0" err="1">
                <a:solidFill>
                  <a:srgbClr val="000000">
                    <a:lumMod val="65000"/>
                    <a:lumOff val="35000"/>
                  </a:srgbClr>
                </a:solidFill>
                <a:latin typeface="Arial Narrow" panose="020B0606020202030204" pitchFamily="34" charset="0"/>
              </a:rPr>
              <a:t>Senkomago</a:t>
            </a:r>
            <a:r>
              <a:rPr lang="en-US" sz="1100" dirty="0">
                <a:solidFill>
                  <a:srgbClr val="000000">
                    <a:lumMod val="65000"/>
                    <a:lumOff val="35000"/>
                  </a:srgbClr>
                </a:solidFill>
                <a:latin typeface="Arial Narrow" panose="020B0606020202030204" pitchFamily="34" charset="0"/>
              </a:rPr>
              <a:t> V,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2019;68(33):724-728. </a:t>
            </a:r>
            <a:r>
              <a:rPr lang="en-US" sz="1100" b="1" dirty="0">
                <a:solidFill>
                  <a:srgbClr val="000000">
                    <a:lumMod val="65000"/>
                    <a:lumOff val="35000"/>
                  </a:srgbClr>
                </a:solidFill>
                <a:latin typeface="Arial Narrow" panose="020B0606020202030204" pitchFamily="34" charset="0"/>
              </a:rPr>
              <a:t>3.</a:t>
            </a:r>
            <a:r>
              <a:rPr lang="en-US" sz="1100" dirty="0">
                <a:solidFill>
                  <a:srgbClr val="000000">
                    <a:lumMod val="65000"/>
                    <a:lumOff val="35000"/>
                  </a:srgbClr>
                </a:solidFill>
                <a:latin typeface="Arial Narrow" panose="020B0606020202030204" pitchFamily="34" charset="0"/>
              </a:rPr>
              <a:t> CDC. 2015 sexually transmitted diseases treatment guidelines: human papillomavirus (HPV) infection. https://www.cdc.gov/std/tg2015/hpv.htm. Last reviewed June 4, 2015. Accessed February 3, 2020. </a:t>
            </a:r>
            <a:r>
              <a:rPr lang="en-US" sz="1100" b="1" dirty="0">
                <a:solidFill>
                  <a:srgbClr val="000000">
                    <a:lumMod val="65000"/>
                    <a:lumOff val="35000"/>
                  </a:srgbClr>
                </a:solidFill>
                <a:latin typeface="Arial Narrow" panose="020B0606020202030204" pitchFamily="34" charset="0"/>
              </a:rPr>
              <a:t>4. </a:t>
            </a:r>
            <a:r>
              <a:rPr lang="en-US" sz="1100" dirty="0">
                <a:solidFill>
                  <a:srgbClr val="000000">
                    <a:lumMod val="65000"/>
                    <a:lumOff val="35000"/>
                  </a:srgbClr>
                </a:solidFill>
                <a:latin typeface="Arial Narrow" panose="020B0606020202030204" pitchFamily="34" charset="0"/>
              </a:rPr>
              <a:t>CDC. HPV and oropharyngeal cancer. https://www.cdc.gov/cancer/hpv/basic_info/hpv_oropharyngeal.htm. Last reviewed March 14, 2018. Accessed January 21, 2020. </a:t>
            </a:r>
            <a:r>
              <a:rPr lang="en-US" sz="1100" b="1" dirty="0">
                <a:solidFill>
                  <a:srgbClr val="000000">
                    <a:lumMod val="65000"/>
                    <a:lumOff val="35000"/>
                  </a:srgbClr>
                </a:solidFill>
                <a:latin typeface="Arial Narrow" panose="020B0606020202030204" pitchFamily="34" charset="0"/>
              </a:rPr>
              <a:t>5. </a:t>
            </a:r>
            <a:r>
              <a:rPr lang="en-US" sz="1100" dirty="0">
                <a:solidFill>
                  <a:srgbClr val="000000">
                    <a:lumMod val="65000"/>
                    <a:lumOff val="35000"/>
                  </a:srgbClr>
                </a:solidFill>
                <a:latin typeface="Arial Narrow" panose="020B0606020202030204" pitchFamily="34" charset="0"/>
              </a:rPr>
              <a:t>HPV cancers. CDC website. https://www.cdc.gov/hpv/parents/cancer.html. Updated April 29, 2019. Accessed March 9, 2020. </a:t>
            </a:r>
            <a:r>
              <a:rPr lang="en-US" sz="1100" b="1" dirty="0">
                <a:solidFill>
                  <a:srgbClr val="000000">
                    <a:lumMod val="65000"/>
                    <a:lumOff val="35000"/>
                  </a:srgbClr>
                </a:solidFill>
                <a:latin typeface="Arial Narrow" panose="020B0606020202030204" pitchFamily="34" charset="0"/>
              </a:rPr>
              <a:t>6.</a:t>
            </a:r>
            <a:r>
              <a:rPr lang="en-US" sz="1100" dirty="0">
                <a:solidFill>
                  <a:srgbClr val="000000">
                    <a:lumMod val="65000"/>
                    <a:lumOff val="35000"/>
                  </a:srgbClr>
                </a:solidFill>
                <a:latin typeface="Arial Narrow" panose="020B0606020202030204" pitchFamily="34" charset="0"/>
              </a:rPr>
              <a:t> </a:t>
            </a:r>
            <a:r>
              <a:rPr lang="en-US" sz="1100" dirty="0" err="1">
                <a:solidFill>
                  <a:srgbClr val="000000">
                    <a:lumMod val="65000"/>
                    <a:lumOff val="35000"/>
                  </a:srgbClr>
                </a:solidFill>
                <a:latin typeface="Arial Narrow" panose="020B0606020202030204" pitchFamily="34" charset="0"/>
              </a:rPr>
              <a:t>Meites</a:t>
            </a:r>
            <a:r>
              <a:rPr lang="en-US" sz="1100" dirty="0">
                <a:solidFill>
                  <a:srgbClr val="000000">
                    <a:lumMod val="65000"/>
                    <a:lumOff val="35000"/>
                  </a:srgbClr>
                </a:solidFill>
                <a:latin typeface="Arial Narrow" panose="020B0606020202030204" pitchFamily="34" charset="0"/>
              </a:rPr>
              <a:t> E, et al. </a:t>
            </a:r>
            <a:r>
              <a:rPr lang="en-US" sz="1100" i="1" dirty="0" err="1">
                <a:solidFill>
                  <a:srgbClr val="000000">
                    <a:lumMod val="65000"/>
                    <a:lumOff val="35000"/>
                  </a:srgbClr>
                </a:solidFill>
                <a:latin typeface="Arial Narrow" panose="020B0606020202030204" pitchFamily="34" charset="0"/>
              </a:rPr>
              <a:t>MMWR</a:t>
            </a:r>
            <a:r>
              <a:rPr lang="en-US" sz="1100" i="1" dirty="0">
                <a:solidFill>
                  <a:srgbClr val="000000">
                    <a:lumMod val="65000"/>
                    <a:lumOff val="35000"/>
                  </a:srgbClr>
                </a:solidFill>
                <a:latin typeface="Arial Narrow" panose="020B0606020202030204" pitchFamily="34" charset="0"/>
              </a:rPr>
              <a:t> </a:t>
            </a:r>
            <a:r>
              <a:rPr lang="en-US" sz="1100" i="1" dirty="0" err="1">
                <a:solidFill>
                  <a:srgbClr val="000000">
                    <a:lumMod val="65000"/>
                    <a:lumOff val="35000"/>
                  </a:srgbClr>
                </a:solidFill>
                <a:latin typeface="Arial Narrow" panose="020B0606020202030204" pitchFamily="34" charset="0"/>
              </a:rPr>
              <a:t>Morb</a:t>
            </a:r>
            <a:r>
              <a:rPr lang="en-US" sz="1100" i="1" dirty="0">
                <a:solidFill>
                  <a:srgbClr val="000000">
                    <a:lumMod val="65000"/>
                    <a:lumOff val="35000"/>
                  </a:srgbClr>
                </a:solidFill>
                <a:latin typeface="Arial Narrow" panose="020B0606020202030204" pitchFamily="34" charset="0"/>
              </a:rPr>
              <a:t> Mortal </a:t>
            </a:r>
            <a:r>
              <a:rPr lang="en-US" sz="1100" i="1" dirty="0" err="1">
                <a:solidFill>
                  <a:srgbClr val="000000">
                    <a:lumMod val="65000"/>
                    <a:lumOff val="35000"/>
                  </a:srgbClr>
                </a:solidFill>
                <a:latin typeface="Arial Narrow" panose="020B0606020202030204" pitchFamily="34" charset="0"/>
              </a:rPr>
              <a:t>Wkly</a:t>
            </a:r>
            <a:r>
              <a:rPr lang="en-US" sz="1100" i="1" dirty="0">
                <a:solidFill>
                  <a:srgbClr val="000000">
                    <a:lumMod val="65000"/>
                    <a:lumOff val="35000"/>
                  </a:srgbClr>
                </a:solidFill>
                <a:latin typeface="Arial Narrow" panose="020B0606020202030204" pitchFamily="34" charset="0"/>
              </a:rPr>
              <a:t> Rep</a:t>
            </a:r>
            <a:r>
              <a:rPr lang="en-US" sz="1100" dirty="0">
                <a:solidFill>
                  <a:srgbClr val="000000">
                    <a:lumMod val="65000"/>
                    <a:lumOff val="35000"/>
                  </a:srgbClr>
                </a:solidFill>
                <a:latin typeface="Arial Narrow" panose="020B0606020202030204" pitchFamily="34" charset="0"/>
              </a:rPr>
              <a:t>. 2019;68(32):698-702. </a:t>
            </a:r>
            <a:r>
              <a:rPr lang="en-US" sz="1100" b="1" dirty="0">
                <a:solidFill>
                  <a:srgbClr val="000000">
                    <a:lumMod val="65000"/>
                    <a:lumOff val="35000"/>
                  </a:srgbClr>
                </a:solidFill>
                <a:latin typeface="Arial Narrow" panose="020B0606020202030204" pitchFamily="34" charset="0"/>
              </a:rPr>
              <a:t>7.</a:t>
            </a:r>
            <a:r>
              <a:rPr lang="en-US" sz="1100" dirty="0">
                <a:solidFill>
                  <a:srgbClr val="000000">
                    <a:lumMod val="65000"/>
                    <a:lumOff val="35000"/>
                  </a:srgbClr>
                </a:solidFill>
                <a:latin typeface="Arial Narrow" panose="020B0606020202030204" pitchFamily="34" charset="0"/>
              </a:rPr>
              <a:t> About HPV. CDC website. https://www.cdc.gov/hpv/parents/about-hpv.html. Updated April 29, 2019. Accessed February 20, 2020.</a:t>
            </a:r>
          </a:p>
        </p:txBody>
      </p:sp>
    </p:spTree>
    <p:extLst>
      <p:ext uri="{BB962C8B-B14F-4D97-AF65-F5344CB8AC3E}">
        <p14:creationId xmlns:p14="http://schemas.microsoft.com/office/powerpoint/2010/main" val="231497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3185-AA05-4F06-AFB6-77E9D2A42282}"/>
              </a:ext>
            </a:extLst>
          </p:cNvPr>
          <p:cNvSpPr>
            <a:spLocks noGrp="1"/>
          </p:cNvSpPr>
          <p:nvPr>
            <p:ph type="title"/>
          </p:nvPr>
        </p:nvSpPr>
        <p:spPr/>
        <p:txBody>
          <a:bodyPr>
            <a:normAutofit fontScale="90000"/>
          </a:bodyPr>
          <a:lstStyle/>
          <a:p>
            <a:r>
              <a:rPr lang="en-US" dirty="0"/>
              <a:t>HPV Vaccine Efficacy Against Cancer and Diseases Caused by </a:t>
            </a:r>
            <a:br>
              <a:rPr lang="en-US" dirty="0"/>
            </a:br>
            <a:r>
              <a:rPr lang="en-US" dirty="0"/>
              <a:t>HPV Types 6, 11, 16, and 18 in Females and Males Ages 16–26 Years</a:t>
            </a:r>
          </a:p>
        </p:txBody>
      </p:sp>
      <p:sp>
        <p:nvSpPr>
          <p:cNvPr id="2" name="Footer Placeholder 1">
            <a:extLst>
              <a:ext uri="{FF2B5EF4-FFF2-40B4-BE49-F238E27FC236}">
                <a16:creationId xmlns:a16="http://schemas.microsoft.com/office/drawing/2014/main" id="{B386BC10-3AD0-4E22-A17F-15C4B834CD42}"/>
              </a:ext>
            </a:extLst>
          </p:cNvPr>
          <p:cNvSpPr>
            <a:spLocks noGrp="1"/>
          </p:cNvSpPr>
          <p:nvPr>
            <p:ph type="ftr" sz="quarter" idx="4294967295"/>
          </p:nvPr>
        </p:nvSpPr>
        <p:spPr>
          <a:xfrm>
            <a:off x="1535112" y="5259312"/>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Efficacy of GARDASIL</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[Human Papillomavirus Quadrivalent (Types 6, 11, 16, and 18) Vaccine, Recombinant] was assessed in 5 AAHS-controlled, double-blind, randomized clinical studies evaluating 24,596 individuals (20,541 girls and women 16–26 years of age and 4055 boys and men 16–26 years of age). The per protocol efficacy population received all 3 vaccinations within 1 year of enrollment, had no major deviations from the study protocol, were naïve to the relevant HPV type(s) (Types 6, 11, 16, and 18) prior to dose 1, and remained PCR-negative to the relevant HPV type(s) through 1 month post-dose 3 (month 7).</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AAHS=amorphous aluminum </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hydroxyphosphate</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sulfate; AIN=anal intraepithelial neoplasia; AIS=adenocarcinoma in situ; CIN=cervical intraepithelial neoplasia; </a:t>
            </a:r>
            <a:b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 PCR=polymerase chain reaction; </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VaIN</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=vaginal intraepithelial neoplasia; VIN=vulvar intraepithelial neoplasia.</a:t>
            </a:r>
          </a:p>
        </p:txBody>
      </p:sp>
      <p:sp>
        <p:nvSpPr>
          <p:cNvPr id="4" name="Slide Number Placeholder 3">
            <a:extLst>
              <a:ext uri="{FF2B5EF4-FFF2-40B4-BE49-F238E27FC236}">
                <a16:creationId xmlns:a16="http://schemas.microsoft.com/office/drawing/2014/main" id="{2B9FCF78-9520-4F8F-8878-F00C529B8C90}"/>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12" name="Group 11">
            <a:extLst>
              <a:ext uri="{FF2B5EF4-FFF2-40B4-BE49-F238E27FC236}">
                <a16:creationId xmlns:a16="http://schemas.microsoft.com/office/drawing/2014/main" id="{B80F9552-CCBB-410F-B9AA-2E228665910B}"/>
              </a:ext>
            </a:extLst>
          </p:cNvPr>
          <p:cNvGrpSpPr/>
          <p:nvPr/>
        </p:nvGrpSpPr>
        <p:grpSpPr>
          <a:xfrm>
            <a:off x="591026" y="1836671"/>
            <a:ext cx="3183838" cy="3079410"/>
            <a:chOff x="591026" y="1836671"/>
            <a:chExt cx="3183838" cy="3079410"/>
          </a:xfrm>
        </p:grpSpPr>
        <p:sp>
          <p:nvSpPr>
            <p:cNvPr id="6" name="Rectangle 5">
              <a:extLst>
                <a:ext uri="{FF2B5EF4-FFF2-40B4-BE49-F238E27FC236}">
                  <a16:creationId xmlns:a16="http://schemas.microsoft.com/office/drawing/2014/main" id="{A4F2B14A-FF5A-45C0-9B37-D671CE1DCDDE}"/>
                </a:ext>
              </a:extLst>
            </p:cNvPr>
            <p:cNvSpPr/>
            <p:nvPr/>
          </p:nvSpPr>
          <p:spPr>
            <a:xfrm>
              <a:off x="1108198" y="1836671"/>
              <a:ext cx="244880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t>5 AAHS-CONTROLLED </a:t>
              </a:r>
              <a:br>
                <a:rPr kumimoji="0" lang="en-US" sz="14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br>
              <a:r>
                <a:rPr kumimoji="0" lang="en-US" sz="14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t>CLINICAL STUDIES</a:t>
              </a:r>
            </a:p>
          </p:txBody>
        </p:sp>
        <p:sp>
          <p:nvSpPr>
            <p:cNvPr id="7" name="Rectangle 6">
              <a:extLst>
                <a:ext uri="{FF2B5EF4-FFF2-40B4-BE49-F238E27FC236}">
                  <a16:creationId xmlns:a16="http://schemas.microsoft.com/office/drawing/2014/main" id="{A59E0D2F-D77E-49B1-9DE7-71BB227D7F7C}"/>
                </a:ext>
              </a:extLst>
            </p:cNvPr>
            <p:cNvSpPr/>
            <p:nvPr/>
          </p:nvSpPr>
          <p:spPr>
            <a:xfrm>
              <a:off x="2302901" y="4336435"/>
              <a:ext cx="1471963" cy="579646"/>
            </a:xfrm>
            <a:prstGeom prst="rect">
              <a:avLst/>
            </a:prstGeom>
          </p:spPr>
          <p:txBody>
            <a:bodyPr wrap="square">
              <a:spAutoFit/>
            </a:bodyPr>
            <a:lstStyle/>
            <a:p>
              <a:pPr marL="0" marR="0" lvl="0" indent="0" algn="ctr" defTabSz="914400" rtl="0" eaLnBrk="1" fontAlgn="auto" latinLnBrk="0" hangingPunct="1">
                <a:lnSpc>
                  <a:spcPts val="18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E0447"/>
                  </a:solidFill>
                  <a:effectLst/>
                  <a:uLnTx/>
                  <a:uFillTx/>
                  <a:latin typeface="Arial" panose="020B0604020202020204"/>
                  <a:ea typeface="+mn-ea"/>
                  <a:cs typeface="+mn-cs"/>
                </a:rPr>
                <a:t>4055 </a:t>
              </a:r>
              <a:br>
                <a:rPr kumimoji="0" lang="en-US" sz="1800" b="0" i="0" u="none" strike="noStrike" kern="1200" cap="none" spc="0" normalizeH="0" baseline="0" noProof="0" dirty="0">
                  <a:ln>
                    <a:noFill/>
                  </a:ln>
                  <a:solidFill>
                    <a:srgbClr val="6E0447"/>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6E0447"/>
                  </a:solidFill>
                  <a:effectLst/>
                  <a:uLnTx/>
                  <a:uFillTx/>
                  <a:latin typeface="Arial" panose="020B0604020202020204"/>
                  <a:ea typeface="+mn-ea"/>
                  <a:cs typeface="+mn-cs"/>
                </a:rPr>
                <a:t>MALES</a:t>
              </a:r>
            </a:p>
          </p:txBody>
        </p:sp>
        <p:sp>
          <p:nvSpPr>
            <p:cNvPr id="8" name="TextBox 7">
              <a:extLst>
                <a:ext uri="{FF2B5EF4-FFF2-40B4-BE49-F238E27FC236}">
                  <a16:creationId xmlns:a16="http://schemas.microsoft.com/office/drawing/2014/main" id="{2AE60B3F-A9D0-48ED-85C1-DC45C0F0FEE5}"/>
                </a:ext>
              </a:extLst>
            </p:cNvPr>
            <p:cNvSpPr txBox="1"/>
            <p:nvPr/>
          </p:nvSpPr>
          <p:spPr>
            <a:xfrm>
              <a:off x="1108198" y="3944404"/>
              <a:ext cx="2576965"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Narrow" panose="020B0604020202020204" pitchFamily="34" charset="0"/>
                  <a:ea typeface="+mn-ea"/>
                  <a:cs typeface="Arial Narrow" panose="020B0604020202020204" pitchFamily="34" charset="0"/>
                </a:rPr>
                <a:t>16–26 years old</a:t>
              </a:r>
            </a:p>
          </p:txBody>
        </p:sp>
        <p:sp>
          <p:nvSpPr>
            <p:cNvPr id="9" name="Rectangle 8">
              <a:extLst>
                <a:ext uri="{FF2B5EF4-FFF2-40B4-BE49-F238E27FC236}">
                  <a16:creationId xmlns:a16="http://schemas.microsoft.com/office/drawing/2014/main" id="{0AF562CD-6EF5-4E59-B951-662B0C6FB40D}"/>
                </a:ext>
              </a:extLst>
            </p:cNvPr>
            <p:cNvSpPr/>
            <p:nvPr/>
          </p:nvSpPr>
          <p:spPr>
            <a:xfrm>
              <a:off x="591026" y="4332579"/>
              <a:ext cx="2076888" cy="579646"/>
            </a:xfrm>
            <a:prstGeom prst="rect">
              <a:avLst/>
            </a:prstGeom>
          </p:spPr>
          <p:txBody>
            <a:bodyPr wrap="square">
              <a:spAutoFit/>
            </a:bodyPr>
            <a:lstStyle/>
            <a:p>
              <a:pPr marL="0" marR="0" lvl="0" indent="0" algn="ctr" defTabSz="914400" rtl="0" eaLnBrk="1" fontAlgn="auto" latinLnBrk="0" hangingPunct="1">
                <a:lnSpc>
                  <a:spcPts val="186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15E8A"/>
                  </a:solidFill>
                  <a:effectLst/>
                  <a:uLnTx/>
                  <a:uFillTx/>
                  <a:latin typeface="Arial" panose="020B0604020202020204"/>
                  <a:ea typeface="+mn-ea"/>
                  <a:cs typeface="+mn-cs"/>
                </a:rPr>
                <a:t>20,541 </a:t>
              </a:r>
              <a:br>
                <a:rPr kumimoji="0" lang="en-US" sz="1800" b="0" i="0" u="none" strike="noStrike" kern="1200" cap="none" spc="0" normalizeH="0" baseline="0" noProof="0" dirty="0">
                  <a:ln>
                    <a:noFill/>
                  </a:ln>
                  <a:solidFill>
                    <a:srgbClr val="615E8A"/>
                  </a:solidFill>
                  <a:effectLst/>
                  <a:uLnTx/>
                  <a:uFillTx/>
                  <a:latin typeface="Arial" panose="020B0604020202020204"/>
                  <a:ea typeface="+mn-ea"/>
                  <a:cs typeface="+mn-cs"/>
                </a:rPr>
              </a:br>
              <a:r>
                <a:rPr kumimoji="0" lang="en-US" sz="1800" b="0" i="0" u="none" strike="noStrike" kern="1200" cap="none" spc="0" normalizeH="0" baseline="0" noProof="0" dirty="0">
                  <a:ln>
                    <a:noFill/>
                  </a:ln>
                  <a:solidFill>
                    <a:srgbClr val="615E8A"/>
                  </a:solidFill>
                  <a:effectLst/>
                  <a:uLnTx/>
                  <a:uFillTx/>
                  <a:latin typeface="Arial" panose="020B0604020202020204"/>
                  <a:ea typeface="+mn-ea"/>
                  <a:cs typeface="+mn-cs"/>
                </a:rPr>
                <a:t>FEMALES</a:t>
              </a:r>
            </a:p>
          </p:txBody>
        </p:sp>
        <p:cxnSp>
          <p:nvCxnSpPr>
            <p:cNvPr id="11" name="Straight Connector 10">
              <a:extLst>
                <a:ext uri="{FF2B5EF4-FFF2-40B4-BE49-F238E27FC236}">
                  <a16:creationId xmlns:a16="http://schemas.microsoft.com/office/drawing/2014/main" id="{9BD65A6A-96B5-4FC8-B48C-50BF24F9390E}"/>
                </a:ext>
              </a:extLst>
            </p:cNvPr>
            <p:cNvCxnSpPr>
              <a:cxnSpLocks/>
            </p:cNvCxnSpPr>
            <p:nvPr/>
          </p:nvCxnSpPr>
          <p:spPr>
            <a:xfrm>
              <a:off x="2364041" y="4428398"/>
              <a:ext cx="0" cy="33291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D3A7AC1E-001E-4A47-AEB5-E6B9FBDAEFCC}"/>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2099968" y="2469262"/>
              <a:ext cx="1261056" cy="1536120"/>
            </a:xfrm>
            <a:prstGeom prst="rect">
              <a:avLst/>
            </a:prstGeom>
          </p:spPr>
        </p:pic>
        <p:pic>
          <p:nvPicPr>
            <p:cNvPr id="21" name="Picture 20">
              <a:extLst>
                <a:ext uri="{FF2B5EF4-FFF2-40B4-BE49-F238E27FC236}">
                  <a16:creationId xmlns:a16="http://schemas.microsoft.com/office/drawing/2014/main" id="{6F3BB79C-823B-4942-88A5-7A364AAFB3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8367" y="2489811"/>
              <a:ext cx="1115348" cy="1474861"/>
            </a:xfrm>
            <a:prstGeom prst="rect">
              <a:avLst/>
            </a:prstGeom>
          </p:spPr>
        </p:pic>
      </p:grpSp>
      <p:grpSp>
        <p:nvGrpSpPr>
          <p:cNvPr id="33" name="Group 32">
            <a:extLst>
              <a:ext uri="{FF2B5EF4-FFF2-40B4-BE49-F238E27FC236}">
                <a16:creationId xmlns:a16="http://schemas.microsoft.com/office/drawing/2014/main" id="{80EA7EE0-0A71-4452-9F08-7DD1DAE3E006}"/>
              </a:ext>
            </a:extLst>
          </p:cNvPr>
          <p:cNvGrpSpPr/>
          <p:nvPr/>
        </p:nvGrpSpPr>
        <p:grpSpPr>
          <a:xfrm>
            <a:off x="3787744" y="1388518"/>
            <a:ext cx="7501353" cy="3786697"/>
            <a:chOff x="3787744" y="1388518"/>
            <a:chExt cx="7501353" cy="3786697"/>
          </a:xfrm>
        </p:grpSpPr>
        <p:sp>
          <p:nvSpPr>
            <p:cNvPr id="5" name="Rectangle 4">
              <a:extLst>
                <a:ext uri="{FF2B5EF4-FFF2-40B4-BE49-F238E27FC236}">
                  <a16:creationId xmlns:a16="http://schemas.microsoft.com/office/drawing/2014/main" id="{9DD7149A-7241-4DFE-B00F-B20A8799FED8}"/>
                </a:ext>
              </a:extLst>
            </p:cNvPr>
            <p:cNvSpPr/>
            <p:nvPr/>
          </p:nvSpPr>
          <p:spPr>
            <a:xfrm>
              <a:off x="3787744" y="1388518"/>
              <a:ext cx="7501353" cy="378669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380541AE-7C8E-47B8-8BB9-6AA88AC11E29}"/>
                </a:ext>
              </a:extLst>
            </p:cNvPr>
            <p:cNvSpPr>
              <a:spLocks/>
            </p:cNvSpPr>
            <p:nvPr/>
          </p:nvSpPr>
          <p:spPr>
            <a:xfrm>
              <a:off x="3970015" y="3574391"/>
              <a:ext cx="3396165" cy="5914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Genital warts  </a:t>
              </a:r>
              <a:b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HPV 6-, 11-, 16-, or 18-related genital warts</a:t>
              </a:r>
              <a:endPar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sp>
          <p:nvSpPr>
            <p:cNvPr id="13" name="TextBox 12">
              <a:extLst>
                <a:ext uri="{FF2B5EF4-FFF2-40B4-BE49-F238E27FC236}">
                  <a16:creationId xmlns:a16="http://schemas.microsoft.com/office/drawing/2014/main" id="{B26061CF-DE6A-415A-94C8-E0BD7E2329A4}"/>
                </a:ext>
              </a:extLst>
            </p:cNvPr>
            <p:cNvSpPr txBox="1"/>
            <p:nvPr/>
          </p:nvSpPr>
          <p:spPr>
            <a:xfrm>
              <a:off x="10261483" y="3965650"/>
              <a:ext cx="1027614" cy="169277"/>
            </a:xfrm>
            <a:prstGeom prst="rect">
              <a:avLst/>
            </a:prstGeom>
            <a:noFill/>
          </p:spPr>
          <p:txBody>
            <a:bodyPr wrap="square" lIns="0" tIns="0" rIns="0" bIns="0" rtlCol="0">
              <a:noAutofit/>
            </a:bodyPr>
            <a:lstStyle/>
            <a:p>
              <a:pPr marL="7938"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A9AA"/>
                  </a:solidFill>
                  <a:effectLst/>
                  <a:uLnTx/>
                  <a:uFillTx/>
                  <a:latin typeface="Arial" panose="020B0604020202020204" pitchFamily="34" charset="0"/>
                  <a:ea typeface="+mn-ea"/>
                  <a:cs typeface="Arial" panose="020B0604020202020204" pitchFamily="34" charset="0"/>
                </a:rPr>
                <a:t>IN MALES</a:t>
              </a:r>
              <a:endParaRPr kumimoji="0" lang="en-US" sz="1100" b="1" i="0" u="none" strike="noStrike" kern="1200" cap="none" spc="0" normalizeH="0" baseline="0" noProof="0" dirty="0">
                <a:ln>
                  <a:noFill/>
                </a:ln>
                <a:solidFill>
                  <a:srgbClr val="58A9AA"/>
                </a:solidFill>
                <a:effectLst/>
                <a:uLnTx/>
                <a:uFillTx/>
                <a:latin typeface="Arial" panose="020B0604020202020204" pitchFamily="34" charset="0"/>
                <a:ea typeface="MS Mincho"/>
                <a:cs typeface="Arial" panose="020B0604020202020204" pitchFamily="34" charset="0"/>
              </a:endParaRPr>
            </a:p>
          </p:txBody>
        </p:sp>
        <p:sp>
          <p:nvSpPr>
            <p:cNvPr id="14" name="Rectangle 13">
              <a:extLst>
                <a:ext uri="{FF2B5EF4-FFF2-40B4-BE49-F238E27FC236}">
                  <a16:creationId xmlns:a16="http://schemas.microsoft.com/office/drawing/2014/main" id="{AB43F195-1DE3-488C-BC7D-EDB17BD37A3A}"/>
                </a:ext>
              </a:extLst>
            </p:cNvPr>
            <p:cNvSpPr/>
            <p:nvPr/>
          </p:nvSpPr>
          <p:spPr>
            <a:xfrm>
              <a:off x="10332424" y="3469246"/>
              <a:ext cx="885732" cy="553998"/>
            </a:xfrm>
            <a:prstGeom prst="rect">
              <a:avLst/>
            </a:prstGeom>
          </p:spPr>
          <p:txBody>
            <a:bodyPr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8A9AA"/>
                  </a:solidFill>
                  <a:effectLst/>
                  <a:uLnTx/>
                  <a:uFillTx/>
                  <a:latin typeface="Arial" panose="020B0604020202020204"/>
                  <a:ea typeface="+mn-ea"/>
                  <a:cs typeface="Arial Narrow" panose="020B0604020202020204" pitchFamily="34" charset="0"/>
                </a:rPr>
                <a:t>89</a:t>
              </a:r>
              <a:r>
                <a:rPr kumimoji="0" lang="en-US" sz="3600" b="1" i="0" u="none" strike="noStrike" kern="1200" cap="none" spc="0" normalizeH="0" baseline="0" noProof="0" dirty="0">
                  <a:ln>
                    <a:noFill/>
                  </a:ln>
                  <a:solidFill>
                    <a:srgbClr val="58A9AA"/>
                  </a:solidFill>
                  <a:effectLst/>
                  <a:uLnTx/>
                  <a:uFillTx/>
                  <a:latin typeface="Arial" panose="020B0604020202020204"/>
                  <a:ea typeface="+mn-ea"/>
                  <a:cs typeface="Arial Narrow" panose="020B0604020202020204" pitchFamily="34" charset="0"/>
                </a:rPr>
                <a:t>%</a:t>
              </a:r>
              <a:endParaRPr kumimoji="0" lang="en-GB" sz="3600" b="1" i="0" u="none" strike="noStrike" kern="1200" cap="none" spc="0" normalizeH="0" baseline="0" noProof="0" dirty="0">
                <a:ln>
                  <a:noFill/>
                </a:ln>
                <a:solidFill>
                  <a:srgbClr val="58A9AA"/>
                </a:solidFill>
                <a:effectLst/>
                <a:uLnTx/>
                <a:uFillTx/>
                <a:latin typeface="Arial" panose="020B0604020202020204"/>
                <a:ea typeface="+mn-ea"/>
                <a:cs typeface="Arial Narrow" panose="020B0604020202020204" pitchFamily="34" charset="0"/>
              </a:endParaRPr>
            </a:p>
          </p:txBody>
        </p:sp>
        <p:sp>
          <p:nvSpPr>
            <p:cNvPr id="15" name="TextBox 14">
              <a:extLst>
                <a:ext uri="{FF2B5EF4-FFF2-40B4-BE49-F238E27FC236}">
                  <a16:creationId xmlns:a16="http://schemas.microsoft.com/office/drawing/2014/main" id="{B7C5D48A-8C21-4402-A310-F9038B05E376}"/>
                </a:ext>
              </a:extLst>
            </p:cNvPr>
            <p:cNvSpPr txBox="1"/>
            <p:nvPr/>
          </p:nvSpPr>
          <p:spPr>
            <a:xfrm>
              <a:off x="10408068" y="4072796"/>
              <a:ext cx="734445" cy="253916"/>
            </a:xfrm>
            <a:prstGeom prst="rect">
              <a:avLst/>
            </a:prstGeom>
            <a:noFill/>
          </p:spPr>
          <p:txBody>
            <a:bodyPr wrap="square" l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8A9AA"/>
                  </a:solidFill>
                  <a:effectLst/>
                  <a:uLnTx/>
                  <a:uFillTx/>
                  <a:latin typeface="Arial" panose="020B0604020202020204" pitchFamily="34" charset="0"/>
                  <a:ea typeface="+mn-ea"/>
                  <a:cs typeface="Arial" panose="020B0604020202020204" pitchFamily="34" charset="0"/>
                </a:rPr>
                <a:t>n=1394</a:t>
              </a:r>
            </a:p>
          </p:txBody>
        </p:sp>
        <p:sp>
          <p:nvSpPr>
            <p:cNvPr id="16" name="Rectangle 15">
              <a:extLst>
                <a:ext uri="{FF2B5EF4-FFF2-40B4-BE49-F238E27FC236}">
                  <a16:creationId xmlns:a16="http://schemas.microsoft.com/office/drawing/2014/main" id="{EA8AC23E-42AB-4103-A724-73DE02A99EB0}"/>
                </a:ext>
              </a:extLst>
            </p:cNvPr>
            <p:cNvSpPr>
              <a:spLocks/>
            </p:cNvSpPr>
            <p:nvPr/>
          </p:nvSpPr>
          <p:spPr>
            <a:xfrm>
              <a:off x="3970015" y="4369366"/>
              <a:ext cx="2941883" cy="7838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oAutofit/>
            </a:bodyPr>
            <a:lstStyle/>
            <a:p>
              <a:pPr marL="0" marR="0" lvl="0" indent="0" algn="l" defTabSz="914400" rtl="0" eaLnBrk="1" fontAlgn="auto" latinLnBrk="0" hangingPunct="1">
                <a:lnSpc>
                  <a:spcPts val="22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Anal cancer in males  </a:t>
              </a:r>
              <a:b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HPV 6-, 11-, 16-, or 18-related AIN 2/3</a:t>
              </a:r>
              <a:endParaRPr kumimoji="0" lang="en-GB" sz="3600" b="1" i="0" u="none" strike="noStrike" kern="1200" cap="none" spc="0" normalizeH="0" baseline="0" noProof="0" dirty="0">
                <a:ln>
                  <a:noFill/>
                </a:ln>
                <a:solidFill>
                  <a:srgbClr val="768DC1"/>
                </a:solidFill>
                <a:effectLst/>
                <a:uLnTx/>
                <a:uFillTx/>
                <a:latin typeface="Arial" panose="020B0604020202020204"/>
                <a:ea typeface="+mn-ea"/>
                <a:cs typeface="Arial Narrow" panose="020B0604020202020204" pitchFamily="34" charset="0"/>
              </a:endParaRPr>
            </a:p>
          </p:txBody>
        </p:sp>
        <p:sp>
          <p:nvSpPr>
            <p:cNvPr id="17" name="Rectangle 16">
              <a:extLst>
                <a:ext uri="{FF2B5EF4-FFF2-40B4-BE49-F238E27FC236}">
                  <a16:creationId xmlns:a16="http://schemas.microsoft.com/office/drawing/2014/main" id="{8AAC1038-9FE5-4C9B-BE12-118AD24E1630}"/>
                </a:ext>
              </a:extLst>
            </p:cNvPr>
            <p:cNvSpPr/>
            <p:nvPr/>
          </p:nvSpPr>
          <p:spPr>
            <a:xfrm>
              <a:off x="3970015" y="2913559"/>
              <a:ext cx="3192785" cy="6740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oAutofit/>
            </a:bodyPr>
            <a:lstStyle/>
            <a:p>
              <a:pPr marL="0" marR="0" lvl="0" indent="0" algn="l" defTabSz="914400" rtl="0" eaLnBrk="1" fontAlgn="auto" latinLnBrk="0" hangingPunct="1">
                <a:lnSpc>
                  <a:spcPts val="21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Cervical cancer  </a:t>
              </a:r>
              <a:b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HPV 16- or 18-related CIN 2/3 or AIS</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0466E670-8597-46A0-ABB2-8561B92DC7AD}"/>
                </a:ext>
              </a:extLst>
            </p:cNvPr>
            <p:cNvSpPr>
              <a:spLocks/>
            </p:cNvSpPr>
            <p:nvPr/>
          </p:nvSpPr>
          <p:spPr>
            <a:xfrm>
              <a:off x="3970015" y="2229769"/>
              <a:ext cx="6410815" cy="11145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oAutofit/>
            </a:bodyPr>
            <a:lstStyle/>
            <a:p>
              <a:pPr marL="9525" marR="0" lvl="0" indent="0" algn="l" defTabSz="914400" rtl="0" eaLnBrk="1" fontAlgn="auto" latinLnBrk="0" hangingPunct="1">
                <a:lnSpc>
                  <a:spcPts val="2220"/>
                </a:lnSpc>
                <a:spcBef>
                  <a:spcPts val="0"/>
                </a:spcBef>
                <a:spcAft>
                  <a:spcPts val="0"/>
                </a:spcAft>
                <a:buClrTx/>
                <a:buSzTx/>
                <a:buFontTx/>
                <a:buNone/>
                <a:tabLst>
                  <a:tab pos="220663" algn="r"/>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Vaginal cancer  </a:t>
              </a:r>
              <a:b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HPV 16- or 18-related </a:t>
              </a:r>
              <a:r>
                <a:rPr kumimoji="0" lang="en-US" sz="1600" b="1" i="0" u="none" strike="noStrike" kern="1200" cap="none" spc="0" normalizeH="0" baseline="0" noProof="0" dirty="0" err="1">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VaIN</a:t>
              </a: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 2/3</a:t>
              </a:r>
              <a:endParaRPr kumimoji="0" lang="en-GB" sz="3600" b="1" i="0" u="none" strike="noStrike" kern="1200" cap="none" spc="0" normalizeH="0" baseline="0" noProof="0" dirty="0">
                <a:ln>
                  <a:noFill/>
                </a:ln>
                <a:solidFill>
                  <a:srgbClr val="245F77"/>
                </a:solidFill>
                <a:effectLst/>
                <a:uLnTx/>
                <a:uFillTx/>
                <a:latin typeface="Arial" panose="020B0604020202020204"/>
                <a:ea typeface="+mn-ea"/>
                <a:cs typeface="Arial Narrow"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sp>
          <p:nvSpPr>
            <p:cNvPr id="19" name="Rectangle 18">
              <a:extLst>
                <a:ext uri="{FF2B5EF4-FFF2-40B4-BE49-F238E27FC236}">
                  <a16:creationId xmlns:a16="http://schemas.microsoft.com/office/drawing/2014/main" id="{6DDC77E7-3F36-4751-A769-A382F087CC95}"/>
                </a:ext>
              </a:extLst>
            </p:cNvPr>
            <p:cNvSpPr>
              <a:spLocks/>
            </p:cNvSpPr>
            <p:nvPr/>
          </p:nvSpPr>
          <p:spPr>
            <a:xfrm>
              <a:off x="3970016" y="1548231"/>
              <a:ext cx="1193452" cy="6462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oAutofit/>
            </a:bodyPr>
            <a:lstStyle/>
            <a:p>
              <a:pPr marL="0" marR="0" lvl="0" indent="0" algn="l" defTabSz="914400" rtl="0" eaLnBrk="1" fontAlgn="auto" latinLnBrk="0" hangingPunct="1">
                <a:lnSpc>
                  <a:spcPts val="2220"/>
                </a:lnSpc>
                <a:spcBef>
                  <a:spcPts val="0"/>
                </a:spcBef>
                <a:spcAft>
                  <a:spcPts val="0"/>
                </a:spcAft>
                <a:buClrTx/>
                <a:buSzTx/>
                <a:buFontTx/>
                <a:buNone/>
                <a:tabLst>
                  <a:tab pos="4681538" algn="r"/>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Vulvar cancer  </a:t>
              </a:r>
              <a:b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HPV 16- or 18-related VIN 2/3</a:t>
              </a:r>
              <a:endParaRPr kumimoji="0" lang="en-GB"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cxnSp>
          <p:nvCxnSpPr>
            <p:cNvPr id="22" name="Straight Connector 21">
              <a:extLst>
                <a:ext uri="{FF2B5EF4-FFF2-40B4-BE49-F238E27FC236}">
                  <a16:creationId xmlns:a16="http://schemas.microsoft.com/office/drawing/2014/main" id="{052204C0-651A-454C-9801-A9820FAF9555}"/>
                </a:ext>
              </a:extLst>
            </p:cNvPr>
            <p:cNvCxnSpPr>
              <a:cxnSpLocks/>
            </p:cNvCxnSpPr>
            <p:nvPr/>
          </p:nvCxnSpPr>
          <p:spPr>
            <a:xfrm>
              <a:off x="5219312" y="1703204"/>
              <a:ext cx="4053395" cy="5049"/>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D544EA12-143D-4CBE-BAEC-77756A609584}"/>
                </a:ext>
              </a:extLst>
            </p:cNvPr>
            <p:cNvGrpSpPr/>
            <p:nvPr/>
          </p:nvGrpSpPr>
          <p:grpSpPr>
            <a:xfrm>
              <a:off x="9268151" y="1393512"/>
              <a:ext cx="1296952" cy="758650"/>
              <a:chOff x="9649151" y="1393512"/>
              <a:chExt cx="1296952" cy="758650"/>
            </a:xfrm>
          </p:grpSpPr>
          <p:sp>
            <p:nvSpPr>
              <p:cNvPr id="24" name="TextBox 23">
                <a:extLst>
                  <a:ext uri="{FF2B5EF4-FFF2-40B4-BE49-F238E27FC236}">
                    <a16:creationId xmlns:a16="http://schemas.microsoft.com/office/drawing/2014/main" id="{A7A5AB0A-4DA4-4219-9115-945566ACA810}"/>
                  </a:ext>
                </a:extLst>
              </p:cNvPr>
              <p:cNvSpPr txBox="1"/>
              <p:nvPr/>
            </p:nvSpPr>
            <p:spPr>
              <a:xfrm>
                <a:off x="9776578" y="1898246"/>
                <a:ext cx="1042099" cy="253916"/>
              </a:xfrm>
              <a:prstGeom prst="rect">
                <a:avLst/>
              </a:prstGeom>
              <a:noFill/>
            </p:spPr>
            <p:txBody>
              <a:bodyPr wrap="non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15E8A"/>
                    </a:solidFill>
                    <a:effectLst/>
                    <a:uLnTx/>
                    <a:uFillTx/>
                    <a:latin typeface="Arial" panose="020B0604020202020204" pitchFamily="34" charset="0"/>
                    <a:ea typeface="+mn-ea"/>
                    <a:cs typeface="Arial" panose="020B0604020202020204" pitchFamily="34" charset="0"/>
                  </a:rPr>
                  <a:t>n=7772</a:t>
                </a:r>
              </a:p>
            </p:txBody>
          </p:sp>
          <p:sp>
            <p:nvSpPr>
              <p:cNvPr id="25" name="TextBox 24">
                <a:extLst>
                  <a:ext uri="{FF2B5EF4-FFF2-40B4-BE49-F238E27FC236}">
                    <a16:creationId xmlns:a16="http://schemas.microsoft.com/office/drawing/2014/main" id="{71F48B78-2667-42D9-8BFB-9F46AB1F631F}"/>
                  </a:ext>
                </a:extLst>
              </p:cNvPr>
              <p:cNvSpPr txBox="1"/>
              <p:nvPr/>
            </p:nvSpPr>
            <p:spPr>
              <a:xfrm>
                <a:off x="9649151" y="1393512"/>
                <a:ext cx="12969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615E8A"/>
                    </a:solidFill>
                    <a:effectLst/>
                    <a:uLnTx/>
                    <a:uFillTx/>
                    <a:latin typeface="Arial" panose="020B0604020202020204" pitchFamily="34" charset="0"/>
                    <a:ea typeface="+mn-ea"/>
                    <a:cs typeface="Arial" panose="020B0604020202020204" pitchFamily="34" charset="0"/>
                  </a:rPr>
                  <a:t>100</a:t>
                </a:r>
                <a:r>
                  <a:rPr kumimoji="0" lang="en-US" sz="3600" b="1" i="0" u="none" strike="noStrike" kern="1200" cap="none" spc="0" normalizeH="0" baseline="0" noProof="0" dirty="0">
                    <a:ln>
                      <a:noFill/>
                    </a:ln>
                    <a:solidFill>
                      <a:srgbClr val="615E8A"/>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cxnSp>
          <p:nvCxnSpPr>
            <p:cNvPr id="26" name="Straight Connector 25">
              <a:extLst>
                <a:ext uri="{FF2B5EF4-FFF2-40B4-BE49-F238E27FC236}">
                  <a16:creationId xmlns:a16="http://schemas.microsoft.com/office/drawing/2014/main" id="{A3D5496F-785E-415F-99F7-DB0331F92A42}"/>
                </a:ext>
              </a:extLst>
            </p:cNvPr>
            <p:cNvCxnSpPr>
              <a:cxnSpLocks/>
            </p:cNvCxnSpPr>
            <p:nvPr/>
          </p:nvCxnSpPr>
          <p:spPr>
            <a:xfrm>
              <a:off x="5219312" y="2358069"/>
              <a:ext cx="4053395" cy="5049"/>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BFE42C7D-E898-4880-9BBD-CC893596C7E6}"/>
                </a:ext>
              </a:extLst>
            </p:cNvPr>
            <p:cNvGrpSpPr/>
            <p:nvPr/>
          </p:nvGrpSpPr>
          <p:grpSpPr>
            <a:xfrm>
              <a:off x="9268151" y="2046394"/>
              <a:ext cx="1294289" cy="774869"/>
              <a:chOff x="9670921" y="2046394"/>
              <a:chExt cx="1294289" cy="774869"/>
            </a:xfrm>
          </p:grpSpPr>
          <p:sp>
            <p:nvSpPr>
              <p:cNvPr id="28" name="TextBox 27">
                <a:extLst>
                  <a:ext uri="{FF2B5EF4-FFF2-40B4-BE49-F238E27FC236}">
                    <a16:creationId xmlns:a16="http://schemas.microsoft.com/office/drawing/2014/main" id="{DAF75F6D-08CB-43AC-9DE3-3E54A50A2E6A}"/>
                  </a:ext>
                </a:extLst>
              </p:cNvPr>
              <p:cNvSpPr txBox="1"/>
              <p:nvPr/>
            </p:nvSpPr>
            <p:spPr>
              <a:xfrm>
                <a:off x="9797015" y="2567347"/>
                <a:ext cx="1042100" cy="253916"/>
              </a:xfrm>
              <a:prstGeom prst="rect">
                <a:avLst/>
              </a:prstGeom>
              <a:noFill/>
            </p:spPr>
            <p:txBody>
              <a:bodyPr wrap="non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E0447"/>
                    </a:solidFill>
                    <a:effectLst/>
                    <a:uLnTx/>
                    <a:uFillTx/>
                    <a:latin typeface="Arial" panose="020B0604020202020204" pitchFamily="34" charset="0"/>
                    <a:ea typeface="+mn-ea"/>
                    <a:cs typeface="Arial" panose="020B0604020202020204" pitchFamily="34" charset="0"/>
                  </a:rPr>
                  <a:t>n=7772</a:t>
                </a:r>
              </a:p>
            </p:txBody>
          </p:sp>
          <p:sp>
            <p:nvSpPr>
              <p:cNvPr id="29" name="TextBox 28">
                <a:extLst>
                  <a:ext uri="{FF2B5EF4-FFF2-40B4-BE49-F238E27FC236}">
                    <a16:creationId xmlns:a16="http://schemas.microsoft.com/office/drawing/2014/main" id="{B10872E1-0002-4440-8090-B2ABA9C6EF28}"/>
                  </a:ext>
                </a:extLst>
              </p:cNvPr>
              <p:cNvSpPr txBox="1"/>
              <p:nvPr/>
            </p:nvSpPr>
            <p:spPr>
              <a:xfrm>
                <a:off x="9670921" y="2046394"/>
                <a:ext cx="12942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6E0447"/>
                    </a:solidFill>
                    <a:effectLst/>
                    <a:uLnTx/>
                    <a:uFillTx/>
                    <a:latin typeface="Arial" panose="020B0604020202020204" pitchFamily="34" charset="0"/>
                    <a:ea typeface="+mn-ea"/>
                    <a:cs typeface="Arial" panose="020B0604020202020204" pitchFamily="34" charset="0"/>
                  </a:rPr>
                  <a:t>100</a:t>
                </a:r>
                <a:r>
                  <a:rPr kumimoji="0" lang="en-US" sz="3600" b="1" i="0" u="none" strike="noStrike" kern="1200" cap="none" spc="0" normalizeH="0" baseline="0" noProof="0" dirty="0">
                    <a:ln>
                      <a:noFill/>
                    </a:ln>
                    <a:solidFill>
                      <a:srgbClr val="6E0447"/>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rgbClr val="6E0447"/>
                  </a:solidFill>
                  <a:effectLst/>
                  <a:uLnTx/>
                  <a:uFillTx/>
                  <a:latin typeface="Arial" panose="020B0604020202020204"/>
                  <a:ea typeface="+mn-ea"/>
                </a:endParaRPr>
              </a:p>
            </p:txBody>
          </p:sp>
        </p:grpSp>
        <p:grpSp>
          <p:nvGrpSpPr>
            <p:cNvPr id="30" name="Group 29">
              <a:extLst>
                <a:ext uri="{FF2B5EF4-FFF2-40B4-BE49-F238E27FC236}">
                  <a16:creationId xmlns:a16="http://schemas.microsoft.com/office/drawing/2014/main" id="{3410BCDF-8F63-43DE-A203-C8BB73698619}"/>
                </a:ext>
              </a:extLst>
            </p:cNvPr>
            <p:cNvGrpSpPr/>
            <p:nvPr/>
          </p:nvGrpSpPr>
          <p:grpSpPr>
            <a:xfrm>
              <a:off x="9268151" y="2754237"/>
              <a:ext cx="1098821" cy="733906"/>
              <a:chOff x="9714295" y="2814825"/>
              <a:chExt cx="1098821" cy="733906"/>
            </a:xfrm>
          </p:grpSpPr>
          <p:sp>
            <p:nvSpPr>
              <p:cNvPr id="31" name="TextBox 30">
                <a:extLst>
                  <a:ext uri="{FF2B5EF4-FFF2-40B4-BE49-F238E27FC236}">
                    <a16:creationId xmlns:a16="http://schemas.microsoft.com/office/drawing/2014/main" id="{8EA0DEDB-ADC0-486F-B317-BBCF9CBD1D92}"/>
                  </a:ext>
                </a:extLst>
              </p:cNvPr>
              <p:cNvSpPr txBox="1"/>
              <p:nvPr/>
            </p:nvSpPr>
            <p:spPr>
              <a:xfrm>
                <a:off x="9851988" y="3319275"/>
                <a:ext cx="785140" cy="229456"/>
              </a:xfrm>
              <a:prstGeom prst="rect">
                <a:avLst/>
              </a:prstGeom>
              <a:noFill/>
            </p:spPr>
            <p:txBody>
              <a:bodyPr wrap="non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Arial" panose="020B0604020202020204" pitchFamily="34" charset="0"/>
                  </a:rPr>
                  <a:t>n=8493</a:t>
                </a:r>
              </a:p>
            </p:txBody>
          </p:sp>
          <p:sp>
            <p:nvSpPr>
              <p:cNvPr id="32" name="TextBox 31">
                <a:extLst>
                  <a:ext uri="{FF2B5EF4-FFF2-40B4-BE49-F238E27FC236}">
                    <a16:creationId xmlns:a16="http://schemas.microsoft.com/office/drawing/2014/main" id="{4A963DE0-E5EE-4EB3-AC9F-54462087E0E4}"/>
                  </a:ext>
                </a:extLst>
              </p:cNvPr>
              <p:cNvSpPr txBox="1"/>
              <p:nvPr/>
            </p:nvSpPr>
            <p:spPr>
              <a:xfrm>
                <a:off x="9714295" y="2814825"/>
                <a:ext cx="10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chemeClr val="accent4">
                        <a:lumMod val="50000"/>
                      </a:schemeClr>
                    </a:solidFill>
                    <a:effectLst/>
                    <a:uLnTx/>
                    <a:uFillTx/>
                    <a:latin typeface="Arial" panose="020B0604020202020204" pitchFamily="34" charset="0"/>
                    <a:ea typeface="+mn-ea"/>
                    <a:cs typeface="Arial" panose="020B0604020202020204" pitchFamily="34" charset="0"/>
                  </a:rPr>
                  <a:t>98</a:t>
                </a:r>
                <a:r>
                  <a:rPr kumimoji="0" lang="en-US" sz="3600" b="1" i="0" u="none" strike="noStrike" kern="1200" cap="none" spc="0" normalizeH="0" baseline="0" noProof="0" dirty="0">
                    <a:ln>
                      <a:noFill/>
                    </a:ln>
                    <a:solidFill>
                      <a:schemeClr val="accent4">
                        <a:lumMod val="50000"/>
                      </a:schemeClr>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chemeClr val="accent4">
                      <a:lumMod val="50000"/>
                    </a:schemeClr>
                  </a:solidFill>
                  <a:effectLst/>
                  <a:uLnTx/>
                  <a:uFillTx/>
                  <a:latin typeface="Arial" panose="020B0604020202020204"/>
                  <a:ea typeface="+mn-ea"/>
                </a:endParaRPr>
              </a:p>
            </p:txBody>
          </p:sp>
        </p:grpSp>
        <p:sp>
          <p:nvSpPr>
            <p:cNvPr id="34" name="TextBox 33">
              <a:extLst>
                <a:ext uri="{FF2B5EF4-FFF2-40B4-BE49-F238E27FC236}">
                  <a16:creationId xmlns:a16="http://schemas.microsoft.com/office/drawing/2014/main" id="{226BF904-C7E9-4AE7-9635-D2298C0C97FF}"/>
                </a:ext>
              </a:extLst>
            </p:cNvPr>
            <p:cNvSpPr txBox="1"/>
            <p:nvPr/>
          </p:nvSpPr>
          <p:spPr>
            <a:xfrm>
              <a:off x="9404776" y="3965104"/>
              <a:ext cx="825570" cy="169277"/>
            </a:xfrm>
            <a:prstGeom prst="rect">
              <a:avLst/>
            </a:prstGeom>
            <a:noFill/>
          </p:spPr>
          <p:txBody>
            <a:bodyPr wrap="none" lIns="0" tIns="0" rIns="0" bIns="0" rtlCol="0" anchor="t">
              <a:noAutofit/>
            </a:bodyPr>
            <a:lstStyle/>
            <a:p>
              <a:pPr marL="7938"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A9AA"/>
                  </a:solidFill>
                  <a:effectLst/>
                  <a:uLnTx/>
                  <a:uFillTx/>
                  <a:latin typeface="Arial" panose="020B0604020202020204" pitchFamily="34" charset="0"/>
                  <a:ea typeface="+mn-ea"/>
                  <a:cs typeface="Arial" panose="020B0604020202020204" pitchFamily="34" charset="0"/>
                </a:rPr>
                <a:t>IN FEMALES</a:t>
              </a:r>
              <a:endParaRPr kumimoji="0" lang="en-US" sz="1100" b="1" i="0" u="none" strike="noStrike" kern="1200" cap="none" spc="0" normalizeH="0" baseline="0" noProof="0" dirty="0">
                <a:ln>
                  <a:noFill/>
                </a:ln>
                <a:solidFill>
                  <a:srgbClr val="58A9AA"/>
                </a:solidFill>
                <a:effectLst/>
                <a:uLnTx/>
                <a:uFillTx/>
                <a:latin typeface="Arial" panose="020B0604020202020204" pitchFamily="34" charset="0"/>
                <a:ea typeface="MS Mincho"/>
                <a:cs typeface="Arial" panose="020B0604020202020204" pitchFamily="34" charset="0"/>
              </a:endParaRPr>
            </a:p>
          </p:txBody>
        </p:sp>
        <p:sp>
          <p:nvSpPr>
            <p:cNvPr id="35" name="TextBox 34">
              <a:extLst>
                <a:ext uri="{FF2B5EF4-FFF2-40B4-BE49-F238E27FC236}">
                  <a16:creationId xmlns:a16="http://schemas.microsoft.com/office/drawing/2014/main" id="{631CCAD9-2812-4A14-92DD-CB7AB3B9B763}"/>
                </a:ext>
              </a:extLst>
            </p:cNvPr>
            <p:cNvSpPr txBox="1"/>
            <p:nvPr/>
          </p:nvSpPr>
          <p:spPr>
            <a:xfrm>
              <a:off x="9404776" y="4073229"/>
              <a:ext cx="825570" cy="253916"/>
            </a:xfrm>
            <a:prstGeom prst="rect">
              <a:avLst/>
            </a:prstGeom>
            <a:noFill/>
          </p:spPr>
          <p:txBody>
            <a:bodyPr wrap="non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8A9AA"/>
                  </a:solidFill>
                  <a:effectLst/>
                  <a:uLnTx/>
                  <a:uFillTx/>
                  <a:latin typeface="Arial" panose="020B0604020202020204" pitchFamily="34" charset="0"/>
                  <a:ea typeface="+mn-ea"/>
                  <a:cs typeface="Arial" panose="020B0604020202020204" pitchFamily="34" charset="0"/>
                </a:rPr>
                <a:t>n=7900</a:t>
              </a:r>
            </a:p>
          </p:txBody>
        </p:sp>
        <p:sp>
          <p:nvSpPr>
            <p:cNvPr id="36" name="TextBox 35">
              <a:extLst>
                <a:ext uri="{FF2B5EF4-FFF2-40B4-BE49-F238E27FC236}">
                  <a16:creationId xmlns:a16="http://schemas.microsoft.com/office/drawing/2014/main" id="{AD73A2E5-BB33-4400-BCDF-F5F5CFF30739}"/>
                </a:ext>
              </a:extLst>
            </p:cNvPr>
            <p:cNvSpPr txBox="1"/>
            <p:nvPr/>
          </p:nvSpPr>
          <p:spPr>
            <a:xfrm>
              <a:off x="9268151" y="3427681"/>
              <a:ext cx="10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8A9AA"/>
                  </a:solidFill>
                  <a:effectLst/>
                  <a:uLnTx/>
                  <a:uFillTx/>
                  <a:latin typeface="Arial" panose="020B0604020202020204" pitchFamily="34" charset="0"/>
                  <a:ea typeface="+mn-ea"/>
                  <a:cs typeface="Arial" panose="020B0604020202020204" pitchFamily="34" charset="0"/>
                </a:rPr>
                <a:t>99</a:t>
              </a:r>
              <a:r>
                <a:rPr kumimoji="0" lang="en-US" sz="3600" b="1" i="0" u="none" strike="noStrike" kern="1200" cap="none" spc="0" normalizeH="0" baseline="0" noProof="0" dirty="0">
                  <a:ln>
                    <a:noFill/>
                  </a:ln>
                  <a:solidFill>
                    <a:srgbClr val="58A9AA"/>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rgbClr val="58A9AA"/>
                </a:solidFill>
                <a:effectLst/>
                <a:uLnTx/>
                <a:uFillTx/>
                <a:latin typeface="Arial" panose="020B0604020202020204"/>
                <a:ea typeface="+mn-ea"/>
                <a:cs typeface="+mn-cs"/>
              </a:endParaRPr>
            </a:p>
          </p:txBody>
        </p:sp>
        <p:grpSp>
          <p:nvGrpSpPr>
            <p:cNvPr id="37" name="Group 36">
              <a:extLst>
                <a:ext uri="{FF2B5EF4-FFF2-40B4-BE49-F238E27FC236}">
                  <a16:creationId xmlns:a16="http://schemas.microsoft.com/office/drawing/2014/main" id="{41EB4E1D-0FC6-4F31-B271-1EB685F1EDB0}"/>
                </a:ext>
              </a:extLst>
            </p:cNvPr>
            <p:cNvGrpSpPr/>
            <p:nvPr/>
          </p:nvGrpSpPr>
          <p:grpSpPr>
            <a:xfrm>
              <a:off x="9268151" y="4220694"/>
              <a:ext cx="1098821" cy="758596"/>
              <a:chOff x="9764925" y="4242726"/>
              <a:chExt cx="1098821" cy="758596"/>
            </a:xfrm>
          </p:grpSpPr>
          <p:sp>
            <p:nvSpPr>
              <p:cNvPr id="38" name="TextBox 37">
                <a:extLst>
                  <a:ext uri="{FF2B5EF4-FFF2-40B4-BE49-F238E27FC236}">
                    <a16:creationId xmlns:a16="http://schemas.microsoft.com/office/drawing/2014/main" id="{B631A20F-CFB6-4556-B9F8-0AC9B5C5CAF0}"/>
                  </a:ext>
                </a:extLst>
              </p:cNvPr>
              <p:cNvSpPr txBox="1"/>
              <p:nvPr/>
            </p:nvSpPr>
            <p:spPr>
              <a:xfrm>
                <a:off x="10027787" y="4747406"/>
                <a:ext cx="573097" cy="253916"/>
              </a:xfrm>
              <a:prstGeom prst="rect">
                <a:avLst/>
              </a:prstGeom>
              <a:noFill/>
            </p:spPr>
            <p:txBody>
              <a:bodyPr wrap="non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n=194</a:t>
                </a:r>
              </a:p>
            </p:txBody>
          </p:sp>
          <p:sp>
            <p:nvSpPr>
              <p:cNvPr id="39" name="TextBox 38">
                <a:extLst>
                  <a:ext uri="{FF2B5EF4-FFF2-40B4-BE49-F238E27FC236}">
                    <a16:creationId xmlns:a16="http://schemas.microsoft.com/office/drawing/2014/main" id="{EBC683E7-4826-4C66-8819-2E6AFDDECFDA}"/>
                  </a:ext>
                </a:extLst>
              </p:cNvPr>
              <p:cNvSpPr txBox="1"/>
              <p:nvPr/>
            </p:nvSpPr>
            <p:spPr>
              <a:xfrm>
                <a:off x="9764925" y="4242726"/>
                <a:ext cx="10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75</a:t>
                </a:r>
                <a:r>
                  <a:rPr kumimoji="0" lang="en-US" sz="36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endParaRPr>
              </a:p>
            </p:txBody>
          </p:sp>
        </p:grpSp>
        <p:cxnSp>
          <p:nvCxnSpPr>
            <p:cNvPr id="40" name="Straight Connector 39">
              <a:extLst>
                <a:ext uri="{FF2B5EF4-FFF2-40B4-BE49-F238E27FC236}">
                  <a16:creationId xmlns:a16="http://schemas.microsoft.com/office/drawing/2014/main" id="{2004696F-19E4-4ED3-B25D-E54764613EA9}"/>
                </a:ext>
              </a:extLst>
            </p:cNvPr>
            <p:cNvCxnSpPr>
              <a:cxnSpLocks/>
            </p:cNvCxnSpPr>
            <p:nvPr/>
          </p:nvCxnSpPr>
          <p:spPr>
            <a:xfrm>
              <a:off x="5219312" y="3066375"/>
              <a:ext cx="4053395" cy="5049"/>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EA80A3-CF0C-4D25-AC5C-C10BDB10EBAF}"/>
                </a:ext>
              </a:extLst>
            </p:cNvPr>
            <p:cNvCxnSpPr>
              <a:cxnSpLocks/>
            </p:cNvCxnSpPr>
            <p:nvPr/>
          </p:nvCxnSpPr>
          <p:spPr>
            <a:xfrm>
              <a:off x="5061333" y="3715271"/>
              <a:ext cx="4211374"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73C2504-45AA-4CA6-B393-8558F03D159A}"/>
                </a:ext>
              </a:extLst>
            </p:cNvPr>
            <p:cNvCxnSpPr>
              <a:cxnSpLocks/>
            </p:cNvCxnSpPr>
            <p:nvPr/>
          </p:nvCxnSpPr>
          <p:spPr>
            <a:xfrm>
              <a:off x="5675488" y="4539698"/>
              <a:ext cx="3597219" cy="4162"/>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1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0AD83-64E6-47B5-AF1C-CBF1A379F450}"/>
              </a:ext>
            </a:extLst>
          </p:cNvPr>
          <p:cNvSpPr>
            <a:spLocks noGrp="1"/>
          </p:cNvSpPr>
          <p:nvPr>
            <p:ph type="title"/>
          </p:nvPr>
        </p:nvSpPr>
        <p:spPr/>
        <p:txBody>
          <a:bodyPr>
            <a:normAutofit fontScale="90000"/>
          </a:bodyPr>
          <a:lstStyle/>
          <a:p>
            <a:r>
              <a:rPr lang="en-US" dirty="0"/>
              <a:t>HPV Vaccine Efficacy Against Cancers Caused by HPV Types 31, 33, 45, 52, and 58 in Females Ages 16–26 Years</a:t>
            </a:r>
          </a:p>
        </p:txBody>
      </p:sp>
      <p:sp>
        <p:nvSpPr>
          <p:cNvPr id="2" name="Footer Placeholder 1">
            <a:extLst>
              <a:ext uri="{FF2B5EF4-FFF2-40B4-BE49-F238E27FC236}">
                <a16:creationId xmlns:a16="http://schemas.microsoft.com/office/drawing/2014/main" id="{1C47A5CF-26B1-4ADD-9D42-26C430549D2A}"/>
              </a:ext>
            </a:extLst>
          </p:cNvPr>
          <p:cNvSpPr>
            <a:spLocks noGrp="1"/>
          </p:cNvSpPr>
          <p:nvPr>
            <p:ph type="ftr" sz="quarter" idx="4294967295"/>
          </p:nvPr>
        </p:nvSpPr>
        <p:spPr>
          <a:xfrm>
            <a:off x="1533525" y="4920645"/>
            <a:ext cx="953452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Efficacy of GARDASIL 9 in 16- through 26-year-old girls and women was assessed in an active comparator-controlled, double-blind, randomized clinical study that included 14,204 females (GARDASIL 9 = 7099; GARDASIL = 7105) who were enrolled and vaccinated without prescreening for the presence of HPV infection. Subjects were followed up with a median duration of 40 months (range 0 to 64 months) after the last vaccination, and efficacy for all endpoints was measured starting after the month 7 visit. The per protocol efficacy population received all 3 vaccinations within 1 year of enrollment, had no major deviations from the study protocol, were naïve to the relevant HPV type(s) (Types 31, 33, 45, 52, and 58) prior to dose 1, and remained PCR-negative to the relevant HPV type(s) through 1 month post-dose 3 (month 7).</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AIS=adenocarcinoma in situ; CI=confidence interval; CIN=cervical intraepithelial neoplasia; HPV=human papillomavirus; PCR=polymerase chain reaction; </a:t>
            </a:r>
            <a:b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VaIN</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=vaginal intraepithelial neoplasia; VIN=vulvar intraepithelial neoplasia.</a:t>
            </a:r>
          </a:p>
        </p:txBody>
      </p:sp>
      <p:sp>
        <p:nvSpPr>
          <p:cNvPr id="4" name="Slide Number Placeholder 3">
            <a:extLst>
              <a:ext uri="{FF2B5EF4-FFF2-40B4-BE49-F238E27FC236}">
                <a16:creationId xmlns:a16="http://schemas.microsoft.com/office/drawing/2014/main" id="{4482C1A7-B3ED-4A04-BB9C-18D3AA736B86}"/>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5" name="Rectangle 4">
            <a:extLst>
              <a:ext uri="{FF2B5EF4-FFF2-40B4-BE49-F238E27FC236}">
                <a16:creationId xmlns:a16="http://schemas.microsoft.com/office/drawing/2014/main" id="{012F40EB-2440-4322-8933-5BB3B9ACA2E6}"/>
              </a:ext>
            </a:extLst>
          </p:cNvPr>
          <p:cNvSpPr/>
          <p:nvPr/>
        </p:nvSpPr>
        <p:spPr>
          <a:xfrm>
            <a:off x="4432417" y="3234949"/>
            <a:ext cx="6536125" cy="1668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83DE47BB-0809-4AB6-BA79-60A82EB1C2CE}"/>
              </a:ext>
            </a:extLst>
          </p:cNvPr>
          <p:cNvSpPr/>
          <p:nvPr/>
        </p:nvSpPr>
        <p:spPr>
          <a:xfrm>
            <a:off x="4432417" y="1377042"/>
            <a:ext cx="6536125" cy="1872853"/>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2CDFEB1B-93EB-44F8-B438-71F8BE7421B5}"/>
              </a:ext>
            </a:extLst>
          </p:cNvPr>
          <p:cNvGrpSpPr/>
          <p:nvPr/>
        </p:nvGrpSpPr>
        <p:grpSpPr>
          <a:xfrm>
            <a:off x="1379175" y="1297530"/>
            <a:ext cx="2618493" cy="3545254"/>
            <a:chOff x="1763486" y="1782027"/>
            <a:chExt cx="2618493" cy="3545254"/>
          </a:xfrm>
        </p:grpSpPr>
        <p:sp>
          <p:nvSpPr>
            <p:cNvPr id="8" name="Rectangle 7">
              <a:extLst>
                <a:ext uri="{FF2B5EF4-FFF2-40B4-BE49-F238E27FC236}">
                  <a16:creationId xmlns:a16="http://schemas.microsoft.com/office/drawing/2014/main" id="{CE08D200-B323-433A-8689-8452F8816244}"/>
                </a:ext>
              </a:extLst>
            </p:cNvPr>
            <p:cNvSpPr/>
            <p:nvPr/>
          </p:nvSpPr>
          <p:spPr>
            <a:xfrm>
              <a:off x="1763486" y="1782027"/>
              <a:ext cx="261849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lumMod val="50000"/>
                    </a:srgbClr>
                  </a:solidFill>
                  <a:effectLst/>
                  <a:uLnTx/>
                  <a:uFillTx/>
                  <a:latin typeface="Arial Narrow" panose="020B0604020202020204" pitchFamily="34" charset="0"/>
                  <a:ea typeface="+mn-ea"/>
                  <a:cs typeface="Arial Narrow" panose="020B0604020202020204" pitchFamily="34" charset="0"/>
                </a:rPr>
                <a:t>ACTIVE COMPARATOR-CONTROLLED STUDY</a:t>
              </a:r>
            </a:p>
          </p:txBody>
        </p:sp>
        <p:sp>
          <p:nvSpPr>
            <p:cNvPr id="9" name="Rectangle 8">
              <a:extLst>
                <a:ext uri="{FF2B5EF4-FFF2-40B4-BE49-F238E27FC236}">
                  <a16:creationId xmlns:a16="http://schemas.microsoft.com/office/drawing/2014/main" id="{A193877F-D1AC-4E93-A968-788829275904}"/>
                </a:ext>
              </a:extLst>
            </p:cNvPr>
            <p:cNvSpPr/>
            <p:nvPr/>
          </p:nvSpPr>
          <p:spPr>
            <a:xfrm>
              <a:off x="1763486" y="4957949"/>
              <a:ext cx="259664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15E8A"/>
                  </a:solidFill>
                  <a:effectLst/>
                  <a:uLnTx/>
                  <a:uFillTx/>
                  <a:latin typeface="Arial" panose="020B0604020202020204"/>
                  <a:ea typeface="+mn-ea"/>
                  <a:cs typeface="+mn-cs"/>
                </a:rPr>
                <a:t>14,204 FEMALES</a:t>
              </a:r>
            </a:p>
          </p:txBody>
        </p:sp>
        <p:sp>
          <p:nvSpPr>
            <p:cNvPr id="10" name="TextBox 9">
              <a:extLst>
                <a:ext uri="{FF2B5EF4-FFF2-40B4-BE49-F238E27FC236}">
                  <a16:creationId xmlns:a16="http://schemas.microsoft.com/office/drawing/2014/main" id="{A6521878-1DB8-4A26-A9E1-BE4A22BFC5BC}"/>
                </a:ext>
              </a:extLst>
            </p:cNvPr>
            <p:cNvSpPr txBox="1"/>
            <p:nvPr/>
          </p:nvSpPr>
          <p:spPr>
            <a:xfrm>
              <a:off x="1877086" y="4563114"/>
              <a:ext cx="236944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16–26 years old</a:t>
              </a:r>
            </a:p>
          </p:txBody>
        </p:sp>
      </p:grpSp>
      <p:sp>
        <p:nvSpPr>
          <p:cNvPr id="11" name="TextBox 10">
            <a:extLst>
              <a:ext uri="{FF2B5EF4-FFF2-40B4-BE49-F238E27FC236}">
                <a16:creationId xmlns:a16="http://schemas.microsoft.com/office/drawing/2014/main" id="{BFC9EBE1-3729-4AAF-A27C-E53F3EC5B191}"/>
              </a:ext>
            </a:extLst>
          </p:cNvPr>
          <p:cNvSpPr txBox="1"/>
          <p:nvPr/>
        </p:nvSpPr>
        <p:spPr>
          <a:xfrm>
            <a:off x="4739467" y="3517200"/>
            <a:ext cx="5822518" cy="1066959"/>
          </a:xfrm>
          <a:prstGeom prst="rect">
            <a:avLst/>
          </a:prstGeom>
          <a:noFill/>
        </p:spPr>
        <p:txBody>
          <a:bodyPr wrap="square" rtlCol="0">
            <a:spAutoFit/>
          </a:bodyPr>
          <a:lstStyle/>
          <a:p>
            <a:pPr marL="0" marR="0" lvl="0" indent="0" algn="l" defTabSz="914400" rtl="0" eaLnBrk="1" fontAlgn="auto" latinLnBrk="0" hangingPunct="1">
              <a:lnSpc>
                <a:spcPts val="188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Narrow" panose="020B0604020202020204" pitchFamily="34" charset="0"/>
              </a:rPr>
              <a:t>1 case in the group receiving GARDASIL</a:t>
            </a:r>
            <a:r>
              <a:rPr kumimoji="0" lang="en-US" sz="1600" b="0" i="0" u="none" strike="noStrike" kern="1200" cap="none" spc="0" normalizeH="0" baseline="30000" noProof="0" dirty="0">
                <a:ln>
                  <a:noFill/>
                </a:ln>
                <a:solidFill>
                  <a:schemeClr val="bg1"/>
                </a:solidFill>
                <a:effectLst/>
                <a:uLnTx/>
                <a:uFillTx/>
                <a:latin typeface="Arial Narrow" panose="020B0606020202030204" pitchFamily="34" charset="0"/>
                <a:ea typeface="+mn-ea"/>
                <a:cs typeface="Arial Narrow" panose="020B0604020202020204" pitchFamily="34" charset="0"/>
              </a:rPr>
              <a:t>®</a:t>
            </a:r>
            <a:r>
              <a:rPr kumimoji="0" lang="en-US" sz="1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Narrow" panose="020B0604020202020204" pitchFamily="34" charset="0"/>
              </a:rPr>
              <a:t>9 (Human Papillomavirus 9-valent Vaccine, Recombinant) (n=6016) vs 30 cases in the group receiving GARDASIL</a:t>
            </a:r>
            <a:r>
              <a:rPr kumimoji="0" lang="en-US" sz="1600" b="0" i="0" u="none" strike="noStrike" kern="1200" cap="none" spc="0" normalizeH="0" baseline="30000" noProof="0" dirty="0">
                <a:ln>
                  <a:noFill/>
                </a:ln>
                <a:solidFill>
                  <a:schemeClr val="bg1"/>
                </a:solidFill>
                <a:effectLst/>
                <a:uLnTx/>
                <a:uFillTx/>
                <a:latin typeface="Arial Narrow" panose="020B0606020202030204" pitchFamily="34" charset="0"/>
                <a:ea typeface="+mn-ea"/>
                <a:cs typeface="Arial Narrow" panose="020B0604020202020204" pitchFamily="34" charset="0"/>
              </a:rPr>
              <a:t>®</a:t>
            </a:r>
            <a:r>
              <a:rPr kumimoji="0" lang="en-US" sz="1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Narrow" panose="020B0604020202020204" pitchFamily="34" charset="0"/>
              </a:rPr>
              <a:t> [Human Papillomavirus Quadrivalent (Types 6, 11, 16, and 18) Vaccine, Recombinant] (n=6017)</a:t>
            </a:r>
          </a:p>
        </p:txBody>
      </p:sp>
      <p:grpSp>
        <p:nvGrpSpPr>
          <p:cNvPr id="17" name="Group 16">
            <a:extLst>
              <a:ext uri="{FF2B5EF4-FFF2-40B4-BE49-F238E27FC236}">
                <a16:creationId xmlns:a16="http://schemas.microsoft.com/office/drawing/2014/main" id="{5E366423-733F-4BE5-8680-7F4B4E778B8C}"/>
              </a:ext>
            </a:extLst>
          </p:cNvPr>
          <p:cNvGrpSpPr/>
          <p:nvPr/>
        </p:nvGrpSpPr>
        <p:grpSpPr>
          <a:xfrm>
            <a:off x="4846328" y="1591342"/>
            <a:ext cx="5843268" cy="1597636"/>
            <a:chOff x="4846328" y="1591342"/>
            <a:chExt cx="5843268" cy="1597636"/>
          </a:xfrm>
        </p:grpSpPr>
        <p:sp>
          <p:nvSpPr>
            <p:cNvPr id="12" name="Rectangle 11">
              <a:extLst>
                <a:ext uri="{FF2B5EF4-FFF2-40B4-BE49-F238E27FC236}">
                  <a16:creationId xmlns:a16="http://schemas.microsoft.com/office/drawing/2014/main" id="{37C12CCE-7830-4B9C-B3B1-B44DD4B48614}"/>
                </a:ext>
              </a:extLst>
            </p:cNvPr>
            <p:cNvSpPr>
              <a:spLocks/>
            </p:cNvSpPr>
            <p:nvPr/>
          </p:nvSpPr>
          <p:spPr>
            <a:xfrm>
              <a:off x="4846328" y="1591342"/>
              <a:ext cx="4135753" cy="1473025"/>
            </a:xfrm>
            <a:prstGeom prst="rect">
              <a:avLst/>
            </a:prstGeom>
            <a:noFill/>
            <a:ln w="6350" cap="flat" cmpd="sng" algn="ctr">
              <a:noFill/>
              <a:prstDash val="solid"/>
              <a:miter lim="800000"/>
            </a:ln>
            <a:effectLst/>
          </p:spPr>
          <p:txBody>
            <a:bodyPr lIns="0" tIns="0" rIns="0" bIns="0" rtlCol="0" anchor="ctr"/>
            <a:lstStyle/>
            <a:p>
              <a:pPr marL="0" marR="0" lvl="0" indent="0" algn="l" defTabSz="457200" rtl="0" eaLnBrk="1" fontAlgn="auto" latinLnBrk="0" hangingPunct="1">
                <a:lnSpc>
                  <a:spcPts val="208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Vulvar, vaginal, and cervical cancer</a:t>
              </a:r>
            </a:p>
            <a:p>
              <a:pPr marL="0" marR="0" lvl="0" indent="0" algn="l" defTabSz="457200" rtl="0" eaLnBrk="1" fontAlgn="auto" latinLnBrk="0" hangingPunct="1">
                <a:lnSpc>
                  <a:spcPts val="208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HPV 31-, 33-, 45-, 52-, 58-related CIN 2/3, </a:t>
              </a:r>
              <a:b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AIS, cervical cancer, VIN 2/3, </a:t>
              </a:r>
              <a:r>
                <a:rPr kumimoji="0" lang="en-US" sz="1800" b="1" i="0" u="none" strike="noStrike" kern="0" cap="none" spc="0" normalizeH="0" baseline="0" noProof="0" dirty="0" err="1">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VaIN</a:t>
              </a:r>
              <a: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 2/3, </a:t>
              </a:r>
              <a:b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1" i="0" u="none" strike="noStrike" kern="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vulvar cancer, and vaginal cancer</a:t>
              </a:r>
              <a:endParaRPr kumimoji="0" lang="en-US" sz="18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sp>
          <p:nvSpPr>
            <p:cNvPr id="13" name="Rectangle 12">
              <a:extLst>
                <a:ext uri="{FF2B5EF4-FFF2-40B4-BE49-F238E27FC236}">
                  <a16:creationId xmlns:a16="http://schemas.microsoft.com/office/drawing/2014/main" id="{5360C4D1-B12E-40DA-B27D-EFB9B44B95F5}"/>
                </a:ext>
              </a:extLst>
            </p:cNvPr>
            <p:cNvSpPr/>
            <p:nvPr/>
          </p:nvSpPr>
          <p:spPr>
            <a:xfrm>
              <a:off x="9303537" y="1844395"/>
              <a:ext cx="1207061" cy="738664"/>
            </a:xfrm>
            <a:prstGeom prst="rect">
              <a:avLst/>
            </a:prstGeom>
          </p:spPr>
          <p:txBody>
            <a:bodyPr wrap="none" lIns="0" tIns="0" rIns="0" bIns="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615E8A"/>
                  </a:solidFill>
                  <a:effectLst/>
                  <a:uLnTx/>
                  <a:uFillTx/>
                  <a:latin typeface="Arial Narrow" panose="020B0604020202020204" pitchFamily="34" charset="0"/>
                  <a:ea typeface="+mn-ea"/>
                  <a:cs typeface="Arial Narrow" panose="020B0604020202020204" pitchFamily="34" charset="0"/>
                </a:rPr>
                <a:t>97</a:t>
              </a:r>
              <a:r>
                <a:rPr kumimoji="0" lang="en-US" sz="6000" b="1" i="0" u="none" strike="noStrike" kern="1200" cap="none" spc="300" normalizeH="0" baseline="0" noProof="0" dirty="0">
                  <a:ln>
                    <a:noFill/>
                  </a:ln>
                  <a:solidFill>
                    <a:srgbClr val="615E8A"/>
                  </a:solidFill>
                  <a:effectLst/>
                  <a:uLnTx/>
                  <a:uFillTx/>
                  <a:latin typeface="Arial Narrow" panose="020B0604020202020204" pitchFamily="34" charset="0"/>
                  <a:ea typeface="+mn-ea"/>
                  <a:cs typeface="Arial Narrow" panose="020B0604020202020204" pitchFamily="34" charset="0"/>
                </a:rPr>
                <a:t>%</a:t>
              </a:r>
              <a:endParaRPr kumimoji="0" lang="en-GB" sz="6000" b="1" i="0" u="none" strike="noStrike" kern="1200" cap="none" spc="300" normalizeH="0" baseline="0" noProof="0" dirty="0">
                <a:ln>
                  <a:noFill/>
                </a:ln>
                <a:solidFill>
                  <a:srgbClr val="615E8A"/>
                </a:solidFill>
                <a:effectLst/>
                <a:uLnTx/>
                <a:uFillTx/>
                <a:latin typeface="Arial Narrow" panose="020B0604020202020204" pitchFamily="34" charset="0"/>
                <a:ea typeface="+mn-ea"/>
                <a:cs typeface="Arial Narrow" panose="020B0604020202020204" pitchFamily="34" charset="0"/>
              </a:endParaRPr>
            </a:p>
          </p:txBody>
        </p:sp>
        <p:sp>
          <p:nvSpPr>
            <p:cNvPr id="14" name="TextBox 13">
              <a:extLst>
                <a:ext uri="{FF2B5EF4-FFF2-40B4-BE49-F238E27FC236}">
                  <a16:creationId xmlns:a16="http://schemas.microsoft.com/office/drawing/2014/main" id="{FBD66474-F689-46FA-978A-46696F1DF898}"/>
                </a:ext>
              </a:extLst>
            </p:cNvPr>
            <p:cNvSpPr txBox="1"/>
            <p:nvPr/>
          </p:nvSpPr>
          <p:spPr>
            <a:xfrm>
              <a:off x="9042480" y="2611897"/>
              <a:ext cx="1647116"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15E8A"/>
                  </a:solidFill>
                  <a:effectLst/>
                  <a:uLnTx/>
                  <a:uFillTx/>
                  <a:latin typeface="Arial" panose="020B0604020202020204" pitchFamily="34" charset="0"/>
                  <a:ea typeface="+mn-ea"/>
                  <a:cs typeface="Arial" panose="020B0604020202020204" pitchFamily="34" charset="0"/>
                </a:rPr>
                <a:t>n=6016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15E8A"/>
                  </a:solidFill>
                  <a:effectLst/>
                  <a:uLnTx/>
                  <a:uFillTx/>
                  <a:latin typeface="Arial" panose="020B0604020202020204" pitchFamily="34" charset="0"/>
                  <a:ea typeface="+mn-ea"/>
                  <a:cs typeface="Arial" panose="020B0604020202020204" pitchFamily="34" charset="0"/>
                </a:rPr>
                <a:t>95% CI: 80.9%, 99.8%</a:t>
              </a:r>
            </a:p>
          </p:txBody>
        </p:sp>
      </p:grpSp>
      <p:cxnSp>
        <p:nvCxnSpPr>
          <p:cNvPr id="15" name="Straight Connector 14">
            <a:extLst>
              <a:ext uri="{FF2B5EF4-FFF2-40B4-BE49-F238E27FC236}">
                <a16:creationId xmlns:a16="http://schemas.microsoft.com/office/drawing/2014/main" id="{3D803832-CE63-47CA-92AB-9603F4CF9DE8}"/>
              </a:ext>
            </a:extLst>
          </p:cNvPr>
          <p:cNvCxnSpPr>
            <a:cxnSpLocks/>
          </p:cNvCxnSpPr>
          <p:nvPr/>
        </p:nvCxnSpPr>
        <p:spPr>
          <a:xfrm>
            <a:off x="4432417" y="3234949"/>
            <a:ext cx="651955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F1E4F3B5-62B8-46D9-A21E-F45ADB805F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9413" y="1979337"/>
            <a:ext cx="1638017" cy="2166003"/>
          </a:xfrm>
          <a:prstGeom prst="rect">
            <a:avLst/>
          </a:prstGeom>
        </p:spPr>
      </p:pic>
    </p:spTree>
    <p:extLst>
      <p:ext uri="{BB962C8B-B14F-4D97-AF65-F5344CB8AC3E}">
        <p14:creationId xmlns:p14="http://schemas.microsoft.com/office/powerpoint/2010/main" val="6142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9CA5F-7609-4D09-8710-989804B04B1F}"/>
              </a:ext>
            </a:extLst>
          </p:cNvPr>
          <p:cNvSpPr>
            <a:spLocks noGrp="1"/>
          </p:cNvSpPr>
          <p:nvPr>
            <p:ph type="title"/>
          </p:nvPr>
        </p:nvSpPr>
        <p:spPr/>
        <p:txBody>
          <a:bodyPr>
            <a:normAutofit fontScale="90000"/>
          </a:bodyPr>
          <a:lstStyle/>
          <a:p>
            <a:r>
              <a:rPr lang="en-US" dirty="0"/>
              <a:t>Safety Profile for GARDASIL</a:t>
            </a:r>
            <a:r>
              <a:rPr lang="en-US" baseline="30000" dirty="0"/>
              <a:t>®</a:t>
            </a:r>
            <a:r>
              <a:rPr lang="en-US" dirty="0"/>
              <a:t>9 (Human Papillomavirus </a:t>
            </a:r>
            <a:br>
              <a:rPr lang="en-US" dirty="0"/>
            </a:br>
            <a:r>
              <a:rPr lang="en-US" dirty="0"/>
              <a:t>9-valent Vaccine, Recombinant)</a:t>
            </a:r>
          </a:p>
        </p:txBody>
      </p:sp>
      <p:sp>
        <p:nvSpPr>
          <p:cNvPr id="2" name="Footer Placeholder 1">
            <a:extLst>
              <a:ext uri="{FF2B5EF4-FFF2-40B4-BE49-F238E27FC236}">
                <a16:creationId xmlns:a16="http://schemas.microsoft.com/office/drawing/2014/main" id="{768508C5-4269-43FF-BEE6-34499F465C79}"/>
              </a:ext>
            </a:extLst>
          </p:cNvPr>
          <p:cNvSpPr>
            <a:spLocks noGrp="1"/>
          </p:cNvSpPr>
          <p:nvPr>
            <p:ph type="ftr" sz="quarter" idx="4294967295"/>
          </p:nvPr>
        </p:nvSpPr>
        <p:spPr>
          <a:xfrm>
            <a:off x="1546225" y="5559143"/>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30000" noProof="0" dirty="0" err="1">
                <a:ln>
                  <a:noFill/>
                </a:ln>
                <a:solidFill>
                  <a:srgbClr val="000000">
                    <a:lumMod val="65000"/>
                    <a:lumOff val="35000"/>
                  </a:srgbClr>
                </a:solidFill>
                <a:effectLst/>
                <a:uLnTx/>
                <a:uFillTx/>
                <a:latin typeface="Arial Narrow" panose="020B0606020202030204" pitchFamily="34" charset="0"/>
              </a:rPr>
              <a:t>a</a:t>
            </a:r>
            <a:r>
              <a:rPr kumimoji="0" lang="en-US" sz="1100" b="1"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Study</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Design:</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Safety of GARDASIL 9 was evaluated in 7 clinical studies that included 15,703 individuals who received at least 1 dose of GARDASIL 9 and </a:t>
            </a:r>
            <a:b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7378 individuals who received at least 1 dose of GARDASIL as a control; both groups had safety follow-up. The vaccines were administered on the day of enrollment, and the subsequent doses administered approximately 2 and 6 months thereafter. Safety was evaluated using vaccination report card (VRC)-aided surveillance for 14 days after each injection of GARDASIL 9 or GARDASIL. Injection-site reactions (pain, swelling, and erythema) and oral temperature were solicited using VRC-aided surveillance for 5 days after each injection of GARDASIL 9 during the clinical studies. </a:t>
            </a:r>
            <a:r>
              <a:rPr kumimoji="0" lang="en-US" sz="1100" b="1" i="0" u="none" strike="noStrike" kern="1200" cap="none" spc="0" normalizeH="0" baseline="30000" noProof="0" dirty="0" err="1">
                <a:ln>
                  <a:noFill/>
                </a:ln>
                <a:solidFill>
                  <a:srgbClr val="000000">
                    <a:lumMod val="65000"/>
                    <a:lumOff val="35000"/>
                  </a:srgbClr>
                </a:solidFill>
                <a:effectLst/>
                <a:uLnTx/>
                <a:uFillTx/>
                <a:latin typeface="Arial Narrow" panose="020B0606020202030204" pitchFamily="34" charset="0"/>
              </a:rPr>
              <a:t>b</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For</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subjects reporting temperature data: females 16 through 26 years of age, N=7022; boys 9 through 15 years of age, N=637; boys and men 16 through 26 years of age, N=1386.</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y=years.</a:t>
            </a:r>
          </a:p>
        </p:txBody>
      </p:sp>
      <p:sp>
        <p:nvSpPr>
          <p:cNvPr id="4" name="Slide Number Placeholder 3">
            <a:extLst>
              <a:ext uri="{FF2B5EF4-FFF2-40B4-BE49-F238E27FC236}">
                <a16:creationId xmlns:a16="http://schemas.microsoft.com/office/drawing/2014/main" id="{7A8E0F9F-BF54-48FE-BE75-53F8BEF70561}"/>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6" name="Content Placeholder 2">
            <a:extLst>
              <a:ext uri="{FF2B5EF4-FFF2-40B4-BE49-F238E27FC236}">
                <a16:creationId xmlns:a16="http://schemas.microsoft.com/office/drawing/2014/main" id="{2CCAAC5E-2E11-4ECF-B74F-F876F56A5C3E}"/>
              </a:ext>
            </a:extLst>
          </p:cNvPr>
          <p:cNvSpPr txBox="1">
            <a:spLocks/>
          </p:cNvSpPr>
          <p:nvPr/>
        </p:nvSpPr>
        <p:spPr>
          <a:xfrm>
            <a:off x="656081" y="1245270"/>
            <a:ext cx="11116819" cy="612659"/>
          </a:xfrm>
          <a:prstGeom prst="rect">
            <a:avLst/>
          </a:prstGeom>
        </p:spPr>
        <p:txBody>
          <a:bodyPr lIns="0" tIns="0" rIns="0" bIns="0"/>
          <a:lstStyle>
            <a:lvl1pPr marL="914400" indent="-342900" algn="l" defTabSz="457200" rtl="0" eaLnBrk="1" latinLnBrk="0" hangingPunct="1">
              <a:lnSpc>
                <a:spcPct val="100000"/>
              </a:lnSpc>
              <a:spcBef>
                <a:spcPts val="1200"/>
              </a:spcBef>
              <a:buFont typeface="Arial"/>
              <a:buChar char="•"/>
              <a:tabLst/>
              <a:defRPr sz="2400" kern="1200" baseline="0">
                <a:solidFill>
                  <a:schemeClr val="tx1"/>
                </a:solidFill>
                <a:latin typeface="Arial"/>
                <a:ea typeface="+mn-ea"/>
                <a:cs typeface="Arial"/>
              </a:defRPr>
            </a:lvl1pPr>
            <a:lvl2pPr marL="1188720" indent="-283464" algn="l" defTabSz="457200" rtl="0" eaLnBrk="1" latinLnBrk="0" hangingPunct="1">
              <a:lnSpc>
                <a:spcPct val="100000"/>
              </a:lnSpc>
              <a:spcBef>
                <a:spcPts val="0"/>
              </a:spcBef>
              <a:buFont typeface="Arial"/>
              <a:buChar char="–"/>
              <a:tabLst/>
              <a:defRPr sz="180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9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Selected Common Solicited and Unsolicited Injection Site and Systemic Adverse Reactions </a:t>
            </a:r>
            <a:b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Post Any Dose in Persons Ages 9 Through 26 </a:t>
            </a:r>
            <a:r>
              <a:rPr kumimoji="0" lang="en-US" sz="1800" b="0" i="0" u="none" strike="noStrike" kern="1200" cap="none" spc="0" normalizeH="0" baseline="0" noProof="0" dirty="0" err="1">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Years</a:t>
            </a:r>
            <a:r>
              <a:rPr kumimoji="0" lang="en-US" sz="1800" b="0" i="0" u="none" strike="noStrike" kern="1200" cap="none" spc="0" normalizeH="0" baseline="30000" noProof="0" dirty="0" err="1">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a:t>
            </a:r>
            <a:endParaRPr kumimoji="0" lang="en-US" sz="1800" b="0" i="0" u="none" strike="noStrike" kern="1200" cap="none" spc="0" normalizeH="0" baseline="3000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p:txBody>
      </p:sp>
      <p:graphicFrame>
        <p:nvGraphicFramePr>
          <p:cNvPr id="7" name="Table 6">
            <a:extLst>
              <a:ext uri="{FF2B5EF4-FFF2-40B4-BE49-F238E27FC236}">
                <a16:creationId xmlns:a16="http://schemas.microsoft.com/office/drawing/2014/main" id="{4965118B-1BC0-45F8-9C47-5EB22F80D664}"/>
              </a:ext>
            </a:extLst>
          </p:cNvPr>
          <p:cNvGraphicFramePr>
            <a:graphicFrameLocks noGrp="1"/>
          </p:cNvGraphicFramePr>
          <p:nvPr>
            <p:extLst>
              <p:ext uri="{D42A27DB-BD31-4B8C-83A1-F6EECF244321}">
                <p14:modId xmlns:p14="http://schemas.microsoft.com/office/powerpoint/2010/main" val="474872379"/>
              </p:ext>
            </p:extLst>
          </p:nvPr>
        </p:nvGraphicFramePr>
        <p:xfrm>
          <a:off x="656081" y="1850051"/>
          <a:ext cx="10728862" cy="2999536"/>
        </p:xfrm>
        <a:graphic>
          <a:graphicData uri="http://schemas.openxmlformats.org/drawingml/2006/table">
            <a:tbl>
              <a:tblPr firstRow="1" bandRow="1">
                <a:tableStyleId>{FABFCF23-3B69-468F-B69F-88F6DE6A72F2}</a:tableStyleId>
              </a:tblPr>
              <a:tblGrid>
                <a:gridCol w="2926080">
                  <a:extLst>
                    <a:ext uri="{9D8B030D-6E8A-4147-A177-3AD203B41FA5}">
                      <a16:colId xmlns:a16="http://schemas.microsoft.com/office/drawing/2014/main" val="20000"/>
                    </a:ext>
                  </a:extLst>
                </a:gridCol>
                <a:gridCol w="1268017">
                  <a:extLst>
                    <a:ext uri="{9D8B030D-6E8A-4147-A177-3AD203B41FA5}">
                      <a16:colId xmlns:a16="http://schemas.microsoft.com/office/drawing/2014/main" val="20001"/>
                    </a:ext>
                  </a:extLst>
                </a:gridCol>
                <a:gridCol w="1268017">
                  <a:extLst>
                    <a:ext uri="{9D8B030D-6E8A-4147-A177-3AD203B41FA5}">
                      <a16:colId xmlns:a16="http://schemas.microsoft.com/office/drawing/2014/main" val="20002"/>
                    </a:ext>
                  </a:extLst>
                </a:gridCol>
                <a:gridCol w="1268017">
                  <a:extLst>
                    <a:ext uri="{9D8B030D-6E8A-4147-A177-3AD203B41FA5}">
                      <a16:colId xmlns:a16="http://schemas.microsoft.com/office/drawing/2014/main" val="20003"/>
                    </a:ext>
                  </a:extLst>
                </a:gridCol>
                <a:gridCol w="1712731">
                  <a:extLst>
                    <a:ext uri="{9D8B030D-6E8A-4147-A177-3AD203B41FA5}">
                      <a16:colId xmlns:a16="http://schemas.microsoft.com/office/drawing/2014/main" val="20004"/>
                    </a:ext>
                  </a:extLst>
                </a:gridCol>
                <a:gridCol w="2286000">
                  <a:extLst>
                    <a:ext uri="{9D8B030D-6E8A-4147-A177-3AD203B41FA5}">
                      <a16:colId xmlns:a16="http://schemas.microsoft.com/office/drawing/2014/main" val="3171075590"/>
                    </a:ext>
                  </a:extLst>
                </a:gridCol>
              </a:tblGrid>
              <a:tr h="510539">
                <a:tc rowSpan="2">
                  <a:txBody>
                    <a:bodyPr/>
                    <a:lstStyle/>
                    <a:p>
                      <a:pPr algn="ctr">
                        <a:lnSpc>
                          <a:spcPct val="100000"/>
                        </a:lnSpc>
                      </a:pPr>
                      <a:r>
                        <a:rPr lang="en-US" sz="1600" dirty="0">
                          <a:latin typeface="Arial Narrow" panose="020B0606020202030204" pitchFamily="34" charset="0"/>
                        </a:rPr>
                        <a:t>Population (n)</a:t>
                      </a:r>
                      <a:endParaRPr lang="en-US" sz="1600" b="1" i="0" dirty="0">
                        <a:solidFill>
                          <a:schemeClr val="bg1"/>
                        </a:solidFill>
                        <a:latin typeface="Arial Narrow" panose="020B0606020202030204" pitchFamily="34" charset="0"/>
                        <a:cs typeface="Arial Narrow" panose="020B0604020202020204" pitchFamily="34" charset="0"/>
                      </a:endParaRPr>
                    </a:p>
                  </a:txBody>
                  <a:tcPr marL="182880" marT="91440" marB="91440" anchor="ctr"/>
                </a:tc>
                <a:tc gridSpan="3">
                  <a:txBody>
                    <a:bodyPr/>
                    <a:lstStyle/>
                    <a:p>
                      <a:pPr algn="ctr">
                        <a:lnSpc>
                          <a:spcPct val="100000"/>
                        </a:lnSpc>
                      </a:pPr>
                      <a:r>
                        <a:rPr lang="en-US" sz="1500" dirty="0">
                          <a:latin typeface="Arial Narrow" panose="020B0606020202030204" pitchFamily="34" charset="0"/>
                        </a:rPr>
                        <a:t>Injection Site, %</a:t>
                      </a:r>
                    </a:p>
                    <a:p>
                      <a:pPr algn="ctr">
                        <a:lnSpc>
                          <a:spcPct val="100000"/>
                        </a:lnSpc>
                      </a:pPr>
                      <a:r>
                        <a:rPr lang="en-US" sz="1200" dirty="0">
                          <a:latin typeface="Arial Narrow" panose="020B0606020202030204" pitchFamily="34" charset="0"/>
                        </a:rPr>
                        <a:t>(1 to 5 days postvaccination)</a:t>
                      </a:r>
                      <a:endParaRPr lang="en-US" sz="1200" b="1" i="0" dirty="0">
                        <a:solidFill>
                          <a:schemeClr val="accent1"/>
                        </a:solidFill>
                        <a:latin typeface="Arial Narrow" panose="020B0606020202030204" pitchFamily="34" charset="0"/>
                        <a:cs typeface="Arial Narrow"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latin typeface="Arial Narrow" panose="020B0606020202030204" pitchFamily="34" charset="0"/>
                        </a:rPr>
                        <a:t>Systemic, %</a:t>
                      </a:r>
                      <a:endParaRPr lang="en-US" sz="1500" b="1" i="0" dirty="0">
                        <a:solidFill>
                          <a:schemeClr val="accent1"/>
                        </a:solidFill>
                        <a:latin typeface="Arial Narrow" panose="020B0606020202030204" pitchFamily="34" charset="0"/>
                        <a:cs typeface="Arial Narrow" panose="020B0604020202020204" pitchFamily="34" charset="0"/>
                      </a:endParaRPr>
                    </a:p>
                  </a:txBody>
                  <a:tcPr marL="0" marR="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95">
                        <a:alpha val="30196"/>
                      </a:srgbClr>
                    </a:solidFill>
                  </a:tcPr>
                </a:tc>
                <a:extLst>
                  <a:ext uri="{0D108BD9-81ED-4DB2-BD59-A6C34878D82A}">
                    <a16:rowId xmlns:a16="http://schemas.microsoft.com/office/drawing/2014/main" val="10000"/>
                  </a:ext>
                </a:extLst>
              </a:tr>
              <a:tr h="746824">
                <a:tc vMerge="1">
                  <a:txBody>
                    <a:bodyPr/>
                    <a:lstStyle/>
                    <a:p>
                      <a:endParaRPr lang="en-US"/>
                    </a:p>
                  </a:txBody>
                  <a:tcPr/>
                </a:tc>
                <a:tc>
                  <a:txBody>
                    <a:bodyPr/>
                    <a:lstStyle/>
                    <a:p>
                      <a:pPr algn="ctr">
                        <a:lnSpc>
                          <a:spcPct val="100000"/>
                        </a:lnSpc>
                      </a:pPr>
                      <a:r>
                        <a:rPr lang="en-US" sz="1500" kern="1200" dirty="0">
                          <a:latin typeface="Arial Narrow" panose="020B0606020202030204" pitchFamily="34" charset="0"/>
                        </a:rPr>
                        <a:t>Pain</a:t>
                      </a:r>
                      <a:endParaRPr lang="en-US" sz="1500" b="1"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algn="ctr" defTabSz="609585" rtl="0" eaLnBrk="1" latinLnBrk="0" hangingPunct="1">
                        <a:lnSpc>
                          <a:spcPct val="100000"/>
                        </a:lnSpc>
                      </a:pPr>
                      <a:r>
                        <a:rPr lang="en-US" sz="1500" kern="1200" dirty="0">
                          <a:latin typeface="Arial Narrow" panose="020B0606020202030204" pitchFamily="34" charset="0"/>
                        </a:rPr>
                        <a:t>Swelling</a:t>
                      </a:r>
                      <a:endParaRPr lang="en-US" sz="1500" b="1"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algn="ctr">
                        <a:lnSpc>
                          <a:spcPct val="100000"/>
                        </a:lnSpc>
                      </a:pPr>
                      <a:r>
                        <a:rPr lang="en-US" sz="1500" kern="1200" dirty="0">
                          <a:latin typeface="Arial Narrow" panose="020B0606020202030204" pitchFamily="34" charset="0"/>
                        </a:rPr>
                        <a:t>Erythema</a:t>
                      </a:r>
                      <a:endParaRPr lang="en-US" sz="1500" b="1"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latin typeface="Arial Narrow" panose="020B0606020202030204" pitchFamily="34" charset="0"/>
                        </a:rPr>
                        <a:t>Headache</a:t>
                      </a:r>
                      <a:br>
                        <a:rPr lang="en-US" sz="1500" baseline="30000" dirty="0">
                          <a:latin typeface="Arial Narrow" panose="020B0606020202030204" pitchFamily="34" charset="0"/>
                        </a:rPr>
                      </a:br>
                      <a:r>
                        <a:rPr lang="en-US" sz="1200" kern="1200" dirty="0">
                          <a:latin typeface="Arial Narrow" panose="020B0606020202030204" pitchFamily="34" charset="0"/>
                        </a:rPr>
                        <a:t>(1 to 15 days </a:t>
                      </a:r>
                      <a:br>
                        <a:rPr lang="en-US" sz="1200" kern="1200" dirty="0">
                          <a:latin typeface="Arial Narrow" panose="020B0606020202030204" pitchFamily="34" charset="0"/>
                        </a:rPr>
                      </a:br>
                      <a:r>
                        <a:rPr lang="en-US" sz="1200" kern="1200" dirty="0">
                          <a:latin typeface="Arial Narrow" panose="020B0606020202030204" pitchFamily="34" charset="0"/>
                        </a:rPr>
                        <a:t>postvaccination)</a:t>
                      </a:r>
                      <a:endParaRPr lang="en-US" sz="15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kern="1200" dirty="0">
                          <a:latin typeface="Arial Narrow" panose="020B0606020202030204" pitchFamily="34" charset="0"/>
                        </a:rPr>
                        <a:t>Oral Temperature ≥100.0°F</a:t>
                      </a:r>
                      <a:r>
                        <a:rPr lang="en-US" sz="1500" kern="1200" baseline="30000" dirty="0">
                          <a:latin typeface="Arial Narrow" panose="020B0606020202030204" pitchFamily="34" charset="0"/>
                        </a:rPr>
                        <a:t>b</a:t>
                      </a:r>
                      <a:br>
                        <a:rPr lang="en-US" sz="1500" baseline="30000" dirty="0">
                          <a:latin typeface="Arial Narrow" panose="020B0606020202030204" pitchFamily="34" charset="0"/>
                        </a:rPr>
                      </a:br>
                      <a:r>
                        <a:rPr lang="en-US" sz="1200" kern="1200" dirty="0">
                          <a:latin typeface="Arial Narrow" panose="020B0606020202030204" pitchFamily="34" charset="0"/>
                        </a:rPr>
                        <a:t>(1 to 5 days postvaccination)</a:t>
                      </a:r>
                      <a:endParaRPr lang="en-US" sz="1500" b="0" i="0" baseline="3000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extLst>
                  <a:ext uri="{0D108BD9-81ED-4DB2-BD59-A6C34878D82A}">
                    <a16:rowId xmlns:a16="http://schemas.microsoft.com/office/drawing/2014/main" val="10001"/>
                  </a:ext>
                </a:extLst>
              </a:tr>
              <a:tr h="410021">
                <a:tc>
                  <a:txBody>
                    <a:bodyPr/>
                    <a:lstStyle/>
                    <a:p>
                      <a:pPr marL="0" algn="ctr" defTabSz="457200" rtl="0" eaLnBrk="1" latinLnBrk="0" hangingPunct="1">
                        <a:lnSpc>
                          <a:spcPct val="100000"/>
                        </a:lnSpc>
                      </a:pPr>
                      <a:r>
                        <a:rPr lang="en-US" sz="1600" kern="1200" dirty="0">
                          <a:latin typeface="Arial Narrow" panose="020B0606020202030204" pitchFamily="34" charset="0"/>
                        </a:rPr>
                        <a:t>Females ages 9–15 y (n=299)</a:t>
                      </a:r>
                      <a:endParaRPr lang="en-US" sz="1600" b="0" i="0" kern="1200" dirty="0">
                        <a:solidFill>
                          <a:schemeClr val="bg1"/>
                        </a:solidFill>
                        <a:latin typeface="Arial Narrow" panose="020B0606020202030204" pitchFamily="34" charset="0"/>
                        <a:ea typeface="+mn-ea"/>
                        <a:cs typeface="Arial Narrow" panose="020B0604020202020204" pitchFamily="34" charset="0"/>
                      </a:endParaRPr>
                    </a:p>
                  </a:txBody>
                  <a:tcPr marL="182880" marT="91440" marB="91440" anchor="ctr"/>
                </a:tc>
                <a:tc>
                  <a:txBody>
                    <a:bodyPr/>
                    <a:lstStyle/>
                    <a:p>
                      <a:pPr algn="ctr">
                        <a:lnSpc>
                          <a:spcPct val="100000"/>
                        </a:lnSpc>
                      </a:pPr>
                      <a:r>
                        <a:rPr lang="en-US" sz="1600" dirty="0">
                          <a:latin typeface="Arial Narrow" panose="020B0606020202030204" pitchFamily="34" charset="0"/>
                        </a:rPr>
                        <a:t>89.3</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47.8</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34.1</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marL="0" algn="ctr" defTabSz="457200" rtl="0" eaLnBrk="1" latinLnBrk="0" hangingPunct="1">
                        <a:lnSpc>
                          <a:spcPct val="100000"/>
                        </a:lnSpc>
                      </a:pPr>
                      <a:r>
                        <a:rPr lang="en-US" sz="1600" kern="1200" dirty="0">
                          <a:latin typeface="Arial Narrow" panose="020B0606020202030204" pitchFamily="34" charset="0"/>
                        </a:rPr>
                        <a:t>11.4</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algn="ctr" defTabSz="457200" rtl="0" eaLnBrk="1" latinLnBrk="0" hangingPunct="1">
                        <a:lnSpc>
                          <a:spcPct val="100000"/>
                        </a:lnSpc>
                      </a:pPr>
                      <a:r>
                        <a:rPr lang="en-US" sz="1600" kern="1200" dirty="0">
                          <a:latin typeface="Arial Narrow" panose="020B0606020202030204" pitchFamily="34" charset="0"/>
                        </a:rPr>
                        <a:t>6.7</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extLst>
                  <a:ext uri="{0D108BD9-81ED-4DB2-BD59-A6C34878D82A}">
                    <a16:rowId xmlns:a16="http://schemas.microsoft.com/office/drawing/2014/main" val="189059050"/>
                  </a:ext>
                </a:extLst>
              </a:tr>
              <a:tr h="431597">
                <a:tc>
                  <a:txBody>
                    <a:bodyPr/>
                    <a:lstStyle/>
                    <a:p>
                      <a:pPr marL="0" algn="ctr" defTabSz="457200" rtl="0" eaLnBrk="1" latinLnBrk="0" hangingPunct="1">
                        <a:lnSpc>
                          <a:spcPct val="100000"/>
                        </a:lnSpc>
                      </a:pPr>
                      <a:r>
                        <a:rPr lang="en-US" sz="1600" kern="1200" dirty="0">
                          <a:latin typeface="Arial Narrow" panose="020B0606020202030204" pitchFamily="34" charset="0"/>
                        </a:rPr>
                        <a:t>Females ages 16–26 y (n=7071)</a:t>
                      </a:r>
                      <a:endParaRPr lang="en-US" sz="1600" b="0" i="0" kern="1200" dirty="0">
                        <a:solidFill>
                          <a:schemeClr val="bg1"/>
                        </a:solidFill>
                        <a:latin typeface="Arial Narrow" panose="020B0606020202030204" pitchFamily="34" charset="0"/>
                        <a:ea typeface="+mn-ea"/>
                        <a:cs typeface="Arial Narrow" panose="020B0604020202020204" pitchFamily="34" charset="0"/>
                      </a:endParaRPr>
                    </a:p>
                  </a:txBody>
                  <a:tcPr marL="182880" marT="91440" marB="91440" anchor="ctr"/>
                </a:tc>
                <a:tc>
                  <a:txBody>
                    <a:bodyPr/>
                    <a:lstStyle/>
                    <a:p>
                      <a:pPr algn="ctr">
                        <a:lnSpc>
                          <a:spcPct val="100000"/>
                        </a:lnSpc>
                      </a:pPr>
                      <a:r>
                        <a:rPr lang="en-US" sz="1600" dirty="0">
                          <a:latin typeface="Arial Narrow" panose="020B0606020202030204" pitchFamily="34" charset="0"/>
                        </a:rPr>
                        <a:t>89.9</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40.0</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34.0</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marL="0" algn="ctr" defTabSz="457200" rtl="0" eaLnBrk="1" latinLnBrk="0" hangingPunct="1">
                        <a:lnSpc>
                          <a:spcPct val="100000"/>
                        </a:lnSpc>
                      </a:pPr>
                      <a:r>
                        <a:rPr lang="en-US" sz="1600" kern="1200" dirty="0">
                          <a:latin typeface="Arial Narrow" panose="020B0606020202030204" pitchFamily="34" charset="0"/>
                        </a:rPr>
                        <a:t>14.6</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algn="ctr" defTabSz="457200" rtl="0" eaLnBrk="1" latinLnBrk="0" hangingPunct="1">
                        <a:lnSpc>
                          <a:spcPct val="100000"/>
                        </a:lnSpc>
                      </a:pPr>
                      <a:r>
                        <a:rPr lang="en-US" sz="1600" kern="1200" dirty="0">
                          <a:latin typeface="Arial Narrow" panose="020B0606020202030204" pitchFamily="34" charset="0"/>
                        </a:rPr>
                        <a:t>6.0</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extLst>
                  <a:ext uri="{0D108BD9-81ED-4DB2-BD59-A6C34878D82A}">
                    <a16:rowId xmlns:a16="http://schemas.microsoft.com/office/drawing/2014/main" val="10002"/>
                  </a:ext>
                </a:extLst>
              </a:tr>
              <a:tr h="410021">
                <a:tc>
                  <a:txBody>
                    <a:bodyPr/>
                    <a:lstStyle/>
                    <a:p>
                      <a:pPr marL="0" algn="ctr" defTabSz="457200" rtl="0" eaLnBrk="1" latinLnBrk="0" hangingPunct="1">
                        <a:lnSpc>
                          <a:spcPct val="100000"/>
                        </a:lnSpc>
                      </a:pPr>
                      <a:r>
                        <a:rPr lang="en-US" sz="1600" kern="1200" dirty="0">
                          <a:latin typeface="Arial Narrow" panose="020B0606020202030204" pitchFamily="34" charset="0"/>
                        </a:rPr>
                        <a:t>Males ages 9–15 y (n=639)</a:t>
                      </a:r>
                      <a:endParaRPr lang="en-US" sz="1600" b="0" i="0" kern="1200" dirty="0">
                        <a:solidFill>
                          <a:schemeClr val="bg1"/>
                        </a:solidFill>
                        <a:latin typeface="Arial Narrow" panose="020B0606020202030204" pitchFamily="34" charset="0"/>
                        <a:ea typeface="+mn-ea"/>
                        <a:cs typeface="Arial Narrow" panose="020B0604020202020204" pitchFamily="34" charset="0"/>
                      </a:endParaRPr>
                    </a:p>
                  </a:txBody>
                  <a:tcPr marL="182880" marT="91440" marB="91440" anchor="ctr"/>
                </a:tc>
                <a:tc>
                  <a:txBody>
                    <a:bodyPr/>
                    <a:lstStyle/>
                    <a:p>
                      <a:pPr algn="ctr">
                        <a:lnSpc>
                          <a:spcPct val="100000"/>
                        </a:lnSpc>
                      </a:pPr>
                      <a:r>
                        <a:rPr lang="en-US" sz="1600" dirty="0">
                          <a:latin typeface="Arial Narrow" panose="020B0606020202030204" pitchFamily="34" charset="0"/>
                        </a:rPr>
                        <a:t>71.5</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26.9</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24.9</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latin typeface="Arial Narrow" panose="020B0606020202030204" pitchFamily="34" charset="0"/>
                        </a:rPr>
                        <a:t>9.4</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algn="ctr" defTabSz="457200" rtl="0" eaLnBrk="1" latinLnBrk="0" hangingPunct="1">
                        <a:lnSpc>
                          <a:spcPct val="100000"/>
                        </a:lnSpc>
                      </a:pPr>
                      <a:r>
                        <a:rPr lang="en-US" sz="1600" kern="1200" dirty="0">
                          <a:latin typeface="Arial Narrow" panose="020B0606020202030204" pitchFamily="34" charset="0"/>
                        </a:rPr>
                        <a:t>10.4</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extLst>
                  <a:ext uri="{0D108BD9-81ED-4DB2-BD59-A6C34878D82A}">
                    <a16:rowId xmlns:a16="http://schemas.microsoft.com/office/drawing/2014/main" val="3324673047"/>
                  </a:ext>
                </a:extLst>
              </a:tr>
              <a:tr h="410021">
                <a:tc>
                  <a:txBody>
                    <a:bodyPr/>
                    <a:lstStyle/>
                    <a:p>
                      <a:pPr marL="0" algn="ctr" defTabSz="457200" rtl="0" eaLnBrk="1" latinLnBrk="0" hangingPunct="1">
                        <a:lnSpc>
                          <a:spcPct val="100000"/>
                        </a:lnSpc>
                      </a:pPr>
                      <a:r>
                        <a:rPr lang="en-US" sz="1600" kern="1200" dirty="0">
                          <a:latin typeface="Arial Narrow" panose="020B0606020202030204" pitchFamily="34" charset="0"/>
                        </a:rPr>
                        <a:t>Males ages 16–26 y (n=1394)</a:t>
                      </a:r>
                      <a:endParaRPr lang="en-US" sz="1600" b="0" i="0" kern="1200" dirty="0">
                        <a:solidFill>
                          <a:schemeClr val="bg1"/>
                        </a:solidFill>
                        <a:latin typeface="Arial Narrow" panose="020B0606020202030204" pitchFamily="34" charset="0"/>
                        <a:ea typeface="+mn-ea"/>
                        <a:cs typeface="Arial Narrow" panose="020B0604020202020204" pitchFamily="34" charset="0"/>
                      </a:endParaRPr>
                    </a:p>
                  </a:txBody>
                  <a:tcPr marL="182880" marT="91440" marB="91440" anchor="ctr"/>
                </a:tc>
                <a:tc>
                  <a:txBody>
                    <a:bodyPr/>
                    <a:lstStyle/>
                    <a:p>
                      <a:pPr algn="ctr">
                        <a:lnSpc>
                          <a:spcPct val="100000"/>
                        </a:lnSpc>
                      </a:pPr>
                      <a:r>
                        <a:rPr lang="en-US" sz="1600" dirty="0">
                          <a:latin typeface="Arial Narrow" panose="020B0606020202030204" pitchFamily="34" charset="0"/>
                        </a:rPr>
                        <a:t>63.4</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20.2</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algn="ctr">
                        <a:lnSpc>
                          <a:spcPct val="100000"/>
                        </a:lnSpc>
                      </a:pPr>
                      <a:r>
                        <a:rPr lang="en-US" sz="1600" dirty="0">
                          <a:latin typeface="Arial Narrow" panose="020B0606020202030204" pitchFamily="34" charset="0"/>
                        </a:rPr>
                        <a:t>20.7</a:t>
                      </a:r>
                      <a:endParaRPr lang="en-US" sz="1600" b="0" i="0" dirty="0">
                        <a:solidFill>
                          <a:schemeClr val="tx1">
                            <a:lumMod val="65000"/>
                            <a:lumOff val="35000"/>
                          </a:schemeClr>
                        </a:solidFill>
                        <a:latin typeface="Arial Narrow" panose="020B0606020202030204" pitchFamily="34" charset="0"/>
                        <a:cs typeface="Arial Narrow" panose="020B0604020202020204" pitchFamily="34" charset="0"/>
                      </a:endParaRPr>
                    </a:p>
                  </a:txBody>
                  <a:tcPr marT="91440" marB="9144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latin typeface="Arial Narrow" panose="020B0606020202030204" pitchFamily="34" charset="0"/>
                        </a:rPr>
                        <a:t>7.3</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tc>
                  <a:txBody>
                    <a:bodyPr/>
                    <a:lstStyle/>
                    <a:p>
                      <a:pPr marL="0" algn="ctr" defTabSz="457200" rtl="0" eaLnBrk="1" latinLnBrk="0" hangingPunct="1">
                        <a:lnSpc>
                          <a:spcPct val="100000"/>
                        </a:lnSpc>
                      </a:pPr>
                      <a:r>
                        <a:rPr lang="en-US" sz="1600" kern="1200" dirty="0">
                          <a:latin typeface="Arial Narrow" panose="020B0606020202030204" pitchFamily="34" charset="0"/>
                        </a:rPr>
                        <a:t>4.4</a:t>
                      </a:r>
                      <a:endParaRPr lang="en-US" sz="1600" b="0" i="0" kern="1200" dirty="0">
                        <a:solidFill>
                          <a:schemeClr val="tx1">
                            <a:lumMod val="65000"/>
                            <a:lumOff val="35000"/>
                          </a:schemeClr>
                        </a:solidFill>
                        <a:latin typeface="Arial Narrow" panose="020B0606020202030204" pitchFamily="34" charset="0"/>
                        <a:ea typeface="+mn-ea"/>
                        <a:cs typeface="Arial Narrow" panose="020B0604020202020204" pitchFamily="34" charset="0"/>
                      </a:endParaRPr>
                    </a:p>
                  </a:txBody>
                  <a:tcPr marT="91440" marB="91440" anchor="ctr"/>
                </a:tc>
                <a:extLst>
                  <a:ext uri="{0D108BD9-81ED-4DB2-BD59-A6C34878D82A}">
                    <a16:rowId xmlns:a16="http://schemas.microsoft.com/office/drawing/2014/main" val="3194091280"/>
                  </a:ext>
                </a:extLst>
              </a:tr>
            </a:tbl>
          </a:graphicData>
        </a:graphic>
      </p:graphicFrame>
      <p:sp>
        <p:nvSpPr>
          <p:cNvPr id="8" name="Rectangle 7">
            <a:extLst>
              <a:ext uri="{FF2B5EF4-FFF2-40B4-BE49-F238E27FC236}">
                <a16:creationId xmlns:a16="http://schemas.microsoft.com/office/drawing/2014/main" id="{E7363FFA-FE12-4CB7-AA88-401B18A3A0E3}"/>
              </a:ext>
            </a:extLst>
          </p:cNvPr>
          <p:cNvSpPr/>
          <p:nvPr/>
        </p:nvSpPr>
        <p:spPr>
          <a:xfrm>
            <a:off x="656082" y="4844763"/>
            <a:ext cx="10728862" cy="543739"/>
          </a:xfrm>
          <a:prstGeom prst="rect">
            <a:avLst/>
          </a:prstGeom>
          <a:solidFill>
            <a:schemeClr val="accent5"/>
          </a:solidFill>
        </p:spPr>
        <p:txBody>
          <a:bodyPr wrap="square" lIns="182880" tIns="91440" bIns="91440">
            <a:spAutoFit/>
          </a:bodyPr>
          <a:lstStyle/>
          <a:p>
            <a:pPr marL="0" marR="0" lvl="0" indent="0" algn="l" defTabSz="457189" rtl="0" eaLnBrk="1" fontAlgn="auto" latinLnBrk="0" hangingPunct="1">
              <a:lnSpc>
                <a:spcPts val="1440"/>
              </a:lnSpc>
              <a:spcBef>
                <a:spcPts val="0"/>
              </a:spcBef>
              <a:spcAft>
                <a:spcPts val="0"/>
              </a:spcAft>
              <a:buClr>
                <a:srgbClr val="333F48"/>
              </a:buClr>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Safety of GARDASIL 9 in individuals ages 27–45 years is inferred from the safety data of GARDASIL</a:t>
            </a:r>
            <a:r>
              <a:rPr kumimoji="0" lang="en-US" sz="1200" b="0" i="0" u="none" strike="noStrike" kern="1200" cap="none" spc="0" normalizeH="0" baseline="30000" noProof="0" dirty="0">
                <a:ln>
                  <a:noFill/>
                </a:ln>
                <a:solidFill>
                  <a:srgbClr val="FFFFFF"/>
                </a:solidFill>
                <a:effectLst/>
                <a:uLnTx/>
                <a:uFillTx/>
                <a:latin typeface="Arial" panose="020B0604020202020204"/>
                <a:ea typeface="+mn-ea"/>
                <a:cs typeface="+mn-cs"/>
              </a:rPr>
              <a:t>®</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[Human Papillomavirus Quadrivalent </a:t>
            </a:r>
            <a:b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(Types 6, 11, 16, and 18) Vaccine, Recombinant]</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 in individuals ages 9 through 45 years and GARDASIL 9 in individuals ages 9 through 26 years.</a:t>
            </a:r>
          </a:p>
        </p:txBody>
      </p:sp>
    </p:spTree>
    <p:extLst>
      <p:ext uri="{BB962C8B-B14F-4D97-AF65-F5344CB8AC3E}">
        <p14:creationId xmlns:p14="http://schemas.microsoft.com/office/powerpoint/2010/main" val="2139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0DB6-1B88-439F-B77A-1F6FEDEB95B8}"/>
              </a:ext>
            </a:extLst>
          </p:cNvPr>
          <p:cNvSpPr>
            <a:spLocks noGrp="1"/>
          </p:cNvSpPr>
          <p:nvPr>
            <p:ph type="title"/>
          </p:nvPr>
        </p:nvSpPr>
        <p:spPr/>
        <p:txBody>
          <a:bodyPr/>
          <a:lstStyle/>
          <a:p>
            <a:r>
              <a:rPr lang="en-US" dirty="0"/>
              <a:t>GARDASIL</a:t>
            </a:r>
            <a:r>
              <a:rPr lang="en-US" baseline="30000" dirty="0"/>
              <a:t>®</a:t>
            </a:r>
            <a:r>
              <a:rPr lang="en-US" dirty="0"/>
              <a:t>9 (Human Papillomavirus 9-valent Vaccine, Recombinant)</a:t>
            </a:r>
          </a:p>
        </p:txBody>
      </p:sp>
      <p:sp>
        <p:nvSpPr>
          <p:cNvPr id="4" name="Slide Number Placeholder 3">
            <a:extLst>
              <a:ext uri="{FF2B5EF4-FFF2-40B4-BE49-F238E27FC236}">
                <a16:creationId xmlns:a16="http://schemas.microsoft.com/office/drawing/2014/main" id="{95A71BE4-78D0-4058-B0EB-D699951A8B89}"/>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6" name="Content Placeholder 5">
            <a:extLst>
              <a:ext uri="{FF2B5EF4-FFF2-40B4-BE49-F238E27FC236}">
                <a16:creationId xmlns:a16="http://schemas.microsoft.com/office/drawing/2014/main" id="{656A3589-2B07-4E7B-BF70-869335DA15CE}"/>
              </a:ext>
            </a:extLst>
          </p:cNvPr>
          <p:cNvSpPr>
            <a:spLocks noGrp="1"/>
          </p:cNvSpPr>
          <p:nvPr>
            <p:ph sz="quarter" idx="4294967295"/>
          </p:nvPr>
        </p:nvSpPr>
        <p:spPr>
          <a:xfrm>
            <a:off x="381000" y="1781175"/>
            <a:ext cx="10993438" cy="4413250"/>
          </a:xfrm>
          <a:prstGeom prst="rect">
            <a:avLst/>
          </a:prstGeom>
        </p:spPr>
        <p:txBody>
          <a:bodyPr/>
          <a:lstStyle/>
          <a:p>
            <a:pPr>
              <a:buClr>
                <a:schemeClr val="accent5"/>
              </a:buClr>
            </a:pPr>
            <a:r>
              <a:rPr lang="en-US" sz="2000" dirty="0">
                <a:solidFill>
                  <a:schemeClr val="tx1">
                    <a:lumMod val="65000"/>
                    <a:lumOff val="35000"/>
                  </a:schemeClr>
                </a:solidFill>
                <a:latin typeface="Arial Narrow" panose="020B0606020202030204" pitchFamily="34" charset="0"/>
              </a:rPr>
              <a:t>Safety and effectiveness of GARDASIL 9 have not been established in pregnant women.</a:t>
            </a:r>
          </a:p>
          <a:p>
            <a:pPr>
              <a:buClr>
                <a:schemeClr val="accent5"/>
              </a:buClr>
            </a:pPr>
            <a:r>
              <a:rPr lang="en-US" sz="2000" dirty="0">
                <a:solidFill>
                  <a:schemeClr val="tx1">
                    <a:lumMod val="65000"/>
                    <a:lumOff val="35000"/>
                  </a:schemeClr>
                </a:solidFill>
                <a:latin typeface="Arial Narrow" panose="020B0606020202030204" pitchFamily="34" charset="0"/>
              </a:rPr>
              <a:t>The most common (≥10%) local and systemic adverse reactions in females were injection-site pain, swelling, erythema, and headache. The most common (≥10%) local and systemic reactions in males </a:t>
            </a:r>
            <a:br>
              <a:rPr lang="en-US" sz="2000" dirty="0">
                <a:solidFill>
                  <a:schemeClr val="tx1">
                    <a:lumMod val="65000"/>
                    <a:lumOff val="35000"/>
                  </a:schemeClr>
                </a:solidFill>
                <a:latin typeface="Arial Narrow" panose="020B0606020202030204" pitchFamily="34" charset="0"/>
              </a:rPr>
            </a:br>
            <a:r>
              <a:rPr lang="en-US" sz="2000" dirty="0">
                <a:solidFill>
                  <a:schemeClr val="tx1">
                    <a:lumMod val="65000"/>
                    <a:lumOff val="35000"/>
                  </a:schemeClr>
                </a:solidFill>
                <a:latin typeface="Arial Narrow" panose="020B0606020202030204" pitchFamily="34" charset="0"/>
              </a:rPr>
              <a:t>were injection-site pain, swelling, and erythema.</a:t>
            </a:r>
          </a:p>
          <a:p>
            <a:pPr>
              <a:buClr>
                <a:schemeClr val="accent5"/>
              </a:buClr>
            </a:pPr>
            <a:r>
              <a:rPr lang="en-US" sz="2000" dirty="0">
                <a:solidFill>
                  <a:schemeClr val="tx1">
                    <a:lumMod val="65000"/>
                    <a:lumOff val="35000"/>
                  </a:schemeClr>
                </a:solidFill>
                <a:latin typeface="Arial Narrow" panose="020B0606020202030204" pitchFamily="34" charset="0"/>
              </a:rPr>
              <a:t>The duration of immunity of GARDASIL 9 has not been established.</a:t>
            </a:r>
          </a:p>
          <a:p>
            <a:pPr>
              <a:buClr>
                <a:schemeClr val="accent5"/>
              </a:buClr>
            </a:pPr>
            <a:r>
              <a:rPr lang="en-US" sz="2000" dirty="0">
                <a:solidFill>
                  <a:schemeClr val="tx1">
                    <a:lumMod val="65000"/>
                    <a:lumOff val="35000"/>
                  </a:schemeClr>
                </a:solidFill>
                <a:latin typeface="Arial Narrow" panose="020B0606020202030204" pitchFamily="34" charset="0"/>
              </a:rPr>
              <a:t>There was an increase in injection-site swelling reported at the injection site for GARDASIL 9 when administered concomitantly with </a:t>
            </a:r>
            <a:r>
              <a:rPr lang="en-US" sz="2000" i="1" dirty="0" err="1">
                <a:solidFill>
                  <a:schemeClr val="tx1">
                    <a:lumMod val="65000"/>
                    <a:lumOff val="35000"/>
                  </a:schemeClr>
                </a:solidFill>
                <a:latin typeface="Arial Narrow" panose="020B0606020202030204" pitchFamily="34" charset="0"/>
              </a:rPr>
              <a:t>Menactra</a:t>
            </a:r>
            <a:r>
              <a:rPr lang="en-US" sz="2000" dirty="0">
                <a:solidFill>
                  <a:schemeClr val="tx1">
                    <a:lumMod val="65000"/>
                    <a:lumOff val="35000"/>
                  </a:schemeClr>
                </a:solidFill>
                <a:latin typeface="Arial Narrow" panose="020B0606020202030204" pitchFamily="34" charset="0"/>
              </a:rPr>
              <a:t> and </a:t>
            </a:r>
            <a:r>
              <a:rPr lang="en-US" sz="2000" i="1" dirty="0" err="1">
                <a:solidFill>
                  <a:schemeClr val="tx1">
                    <a:lumMod val="65000"/>
                    <a:lumOff val="35000"/>
                  </a:schemeClr>
                </a:solidFill>
                <a:latin typeface="Arial Narrow" panose="020B0606020202030204" pitchFamily="34" charset="0"/>
              </a:rPr>
              <a:t>Adacel</a:t>
            </a:r>
            <a:r>
              <a:rPr lang="en-US" sz="2000" dirty="0">
                <a:solidFill>
                  <a:schemeClr val="tx1">
                    <a:lumMod val="65000"/>
                    <a:lumOff val="35000"/>
                  </a:schemeClr>
                </a:solidFill>
                <a:latin typeface="Arial Narrow" panose="020B0606020202030204" pitchFamily="34" charset="0"/>
              </a:rPr>
              <a:t>. The majority of injection-site swelling adverse experiences were reported as being mild to moderate in intensity.</a:t>
            </a:r>
          </a:p>
        </p:txBody>
      </p:sp>
      <p:sp>
        <p:nvSpPr>
          <p:cNvPr id="3" name="Footer Placeholder 2">
            <a:extLst>
              <a:ext uri="{FF2B5EF4-FFF2-40B4-BE49-F238E27FC236}">
                <a16:creationId xmlns:a16="http://schemas.microsoft.com/office/drawing/2014/main" id="{F2C4448F-4139-4080-B9AF-B1E23DD901E1}"/>
              </a:ext>
            </a:extLst>
          </p:cNvPr>
          <p:cNvSpPr>
            <a:spLocks noGrp="1"/>
          </p:cNvSpPr>
          <p:nvPr>
            <p:ph type="ftr" sz="quarter" idx="4294967295"/>
          </p:nvPr>
        </p:nvSpPr>
        <p:spPr>
          <a:xfrm>
            <a:off x="342900" y="6356349"/>
            <a:ext cx="10656888"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Menactra</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[Meningococcal (Groups A, C, Y and W-135) Polysaccharide Diphtheria Toxoid Conjugate Vaccine] and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Adacel</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[Tetanus Toxoid, Reduced Diphtheria Toxoid, and Acellular Pertussis Vaccine Adsorbed (Tdap)] are the trademarks of their respective owners and are not trademarks of Merck Sharp &amp; Dohme Corp., a subsidiary of Merck &amp; Co., Inc.</a:t>
            </a:r>
          </a:p>
        </p:txBody>
      </p:sp>
      <p:sp>
        <p:nvSpPr>
          <p:cNvPr id="5" name="Text Placeholder 4">
            <a:extLst>
              <a:ext uri="{FF2B5EF4-FFF2-40B4-BE49-F238E27FC236}">
                <a16:creationId xmlns:a16="http://schemas.microsoft.com/office/drawing/2014/main" id="{08FBE070-E6BD-4289-A767-7945B3303B03}"/>
              </a:ext>
            </a:extLst>
          </p:cNvPr>
          <p:cNvSpPr>
            <a:spLocks noGrp="1"/>
          </p:cNvSpPr>
          <p:nvPr>
            <p:ph type="body" sz="quarter" idx="4294967295"/>
          </p:nvPr>
        </p:nvSpPr>
        <p:spPr>
          <a:xfrm>
            <a:off x="380206" y="1262825"/>
            <a:ext cx="11128375" cy="419100"/>
          </a:xfrm>
          <a:prstGeom prst="rect">
            <a:avLst/>
          </a:prstGeom>
        </p:spPr>
        <p:txBody>
          <a:bodyPr/>
          <a:lstStyle/>
          <a:p>
            <a:pPr marL="0" indent="0">
              <a:buNone/>
            </a:pPr>
            <a:r>
              <a:rPr lang="en-US" sz="2000" b="1" dirty="0">
                <a:solidFill>
                  <a:schemeClr val="accent5"/>
                </a:solidFill>
                <a:latin typeface="Arial Narrow" panose="020B0606020202030204" pitchFamily="34" charset="0"/>
              </a:rPr>
              <a:t>Select Safety Information </a:t>
            </a:r>
            <a:r>
              <a:rPr lang="en-US" sz="2000" b="1" i="1" dirty="0">
                <a:solidFill>
                  <a:schemeClr val="accent5"/>
                </a:solidFill>
                <a:latin typeface="Arial Narrow" panose="020B0606020202030204" pitchFamily="34" charset="0"/>
              </a:rPr>
              <a:t>(continued)</a:t>
            </a:r>
          </a:p>
        </p:txBody>
      </p:sp>
    </p:spTree>
    <p:extLst>
      <p:ext uri="{BB962C8B-B14F-4D97-AF65-F5344CB8AC3E}">
        <p14:creationId xmlns:p14="http://schemas.microsoft.com/office/powerpoint/2010/main" val="372106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21B6-FBA4-4128-9649-71F5F643B532}"/>
              </a:ext>
            </a:extLst>
          </p:cNvPr>
          <p:cNvSpPr>
            <a:spLocks noGrp="1"/>
          </p:cNvSpPr>
          <p:nvPr>
            <p:ph type="title"/>
          </p:nvPr>
        </p:nvSpPr>
        <p:spPr/>
        <p:txBody>
          <a:bodyPr/>
          <a:lstStyle/>
          <a:p>
            <a:r>
              <a:rPr lang="en-US" dirty="0"/>
              <a:t>GARDASIL</a:t>
            </a:r>
            <a:r>
              <a:rPr lang="en-US" baseline="30000" dirty="0"/>
              <a:t>®</a:t>
            </a:r>
            <a:r>
              <a:rPr lang="en-US" dirty="0"/>
              <a:t>9 (Human Papillomavirus 9-valent Vaccine, Recombinant)</a:t>
            </a:r>
          </a:p>
        </p:txBody>
      </p:sp>
      <p:sp>
        <p:nvSpPr>
          <p:cNvPr id="4" name="Slide Number Placeholder 3">
            <a:extLst>
              <a:ext uri="{FF2B5EF4-FFF2-40B4-BE49-F238E27FC236}">
                <a16:creationId xmlns:a16="http://schemas.microsoft.com/office/drawing/2014/main" id="{CDD77B82-F922-4A76-89E9-EF607240AE9E}"/>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7" name="Text Placeholder 1">
            <a:extLst>
              <a:ext uri="{FF2B5EF4-FFF2-40B4-BE49-F238E27FC236}">
                <a16:creationId xmlns:a16="http://schemas.microsoft.com/office/drawing/2014/main" id="{F04F9006-40A8-48DD-9817-C9BEC1A78CB1}"/>
              </a:ext>
            </a:extLst>
          </p:cNvPr>
          <p:cNvSpPr txBox="1">
            <a:spLocks/>
          </p:cNvSpPr>
          <p:nvPr/>
        </p:nvSpPr>
        <p:spPr>
          <a:xfrm>
            <a:off x="381000" y="1257300"/>
            <a:ext cx="10712450" cy="4154487"/>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000" b="1" dirty="0">
                <a:solidFill>
                  <a:schemeClr val="accent5"/>
                </a:solidFill>
                <a:latin typeface="Arial Narrow" panose="020B0606020202030204" pitchFamily="34" charset="0"/>
              </a:rPr>
              <a:t>Dosage and Administration</a:t>
            </a:r>
          </a:p>
          <a:p>
            <a:pPr marL="234950" indent="-234950">
              <a:lnSpc>
                <a:spcPts val="2400"/>
              </a:lnSpc>
              <a:spcBef>
                <a:spcPts val="1200"/>
              </a:spcBef>
              <a:spcAft>
                <a:spcPts val="600"/>
              </a:spcAft>
              <a:buClr>
                <a:schemeClr val="accent5"/>
              </a:buClr>
              <a:buFont typeface="Arial" panose="020B0604020202020204" pitchFamily="34" charset="0"/>
              <a:buChar char="•"/>
            </a:pPr>
            <a:r>
              <a:rPr lang="en-US" sz="2000" dirty="0">
                <a:solidFill>
                  <a:schemeClr val="tx1">
                    <a:lumMod val="65000"/>
                    <a:lumOff val="35000"/>
                  </a:schemeClr>
                </a:solidFill>
                <a:latin typeface="Arial Narrow" panose="020B0606020202030204" pitchFamily="34" charset="0"/>
              </a:rPr>
              <a:t>GARDASIL 9 should be administered intramuscularly in the deltoid or anterolateral area of the thigh.</a:t>
            </a:r>
            <a:endParaRPr lang="en-GB" sz="2000" dirty="0">
              <a:solidFill>
                <a:schemeClr val="tx1">
                  <a:lumMod val="65000"/>
                  <a:lumOff val="35000"/>
                </a:schemeClr>
              </a:solidFill>
              <a:latin typeface="Arial Narrow" panose="020B0606020202030204" pitchFamily="34" charset="0"/>
            </a:endParaRPr>
          </a:p>
          <a:p>
            <a:pPr marL="688975" lvl="2" indent="-187325">
              <a:lnSpc>
                <a:spcPts val="2400"/>
              </a:lnSpc>
              <a:spcBef>
                <a:spcPts val="1200"/>
              </a:spcBef>
              <a:buClr>
                <a:schemeClr val="accent5"/>
              </a:buClr>
              <a:buSzPct val="60000"/>
              <a:buFont typeface="Courier New" panose="02070309020205020404" pitchFamily="49" charset="0"/>
              <a:buChar char="o"/>
            </a:pPr>
            <a:r>
              <a:rPr lang="en-US" sz="2000" dirty="0">
                <a:solidFill>
                  <a:schemeClr val="tx1">
                    <a:lumMod val="65000"/>
                    <a:lumOff val="35000"/>
                  </a:schemeClr>
                </a:solidFill>
                <a:latin typeface="Arial Narrow" panose="020B0606020202030204" pitchFamily="34" charset="0"/>
              </a:rPr>
              <a:t>For individuals 9 through 14 years of age, GARDASIL 9 can be administered using a 2-dose or 3-dose schedule. For the 2-dose schedule, the second dose should be administered 6–12 months after the first dose. If the second dose is administered less than 5 months after the first dose, a third dose should be given at least 4 months after the second dose. For the 3-dose schedule, GARDASIL 9 should be administered at 0, 2 months, and 6 months. </a:t>
            </a:r>
          </a:p>
          <a:p>
            <a:pPr marL="688975" lvl="2" indent="-187325">
              <a:lnSpc>
                <a:spcPts val="2400"/>
              </a:lnSpc>
              <a:spcBef>
                <a:spcPts val="1200"/>
              </a:spcBef>
              <a:buClr>
                <a:schemeClr val="accent5"/>
              </a:buClr>
              <a:buSzPct val="60000"/>
              <a:buFont typeface="Courier New" panose="02070309020205020404" pitchFamily="49" charset="0"/>
              <a:buChar char="o"/>
            </a:pPr>
            <a:r>
              <a:rPr lang="en-US" sz="2000" dirty="0">
                <a:solidFill>
                  <a:schemeClr val="tx1">
                    <a:lumMod val="65000"/>
                    <a:lumOff val="35000"/>
                  </a:schemeClr>
                </a:solidFill>
                <a:latin typeface="Arial Narrow" panose="020B0606020202030204" pitchFamily="34" charset="0"/>
              </a:rPr>
              <a:t>For individuals 15 through 45 years of age, GARDASIL 9 is administered using a 3-dose schedule </a:t>
            </a:r>
            <a:br>
              <a:rPr lang="en-US" sz="2000" dirty="0">
                <a:solidFill>
                  <a:schemeClr val="tx1">
                    <a:lumMod val="65000"/>
                    <a:lumOff val="35000"/>
                  </a:schemeClr>
                </a:solidFill>
                <a:latin typeface="Arial Narrow" panose="020B0606020202030204" pitchFamily="34" charset="0"/>
              </a:rPr>
            </a:br>
            <a:r>
              <a:rPr lang="en-US" sz="2000" dirty="0">
                <a:solidFill>
                  <a:schemeClr val="tx1">
                    <a:lumMod val="65000"/>
                    <a:lumOff val="35000"/>
                  </a:schemeClr>
                </a:solidFill>
                <a:latin typeface="Arial Narrow" panose="020B0606020202030204" pitchFamily="34" charset="0"/>
              </a:rPr>
              <a:t>at 0, 2 months, and 6 months.</a:t>
            </a:r>
          </a:p>
          <a:p>
            <a:endParaRPr lang="en-US" dirty="0">
              <a:latin typeface="Arial Narrow" panose="020B0606020202030204" pitchFamily="34" charset="0"/>
            </a:endParaRPr>
          </a:p>
        </p:txBody>
      </p:sp>
    </p:spTree>
    <p:extLst>
      <p:ext uri="{BB962C8B-B14F-4D97-AF65-F5344CB8AC3E}">
        <p14:creationId xmlns:p14="http://schemas.microsoft.com/office/powerpoint/2010/main" val="8789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1A5D374-BC55-4D49-94AC-999F50D0C0CA}"/>
              </a:ext>
            </a:extLst>
          </p:cNvPr>
          <p:cNvGrpSpPr/>
          <p:nvPr/>
        </p:nvGrpSpPr>
        <p:grpSpPr>
          <a:xfrm>
            <a:off x="7745856" y="1551488"/>
            <a:ext cx="3486825" cy="4193570"/>
            <a:chOff x="7745856" y="1551488"/>
            <a:chExt cx="3486825" cy="4193570"/>
          </a:xfrm>
        </p:grpSpPr>
        <p:sp>
          <p:nvSpPr>
            <p:cNvPr id="97" name="Rectangle 96">
              <a:extLst>
                <a:ext uri="{FF2B5EF4-FFF2-40B4-BE49-F238E27FC236}">
                  <a16:creationId xmlns:a16="http://schemas.microsoft.com/office/drawing/2014/main" id="{A429E1E4-F1A4-472B-A618-B25C80C670CC}"/>
                </a:ext>
              </a:extLst>
            </p:cNvPr>
            <p:cNvSpPr/>
            <p:nvPr/>
          </p:nvSpPr>
          <p:spPr>
            <a:xfrm>
              <a:off x="7745856" y="3641938"/>
              <a:ext cx="3486825" cy="2103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0" rtlCol="0" anchor="t"/>
            <a:lstStyle/>
            <a:p>
              <a:pPr marL="0" marR="0" lvl="0" indent="0" algn="ctr" defTabSz="914400" rtl="0" eaLnBrk="1" fontAlgn="auto" latinLnBrk="0" hangingPunct="1">
                <a:lnSpc>
                  <a:spcPct val="100000"/>
                </a:lnSpc>
                <a:spcBef>
                  <a:spcPts val="0"/>
                </a:spcBef>
                <a:spcAft>
                  <a:spcPts val="1200"/>
                </a:spcAft>
                <a:buClr>
                  <a:srgbClr val="615E8A"/>
                </a:buClr>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SHARED CLINICAL DECISION- </a:t>
              </a:r>
              <a:br>
                <a:rPr kumimoji="0" lang="en-US" sz="20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0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MAKING RECOMMENDED</a:t>
              </a:r>
              <a:endParaRPr kumimoji="0" lang="en-US" sz="20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endParaRPr>
            </a:p>
            <a:p>
              <a:pPr marL="0" marR="0" lvl="0" indent="0" algn="ctr" defTabSz="914400" rtl="0" eaLnBrk="1" fontAlgn="auto" latinLnBrk="0" hangingPunct="1">
                <a:lnSpc>
                  <a:spcPts val="2060"/>
                </a:lnSpc>
                <a:spcBef>
                  <a:spcPts val="0"/>
                </a:spcBef>
                <a:spcAft>
                  <a:spcPts val="1200"/>
                </a:spcAft>
                <a:buClr>
                  <a:srgbClr val="615E8A"/>
                </a:buClr>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Some females and males ages </a:t>
              </a:r>
              <a:b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27–45 years who are not </a:t>
              </a:r>
              <a:b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adequately vaccinated</a:t>
              </a:r>
              <a:r>
                <a:rPr kumimoji="0" lang="en-US" sz="2000" b="0" i="0" u="none" strike="noStrike" kern="1200" cap="none" spc="0" normalizeH="0" baseline="3000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1</a:t>
              </a:r>
            </a:p>
          </p:txBody>
        </p:sp>
        <p:pic>
          <p:nvPicPr>
            <p:cNvPr id="21" name="Picture 20">
              <a:extLst>
                <a:ext uri="{FF2B5EF4-FFF2-40B4-BE49-F238E27FC236}">
                  <a16:creationId xmlns:a16="http://schemas.microsoft.com/office/drawing/2014/main" id="{66A11736-7976-1E4F-89EA-7229B516A5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3493" y="1551488"/>
              <a:ext cx="1965413" cy="2189618"/>
            </a:xfrm>
            <a:prstGeom prst="rect">
              <a:avLst/>
            </a:prstGeom>
          </p:spPr>
        </p:pic>
        <p:cxnSp>
          <p:nvCxnSpPr>
            <p:cNvPr id="98" name="Straight Connector 97">
              <a:extLst>
                <a:ext uri="{FF2B5EF4-FFF2-40B4-BE49-F238E27FC236}">
                  <a16:creationId xmlns:a16="http://schemas.microsoft.com/office/drawing/2014/main" id="{6B66DE9A-86DF-477E-8D1D-27E229601CED}"/>
                </a:ext>
              </a:extLst>
            </p:cNvPr>
            <p:cNvCxnSpPr>
              <a:cxnSpLocks/>
            </p:cNvCxnSpPr>
            <p:nvPr/>
          </p:nvCxnSpPr>
          <p:spPr>
            <a:xfrm>
              <a:off x="7745856" y="3641935"/>
              <a:ext cx="34868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9E633867-E5C5-184D-A14E-74FD8E9030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5855" y="1690199"/>
              <a:ext cx="1654630" cy="2175774"/>
            </a:xfrm>
            <a:prstGeom prst="rect">
              <a:avLst/>
            </a:prstGeom>
          </p:spPr>
        </p:pic>
      </p:grpSp>
      <p:grpSp>
        <p:nvGrpSpPr>
          <p:cNvPr id="10" name="Group 9">
            <a:extLst>
              <a:ext uri="{FF2B5EF4-FFF2-40B4-BE49-F238E27FC236}">
                <a16:creationId xmlns:a16="http://schemas.microsoft.com/office/drawing/2014/main" id="{2FA59473-60C2-4928-8CC7-09F8C2E606FE}"/>
              </a:ext>
            </a:extLst>
          </p:cNvPr>
          <p:cNvGrpSpPr/>
          <p:nvPr/>
        </p:nvGrpSpPr>
        <p:grpSpPr>
          <a:xfrm>
            <a:off x="4116992" y="1521366"/>
            <a:ext cx="3418118" cy="4223692"/>
            <a:chOff x="4116992" y="1521366"/>
            <a:chExt cx="3418118" cy="4223692"/>
          </a:xfrm>
        </p:grpSpPr>
        <p:sp>
          <p:nvSpPr>
            <p:cNvPr id="13" name="Rectangle 12">
              <a:extLst>
                <a:ext uri="{FF2B5EF4-FFF2-40B4-BE49-F238E27FC236}">
                  <a16:creationId xmlns:a16="http://schemas.microsoft.com/office/drawing/2014/main" id="{8B5AD725-7889-2247-9735-CE7C3791110D}"/>
                </a:ext>
              </a:extLst>
            </p:cNvPr>
            <p:cNvSpPr/>
            <p:nvPr/>
          </p:nvSpPr>
          <p:spPr>
            <a:xfrm>
              <a:off x="4116992" y="3641938"/>
              <a:ext cx="3418118" cy="2103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0" rtlCol="0" anchor="t"/>
            <a:lstStyle/>
            <a:p>
              <a:pPr marL="0" marR="0" lvl="0" indent="0" algn="ctr" defTabSz="914400" rtl="0" eaLnBrk="1" fontAlgn="auto" latinLnBrk="0" hangingPunct="1">
                <a:lnSpc>
                  <a:spcPct val="100000"/>
                </a:lnSpc>
                <a:spcBef>
                  <a:spcPts val="0"/>
                </a:spcBef>
                <a:spcAft>
                  <a:spcPts val="1200"/>
                </a:spcAft>
                <a:buClr>
                  <a:srgbClr val="615E8A"/>
                </a:buClr>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CATCH-UP VACCINATION RECOMMENDED </a:t>
              </a:r>
            </a:p>
            <a:p>
              <a:pPr marL="0" marR="0" lvl="0" indent="0" algn="ctr" defTabSz="914400" rtl="0" eaLnBrk="1" fontAlgn="auto" latinLnBrk="0" hangingPunct="1">
                <a:lnSpc>
                  <a:spcPts val="2060"/>
                </a:lnSpc>
                <a:spcBef>
                  <a:spcPts val="0"/>
                </a:spcBef>
                <a:spcAft>
                  <a:spcPts val="1200"/>
                </a:spcAft>
                <a:buClr>
                  <a:srgbClr val="615E8A"/>
                </a:buClr>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Females and males through </a:t>
              </a:r>
              <a:b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age 26 years who are </a:t>
              </a:r>
              <a:b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br>
              <a:r>
                <a:rPr kumimoji="0" lang="en-US" sz="18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not adequately vaccinated</a:t>
              </a:r>
              <a:r>
                <a:rPr kumimoji="0" lang="en-US" sz="1800" b="0" i="0" u="none" strike="noStrike" kern="1200" cap="none" spc="0" normalizeH="0" baseline="3000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1</a:t>
              </a:r>
            </a:p>
          </p:txBody>
        </p:sp>
        <p:pic>
          <p:nvPicPr>
            <p:cNvPr id="22" name="Picture 21">
              <a:extLst>
                <a:ext uri="{FF2B5EF4-FFF2-40B4-BE49-F238E27FC236}">
                  <a16:creationId xmlns:a16="http://schemas.microsoft.com/office/drawing/2014/main" id="{D67BCA75-E144-0748-8178-542511B7B1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98199" y="1521366"/>
              <a:ext cx="1888501" cy="2300425"/>
            </a:xfrm>
            <a:prstGeom prst="rect">
              <a:avLst/>
            </a:prstGeom>
          </p:spPr>
        </p:pic>
        <p:cxnSp>
          <p:nvCxnSpPr>
            <p:cNvPr id="14" name="Straight Connector 13">
              <a:extLst>
                <a:ext uri="{FF2B5EF4-FFF2-40B4-BE49-F238E27FC236}">
                  <a16:creationId xmlns:a16="http://schemas.microsoft.com/office/drawing/2014/main" id="{25069103-34BE-CA41-B03F-BB3B02246C74}"/>
                </a:ext>
              </a:extLst>
            </p:cNvPr>
            <p:cNvCxnSpPr>
              <a:cxnSpLocks/>
            </p:cNvCxnSpPr>
            <p:nvPr/>
          </p:nvCxnSpPr>
          <p:spPr>
            <a:xfrm flipV="1">
              <a:off x="4116992" y="3641938"/>
              <a:ext cx="341033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6A16C295-8B51-F941-AD99-EB4771CA85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46598" y="1747581"/>
              <a:ext cx="1670295" cy="2208685"/>
            </a:xfrm>
            <a:prstGeom prst="rect">
              <a:avLst/>
            </a:prstGeom>
          </p:spPr>
        </p:pic>
      </p:grpSp>
      <p:sp>
        <p:nvSpPr>
          <p:cNvPr id="3" name="Title 2">
            <a:extLst>
              <a:ext uri="{FF2B5EF4-FFF2-40B4-BE49-F238E27FC236}">
                <a16:creationId xmlns:a16="http://schemas.microsoft.com/office/drawing/2014/main" id="{2139A1D1-4BBF-41E3-9DEF-8A3C5E522DAB}"/>
              </a:ext>
            </a:extLst>
          </p:cNvPr>
          <p:cNvSpPr>
            <a:spLocks noGrp="1"/>
          </p:cNvSpPr>
          <p:nvPr>
            <p:ph type="title"/>
          </p:nvPr>
        </p:nvSpPr>
        <p:spPr/>
        <p:txBody>
          <a:bodyPr/>
          <a:lstStyle/>
          <a:p>
            <a:r>
              <a:rPr lang="en-US" dirty="0"/>
              <a:t>The CDC Recommends Routine HPV Vaccination at Age 11 or 12 Years</a:t>
            </a:r>
          </a:p>
        </p:txBody>
      </p:sp>
      <p:sp>
        <p:nvSpPr>
          <p:cNvPr id="2" name="Footer Placeholder 1">
            <a:extLst>
              <a:ext uri="{FF2B5EF4-FFF2-40B4-BE49-F238E27FC236}">
                <a16:creationId xmlns:a16="http://schemas.microsoft.com/office/drawing/2014/main" id="{59646EC8-D2B4-449D-839B-FE4069C97C1B}"/>
              </a:ext>
            </a:extLst>
          </p:cNvPr>
          <p:cNvSpPr>
            <a:spLocks noGrp="1"/>
          </p:cNvSpPr>
          <p:nvPr>
            <p:ph type="ftr" sz="quarter" idx="4294967295"/>
          </p:nvPr>
        </p:nvSpPr>
        <p:spPr>
          <a:xfrm>
            <a:off x="2841625" y="6356350"/>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CDC=Centers for Disease Control and Prevention; HPV=human papillomavirus.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Meites</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E,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2019;68(32):698-702.</a:t>
            </a:r>
          </a:p>
        </p:txBody>
      </p:sp>
      <p:sp>
        <p:nvSpPr>
          <p:cNvPr id="4" name="Slide Number Placeholder 3">
            <a:extLst>
              <a:ext uri="{FF2B5EF4-FFF2-40B4-BE49-F238E27FC236}">
                <a16:creationId xmlns:a16="http://schemas.microsoft.com/office/drawing/2014/main" id="{70B4AEE4-12C7-441E-AA47-6022A2307122}"/>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5" name="Group 4">
            <a:extLst>
              <a:ext uri="{FF2B5EF4-FFF2-40B4-BE49-F238E27FC236}">
                <a16:creationId xmlns:a16="http://schemas.microsoft.com/office/drawing/2014/main" id="{A18FA2A4-B150-4998-B993-992062573C34}"/>
              </a:ext>
            </a:extLst>
          </p:cNvPr>
          <p:cNvGrpSpPr/>
          <p:nvPr/>
        </p:nvGrpSpPr>
        <p:grpSpPr>
          <a:xfrm>
            <a:off x="493473" y="1673284"/>
            <a:ext cx="3420351" cy="4071774"/>
            <a:chOff x="493473" y="1673284"/>
            <a:chExt cx="3420351" cy="4071774"/>
          </a:xfrm>
        </p:grpSpPr>
        <p:pic>
          <p:nvPicPr>
            <p:cNvPr id="61" name="Picture 60">
              <a:extLst>
                <a:ext uri="{FF2B5EF4-FFF2-40B4-BE49-F238E27FC236}">
                  <a16:creationId xmlns:a16="http://schemas.microsoft.com/office/drawing/2014/main" id="{F740ADC9-CEF0-3B40-A264-6A50A10C9C92}"/>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43099" y="1673284"/>
              <a:ext cx="1799896" cy="1974591"/>
            </a:xfrm>
            <a:prstGeom prst="rect">
              <a:avLst/>
            </a:prstGeom>
            <a:solidFill>
              <a:srgbClr val="F6F2F0"/>
            </a:solidFill>
          </p:spPr>
        </p:pic>
        <p:sp>
          <p:nvSpPr>
            <p:cNvPr id="86" name="Rectangle 85">
              <a:extLst>
                <a:ext uri="{FF2B5EF4-FFF2-40B4-BE49-F238E27FC236}">
                  <a16:creationId xmlns:a16="http://schemas.microsoft.com/office/drawing/2014/main" id="{FD511B88-3F88-479E-BF85-4F96B880FF7C}"/>
                </a:ext>
              </a:extLst>
            </p:cNvPr>
            <p:cNvSpPr/>
            <p:nvPr/>
          </p:nvSpPr>
          <p:spPr>
            <a:xfrm>
              <a:off x="495706" y="3641938"/>
              <a:ext cx="3418118" cy="2103120"/>
            </a:xfrm>
            <a:prstGeom prst="rect">
              <a:avLst/>
            </a:prstGeom>
            <a:solidFill>
              <a:schemeClr val="accent5">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0" rtlCol="0" anchor="t"/>
            <a:lstStyle/>
            <a:p>
              <a:pPr marL="0" marR="0" lvl="0" indent="0" algn="ctr" defTabSz="914400" rtl="0" eaLnBrk="1" fontAlgn="auto" latinLnBrk="0" hangingPunct="1">
                <a:lnSpc>
                  <a:spcPct val="100000"/>
                </a:lnSpc>
                <a:spcBef>
                  <a:spcPts val="0"/>
                </a:spcBef>
                <a:spcAft>
                  <a:spcPts val="1200"/>
                </a:spcAft>
                <a:buClr>
                  <a:srgbClr val="615E8A"/>
                </a:buClr>
                <a:buSzTx/>
                <a:buFontTx/>
                <a:buNone/>
                <a:tabLst/>
                <a:defRPr/>
              </a:pPr>
              <a:r>
                <a:rPr kumimoji="0" lang="en-US" sz="2000" b="1" i="0" u="none" strike="noStrike" kern="1200" cap="none" spc="0" normalizeH="0" baseline="0" noProof="0" dirty="0">
                  <a:ln>
                    <a:noFill/>
                  </a:ln>
                  <a:solidFill>
                    <a:schemeClr val="accent6">
                      <a:lumMod val="90000"/>
                      <a:lumOff val="10000"/>
                    </a:schemeClr>
                  </a:solidFill>
                  <a:effectLst/>
                  <a:uLnTx/>
                  <a:uFillTx/>
                  <a:latin typeface="Arial Narrow"/>
                  <a:ea typeface="+mn-ea"/>
                </a:rPr>
                <a:t>ROUTINE VACCINATION RECOMMENDED</a:t>
              </a:r>
              <a:endParaRPr kumimoji="0" lang="en-US" sz="2000" b="0" i="0" u="none" strike="noStrike" kern="1200" cap="none" spc="0" normalizeH="0" baseline="0" noProof="0" dirty="0">
                <a:ln>
                  <a:noFill/>
                </a:ln>
                <a:solidFill>
                  <a:schemeClr val="accent6">
                    <a:lumMod val="90000"/>
                    <a:lumOff val="10000"/>
                  </a:schemeClr>
                </a:solidFill>
                <a:effectLst/>
                <a:uLnTx/>
                <a:uFillTx/>
                <a:latin typeface="Arial Narrow" panose="020B0604020202020204" pitchFamily="34" charset="0"/>
                <a:ea typeface="+mn-ea"/>
                <a:cs typeface="Arial Narrow" panose="020B0604020202020204" pitchFamily="34" charset="0"/>
              </a:endParaRPr>
            </a:p>
            <a:p>
              <a:pPr marL="0" marR="0" lvl="0" indent="0" algn="ctr" defTabSz="914400" rtl="0" eaLnBrk="1" fontAlgn="auto" latinLnBrk="0" hangingPunct="1">
                <a:lnSpc>
                  <a:spcPts val="2060"/>
                </a:lnSpc>
                <a:spcBef>
                  <a:spcPts val="0"/>
                </a:spcBef>
                <a:spcAft>
                  <a:spcPts val="0"/>
                </a:spcAft>
                <a:buClr>
                  <a:srgbClr val="615E8A"/>
                </a:buClr>
                <a:buSzTx/>
                <a:buFontTx/>
                <a:buNone/>
                <a:tabLst/>
                <a:defRPr/>
              </a:pPr>
              <a:r>
                <a:rPr kumimoji="0" lang="en-US" sz="1800" b="0" i="0" u="none" strike="noStrike" kern="1200" cap="none" spc="0" normalizeH="0" baseline="0" noProof="0" dirty="0">
                  <a:ln>
                    <a:noFill/>
                  </a:ln>
                  <a:solidFill>
                    <a:schemeClr val="accent6">
                      <a:lumMod val="90000"/>
                      <a:lumOff val="10000"/>
                    </a:schemeClr>
                  </a:solidFill>
                  <a:effectLst/>
                  <a:uLnTx/>
                  <a:uFillTx/>
                  <a:latin typeface="Arial Narrow" panose="020B0604020202020204" pitchFamily="34" charset="0"/>
                  <a:ea typeface="+mn-ea"/>
                  <a:cs typeface="Arial Narrow" panose="020B0604020202020204" pitchFamily="34" charset="0"/>
                </a:rPr>
                <a:t>Females and males age 11 or 12 years, but can be given starting </a:t>
              </a:r>
              <a:br>
                <a:rPr kumimoji="0" lang="en-US" sz="1800" b="0" i="0" u="none" strike="noStrike" kern="1200" cap="none" spc="0" normalizeH="0" baseline="0" noProof="0" dirty="0">
                  <a:ln>
                    <a:noFill/>
                  </a:ln>
                  <a:solidFill>
                    <a:schemeClr val="accent6">
                      <a:lumMod val="90000"/>
                      <a:lumOff val="10000"/>
                    </a:schemeClr>
                  </a:solidFill>
                  <a:effectLst/>
                  <a:uLnTx/>
                  <a:uFillTx/>
                  <a:latin typeface="Arial Narrow" panose="020B0604020202020204" pitchFamily="34" charset="0"/>
                  <a:ea typeface="+mn-ea"/>
                  <a:cs typeface="Arial Narrow" panose="020B0604020202020204" pitchFamily="34" charset="0"/>
                </a:rPr>
              </a:br>
              <a:r>
                <a:rPr kumimoji="0" lang="en-US" sz="1800" b="0" i="0" u="none" strike="noStrike" kern="1200" cap="none" spc="0" normalizeH="0" baseline="0" noProof="0" dirty="0">
                  <a:ln>
                    <a:noFill/>
                  </a:ln>
                  <a:solidFill>
                    <a:schemeClr val="accent6">
                      <a:lumMod val="90000"/>
                      <a:lumOff val="10000"/>
                    </a:schemeClr>
                  </a:solidFill>
                  <a:effectLst/>
                  <a:uLnTx/>
                  <a:uFillTx/>
                  <a:latin typeface="Arial Narrow" panose="020B0604020202020204" pitchFamily="34" charset="0"/>
                  <a:ea typeface="+mn-ea"/>
                  <a:cs typeface="Arial Narrow" panose="020B0604020202020204" pitchFamily="34" charset="0"/>
                </a:rPr>
                <a:t>at age 9 years</a:t>
              </a:r>
              <a:r>
                <a:rPr kumimoji="0" lang="en-US" sz="1800" b="0" i="0" u="none" strike="noStrike" kern="1200" cap="none" spc="0" normalizeH="0" baseline="30000" noProof="0" dirty="0">
                  <a:ln>
                    <a:noFill/>
                  </a:ln>
                  <a:solidFill>
                    <a:schemeClr val="accent6">
                      <a:lumMod val="90000"/>
                      <a:lumOff val="10000"/>
                    </a:schemeClr>
                  </a:solidFill>
                  <a:effectLst/>
                  <a:uLnTx/>
                  <a:uFillTx/>
                  <a:latin typeface="Arial Narrow" panose="020B0604020202020204" pitchFamily="34" charset="0"/>
                  <a:ea typeface="+mn-ea"/>
                  <a:cs typeface="Arial Narrow" panose="020B0604020202020204" pitchFamily="34" charset="0"/>
                </a:rPr>
                <a:t>1</a:t>
              </a:r>
            </a:p>
          </p:txBody>
        </p:sp>
        <p:cxnSp>
          <p:nvCxnSpPr>
            <p:cNvPr id="24" name="Straight Connector 23">
              <a:extLst>
                <a:ext uri="{FF2B5EF4-FFF2-40B4-BE49-F238E27FC236}">
                  <a16:creationId xmlns:a16="http://schemas.microsoft.com/office/drawing/2014/main" id="{56781CE3-B95B-D446-9983-DC6924D9FD24}"/>
                </a:ext>
              </a:extLst>
            </p:cNvPr>
            <p:cNvCxnSpPr>
              <a:cxnSpLocks/>
            </p:cNvCxnSpPr>
            <p:nvPr/>
          </p:nvCxnSpPr>
          <p:spPr>
            <a:xfrm>
              <a:off x="493473" y="3641935"/>
              <a:ext cx="3420351"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D195FC05-7EAD-4B4B-881A-A41D346017C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13865" y="2046865"/>
              <a:ext cx="1286495" cy="1819108"/>
            </a:xfrm>
            <a:prstGeom prst="rect">
              <a:avLst/>
            </a:prstGeom>
          </p:spPr>
        </p:pic>
      </p:grpSp>
    </p:spTree>
    <p:extLst>
      <p:ext uri="{BB962C8B-B14F-4D97-AF65-F5344CB8AC3E}">
        <p14:creationId xmlns:p14="http://schemas.microsoft.com/office/powerpoint/2010/main" val="30045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28005F-FA36-4B0E-B8E1-40484340C3A0}"/>
              </a:ext>
            </a:extLst>
          </p:cNvPr>
          <p:cNvSpPr>
            <a:spLocks noGrp="1"/>
          </p:cNvSpPr>
          <p:nvPr>
            <p:ph type="title"/>
          </p:nvPr>
        </p:nvSpPr>
        <p:spPr/>
        <p:txBody>
          <a:bodyPr>
            <a:normAutofit fontScale="90000"/>
          </a:bodyPr>
          <a:lstStyle/>
          <a:p>
            <a:r>
              <a:rPr lang="en-US" dirty="0"/>
              <a:t>Help Close the Gap by Discussing HPV Vaccination With Parents </a:t>
            </a:r>
            <a:br>
              <a:rPr lang="en-US" dirty="0"/>
            </a:br>
            <a:r>
              <a:rPr lang="en-US" dirty="0"/>
              <a:t>of Adolescents</a:t>
            </a:r>
          </a:p>
        </p:txBody>
      </p:sp>
      <p:sp>
        <p:nvSpPr>
          <p:cNvPr id="3" name="Footer Placeholder 2">
            <a:extLst>
              <a:ext uri="{FF2B5EF4-FFF2-40B4-BE49-F238E27FC236}">
                <a16:creationId xmlns:a16="http://schemas.microsoft.com/office/drawing/2014/main" id="{2F2D4264-50F6-41D6-BE85-7C1707ADE408}"/>
              </a:ext>
            </a:extLst>
          </p:cNvPr>
          <p:cNvSpPr>
            <a:spLocks noGrp="1"/>
          </p:cNvSpPr>
          <p:nvPr>
            <p:ph type="ftr" sz="quarter" idx="4294967295"/>
          </p:nvPr>
        </p:nvSpPr>
        <p:spPr>
          <a:xfrm>
            <a:off x="1519682" y="6189682"/>
            <a:ext cx="9350375" cy="365125"/>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CDC=Centers for Disease Control and Prevention; HCP=health care professionals; HPV=human papillomavirus.</a:t>
            </a:r>
            <a:endPar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Meites</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E,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Morb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2019;68(32):698-702.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Morb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  </a:t>
            </a:r>
            <a:b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3.</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Gilkey MB,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Vaccine</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2016;34:1187-1192. </a:t>
            </a:r>
          </a:p>
        </p:txBody>
      </p:sp>
      <p:sp>
        <p:nvSpPr>
          <p:cNvPr id="4" name="Slide Number Placeholder 3">
            <a:extLst>
              <a:ext uri="{FF2B5EF4-FFF2-40B4-BE49-F238E27FC236}">
                <a16:creationId xmlns:a16="http://schemas.microsoft.com/office/drawing/2014/main" id="{A01500CC-BF76-4202-95F7-B795CBB12709}"/>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2" name="Group 1">
            <a:extLst>
              <a:ext uri="{FF2B5EF4-FFF2-40B4-BE49-F238E27FC236}">
                <a16:creationId xmlns:a16="http://schemas.microsoft.com/office/drawing/2014/main" id="{7103EAA7-1F1E-42D4-B376-FE1947AB0DFC}"/>
              </a:ext>
            </a:extLst>
          </p:cNvPr>
          <p:cNvGrpSpPr/>
          <p:nvPr/>
        </p:nvGrpSpPr>
        <p:grpSpPr>
          <a:xfrm>
            <a:off x="1534138" y="1382205"/>
            <a:ext cx="8581412" cy="1395179"/>
            <a:chOff x="1534138" y="1382205"/>
            <a:chExt cx="8581412" cy="1395179"/>
          </a:xfrm>
        </p:grpSpPr>
        <p:sp>
          <p:nvSpPr>
            <p:cNvPr id="12" name="Rectangle 11">
              <a:extLst>
                <a:ext uri="{FF2B5EF4-FFF2-40B4-BE49-F238E27FC236}">
                  <a16:creationId xmlns:a16="http://schemas.microsoft.com/office/drawing/2014/main" id="{A55C184B-FA50-493E-800E-9F3863543A92}"/>
                </a:ext>
              </a:extLst>
            </p:cNvPr>
            <p:cNvSpPr/>
            <p:nvPr/>
          </p:nvSpPr>
          <p:spPr>
            <a:xfrm>
              <a:off x="2731778" y="1577055"/>
              <a:ext cx="738377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The CDC recommends routine HPV vaccination </a:t>
              </a:r>
              <a:b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b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for adolescents at age 11 or 12 years</a:t>
              </a:r>
              <a:r>
                <a:rPr kumimoji="0" lang="en-US" sz="24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endParaRPr>
            </a:p>
          </p:txBody>
        </p:sp>
        <p:pic>
          <p:nvPicPr>
            <p:cNvPr id="11" name="Picture 10">
              <a:extLst>
                <a:ext uri="{FF2B5EF4-FFF2-40B4-BE49-F238E27FC236}">
                  <a16:creationId xmlns:a16="http://schemas.microsoft.com/office/drawing/2014/main" id="{4E1F3B2A-08CA-3147-889D-17864FFD6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4138" y="1382205"/>
              <a:ext cx="912909" cy="1134907"/>
            </a:xfrm>
            <a:prstGeom prst="rect">
              <a:avLst/>
            </a:prstGeom>
          </p:spPr>
        </p:pic>
      </p:grpSp>
      <p:grpSp>
        <p:nvGrpSpPr>
          <p:cNvPr id="6" name="Group 5">
            <a:extLst>
              <a:ext uri="{FF2B5EF4-FFF2-40B4-BE49-F238E27FC236}">
                <a16:creationId xmlns:a16="http://schemas.microsoft.com/office/drawing/2014/main" id="{1A03FAEA-7605-4ECD-8C59-C6C487364806}"/>
              </a:ext>
            </a:extLst>
          </p:cNvPr>
          <p:cNvGrpSpPr/>
          <p:nvPr/>
        </p:nvGrpSpPr>
        <p:grpSpPr>
          <a:xfrm>
            <a:off x="1416319" y="3258597"/>
            <a:ext cx="8699231" cy="558335"/>
            <a:chOff x="1416319" y="3258597"/>
            <a:chExt cx="8699231" cy="558335"/>
          </a:xfrm>
        </p:grpSpPr>
        <p:sp>
          <p:nvSpPr>
            <p:cNvPr id="13" name="Rectangle 12">
              <a:extLst>
                <a:ext uri="{FF2B5EF4-FFF2-40B4-BE49-F238E27FC236}">
                  <a16:creationId xmlns:a16="http://schemas.microsoft.com/office/drawing/2014/main" id="{E08AE3C9-E22C-4D48-ADAD-812F9E5254BD}"/>
                </a:ext>
              </a:extLst>
            </p:cNvPr>
            <p:cNvSpPr/>
            <p:nvPr/>
          </p:nvSpPr>
          <p:spPr>
            <a:xfrm>
              <a:off x="2731778" y="3306931"/>
              <a:ext cx="738377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In the United States, gaps exist in HPV vaccination rates</a:t>
              </a:r>
              <a:r>
                <a:rPr kumimoji="0" lang="en-US" sz="24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2</a:t>
              </a:r>
              <a:endPar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endParaRPr>
            </a:p>
          </p:txBody>
        </p:sp>
        <p:pic>
          <p:nvPicPr>
            <p:cNvPr id="15" name="Picture 14">
              <a:extLst>
                <a:ext uri="{FF2B5EF4-FFF2-40B4-BE49-F238E27FC236}">
                  <a16:creationId xmlns:a16="http://schemas.microsoft.com/office/drawing/2014/main" id="{80774CAF-2D01-C14F-B714-051D168386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16319" y="3258597"/>
              <a:ext cx="1148545" cy="558335"/>
            </a:xfrm>
            <a:prstGeom prst="rect">
              <a:avLst/>
            </a:prstGeom>
          </p:spPr>
        </p:pic>
      </p:grpSp>
      <p:grpSp>
        <p:nvGrpSpPr>
          <p:cNvPr id="8" name="Group 7">
            <a:extLst>
              <a:ext uri="{FF2B5EF4-FFF2-40B4-BE49-F238E27FC236}">
                <a16:creationId xmlns:a16="http://schemas.microsoft.com/office/drawing/2014/main" id="{55082CC3-3197-4EC9-9BFC-74F6942538ED}"/>
              </a:ext>
            </a:extLst>
          </p:cNvPr>
          <p:cNvGrpSpPr/>
          <p:nvPr/>
        </p:nvGrpSpPr>
        <p:grpSpPr>
          <a:xfrm>
            <a:off x="1307304" y="4409992"/>
            <a:ext cx="9941720" cy="1462493"/>
            <a:chOff x="1307304" y="4409992"/>
            <a:chExt cx="9941720" cy="1462493"/>
          </a:xfrm>
        </p:grpSpPr>
        <p:sp>
          <p:nvSpPr>
            <p:cNvPr id="14" name="Rectangle 13">
              <a:extLst>
                <a:ext uri="{FF2B5EF4-FFF2-40B4-BE49-F238E27FC236}">
                  <a16:creationId xmlns:a16="http://schemas.microsoft.com/office/drawing/2014/main" id="{D01A4247-A9A2-42D9-84FE-49FA6A12C591}"/>
                </a:ext>
              </a:extLst>
            </p:cNvPr>
            <p:cNvSpPr/>
            <p:nvPr/>
          </p:nvSpPr>
          <p:spPr>
            <a:xfrm>
              <a:off x="2731777" y="4487490"/>
              <a:ext cx="8517247"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To help close the gaps, HCPs can</a:t>
              </a:r>
              <a:r>
                <a:rPr kumimoji="0" lang="en-US" sz="2400" b="0" i="0" u="none" strike="noStrike" kern="1200" cap="none" spc="0" normalizeH="0" baseline="30000" noProof="0" dirty="0">
                  <a:ln>
                    <a:noFill/>
                  </a:ln>
                  <a:solidFill>
                    <a:srgbClr val="000000">
                      <a:lumMod val="65000"/>
                      <a:lumOff val="35000"/>
                    </a:srgbClr>
                  </a:solidFill>
                  <a:effectLst/>
                  <a:uLnTx/>
                  <a:uFillTx/>
                  <a:latin typeface="Arial Narrow"/>
                  <a:ea typeface="+mn-ea"/>
                  <a:cs typeface="+mn-cs"/>
                </a:rPr>
                <a:t>3</a:t>
              </a:r>
            </a:p>
            <a:p>
              <a:pPr marL="342900" marR="0" lvl="0" indent="-342900" algn="l" defTabSz="914400" rtl="0" eaLnBrk="1" fontAlgn="auto" latinLnBrk="0" hangingPunct="1">
                <a:lnSpc>
                  <a:spcPct val="100000"/>
                </a:lnSpc>
                <a:spcBef>
                  <a:spcPts val="0"/>
                </a:spcBef>
                <a:spcAft>
                  <a:spcPts val="0"/>
                </a:spcAft>
                <a:buClr>
                  <a:srgbClr val="615E8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Focus on cancer prevention when discussing HPV vaccination</a:t>
              </a:r>
            </a:p>
            <a:p>
              <a:pPr marL="342900" marR="0" lvl="0" indent="-342900" algn="l" defTabSz="914400" rtl="0" eaLnBrk="1" fontAlgn="auto" latinLnBrk="0" hangingPunct="1">
                <a:lnSpc>
                  <a:spcPct val="100000"/>
                </a:lnSpc>
                <a:spcBef>
                  <a:spcPts val="0"/>
                </a:spcBef>
                <a:spcAft>
                  <a:spcPts val="0"/>
                </a:spcAft>
                <a:buClr>
                  <a:srgbClr val="615E8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Make a strong HPV vaccination recommendation</a:t>
              </a:r>
            </a:p>
            <a:p>
              <a:pPr marL="342900" marR="0" lvl="0" indent="-342900" algn="l" defTabSz="914400" rtl="0" eaLnBrk="1" fontAlgn="auto" latinLnBrk="0" hangingPunct="1">
                <a:lnSpc>
                  <a:spcPct val="100000"/>
                </a:lnSpc>
                <a:spcBef>
                  <a:spcPts val="0"/>
                </a:spcBef>
                <a:spcAft>
                  <a:spcPts val="0"/>
                </a:spcAft>
                <a:buClr>
                  <a:srgbClr val="615E8A"/>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Arial Narrow"/>
                  <a:ea typeface="+mn-ea"/>
                  <a:cs typeface="+mn-cs"/>
                </a:rPr>
                <a:t>Recommend HPV vaccination on the same day</a:t>
              </a:r>
            </a:p>
          </p:txBody>
        </p:sp>
        <p:pic>
          <p:nvPicPr>
            <p:cNvPr id="5" name="Picture 4">
              <a:extLst>
                <a:ext uri="{FF2B5EF4-FFF2-40B4-BE49-F238E27FC236}">
                  <a16:creationId xmlns:a16="http://schemas.microsoft.com/office/drawing/2014/main" id="{CF6DFCCB-5996-4B4E-AAB0-AC867971CB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07304" y="4409992"/>
              <a:ext cx="1366576" cy="1318572"/>
            </a:xfrm>
            <a:prstGeom prst="rect">
              <a:avLst/>
            </a:prstGeom>
          </p:spPr>
        </p:pic>
      </p:grpSp>
    </p:spTree>
    <p:extLst>
      <p:ext uri="{BB962C8B-B14F-4D97-AF65-F5344CB8AC3E}">
        <p14:creationId xmlns:p14="http://schemas.microsoft.com/office/powerpoint/2010/main" val="327155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B96D79E-6748-47EB-A230-53510D9A2268}"/>
              </a:ext>
            </a:extLst>
          </p:cNvPr>
          <p:cNvSpPr txBox="1">
            <a:spLocks/>
          </p:cNvSpPr>
          <p:nvPr/>
        </p:nvSpPr>
        <p:spPr>
          <a:xfrm>
            <a:off x="838200" y="1846277"/>
            <a:ext cx="10972800" cy="212342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a:solidFill>
                  <a:srgbClr val="07535D"/>
                </a:solidFill>
                <a:latin typeface="Arial" panose="020B0604020202020204" pitchFamily="34" charset="0"/>
                <a:ea typeface="+mj-ea"/>
                <a:cs typeface="Arial" panose="020B0604020202020204" pitchFamily="34" charset="0"/>
              </a:defRPr>
            </a:lvl1pPr>
          </a:lstStyle>
          <a:p>
            <a:pPr>
              <a:lnSpc>
                <a:spcPct val="120000"/>
              </a:lnSpc>
            </a:pPr>
            <a:r>
              <a:rPr lang="en-US" sz="2400" b="1" kern="1400" dirty="0">
                <a:solidFill>
                  <a:schemeClr val="bg1"/>
                </a:solidFill>
                <a:latin typeface="Arial Narrow" panose="020B0606020202030204" pitchFamily="34" charset="0"/>
                <a:ea typeface="Arial" charset="0"/>
                <a:cs typeface="Arial" charset="0"/>
              </a:rPr>
              <a:t>Before administering GARDASIL</a:t>
            </a:r>
            <a:r>
              <a:rPr lang="en-US" sz="2400" b="1" kern="1400" baseline="30000" dirty="0">
                <a:solidFill>
                  <a:schemeClr val="bg1"/>
                </a:solidFill>
                <a:latin typeface="Arial Narrow" panose="020B0606020202030204" pitchFamily="34" charset="0"/>
                <a:ea typeface="Arial" charset="0"/>
                <a:cs typeface="Arial" charset="0"/>
              </a:rPr>
              <a:t>®</a:t>
            </a:r>
            <a:r>
              <a:rPr lang="en-US" sz="2400" b="1" kern="1400" dirty="0">
                <a:solidFill>
                  <a:schemeClr val="bg1"/>
                </a:solidFill>
                <a:latin typeface="Arial Narrow" panose="020B0606020202030204" pitchFamily="34" charset="0"/>
                <a:ea typeface="Arial" charset="0"/>
                <a:cs typeface="Arial" charset="0"/>
              </a:rPr>
              <a:t>9 (Human Papillomavirus 9-valent Vaccine, Recombinant), please read the </a:t>
            </a:r>
            <a:r>
              <a:rPr lang="en-US" sz="2400" b="1" kern="1400" dirty="0">
                <a:solidFill>
                  <a:schemeClr val="bg1"/>
                </a:solidFill>
                <a:latin typeface="Arial Narrow" panose="020B0606020202030204" pitchFamily="34" charset="0"/>
                <a:cs typeface="Arial" charset="0"/>
                <a:hlinkClick r:id="rId3"/>
              </a:rPr>
              <a:t>Prescribing Information</a:t>
            </a:r>
            <a:r>
              <a:rPr lang="en-US" sz="2400" b="1" kern="1400" dirty="0">
                <a:solidFill>
                  <a:schemeClr val="bg1"/>
                </a:solidFill>
                <a:latin typeface="Arial Narrow" panose="020B0606020202030204" pitchFamily="34" charset="0"/>
                <a:cs typeface="Arial" charset="0"/>
              </a:rPr>
              <a:t> </a:t>
            </a:r>
            <a:r>
              <a:rPr lang="en-US" sz="2400" b="1" kern="1400" dirty="0">
                <a:solidFill>
                  <a:schemeClr val="bg1"/>
                </a:solidFill>
                <a:latin typeface="Arial Narrow" panose="020B0606020202030204" pitchFamily="34" charset="0"/>
                <a:ea typeface="Arial" charset="0"/>
                <a:cs typeface="Arial" charset="0"/>
              </a:rPr>
              <a:t>available at this presentation. The </a:t>
            </a:r>
            <a:r>
              <a:rPr lang="en-US" sz="2400" b="1" kern="1400" dirty="0">
                <a:solidFill>
                  <a:schemeClr val="bg1"/>
                </a:solidFill>
                <a:latin typeface="Arial Narrow" panose="020B0606020202030204" pitchFamily="34" charset="0"/>
                <a:ea typeface="Arial" charset="0"/>
                <a:cs typeface="Arial" charset="0"/>
                <a:hlinkClick r:id="rId4"/>
              </a:rPr>
              <a:t>Patient Information</a:t>
            </a:r>
            <a:r>
              <a:rPr lang="en-US" sz="2400" b="1" kern="1400" dirty="0">
                <a:solidFill>
                  <a:schemeClr val="bg1"/>
                </a:solidFill>
                <a:latin typeface="Arial Narrow" panose="020B0606020202030204" pitchFamily="34" charset="0"/>
                <a:ea typeface="Arial" charset="0"/>
                <a:cs typeface="Arial" charset="0"/>
              </a:rPr>
              <a:t> also is available.</a:t>
            </a:r>
          </a:p>
        </p:txBody>
      </p:sp>
      <p:sp>
        <p:nvSpPr>
          <p:cNvPr id="5" name="Title 3">
            <a:extLst>
              <a:ext uri="{FF2B5EF4-FFF2-40B4-BE49-F238E27FC236}">
                <a16:creationId xmlns:a16="http://schemas.microsoft.com/office/drawing/2014/main" id="{CCA04051-FC17-41A1-A0EB-69CF665A3603}"/>
              </a:ext>
            </a:extLst>
          </p:cNvPr>
          <p:cNvSpPr txBox="1">
            <a:spLocks/>
          </p:cNvSpPr>
          <p:nvPr/>
        </p:nvSpPr>
        <p:spPr>
          <a:xfrm>
            <a:off x="2202999" y="6210299"/>
            <a:ext cx="7855401" cy="35403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accent6"/>
                </a:solidFill>
                <a:latin typeface="+mj-lt"/>
                <a:ea typeface="+mj-ea"/>
                <a:cs typeface="+mj-cs"/>
              </a:defRPr>
            </a:lvl1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1200" b="0" i="0"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a typeface="Arial" charset="0"/>
                <a:cs typeface="Arial" charset="0"/>
              </a:rPr>
              <a:t>Copyright © 2020 Merck Sharp &amp; Dohme Corp., a subsidiary of </a:t>
            </a:r>
            <a:r>
              <a:rPr kumimoji="0" lang="en-US" sz="1200" b="1" i="0"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a typeface="Arial" charset="0"/>
                <a:cs typeface="Arial" charset="0"/>
              </a:rPr>
              <a:t>Merck &amp; Co., Inc.</a:t>
            </a:r>
          </a:p>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1200" i="0"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a typeface="Arial" charset="0"/>
                <a:cs typeface="Arial" charset="0"/>
              </a:rPr>
              <a:t>All rights reserved. </a:t>
            </a: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Arial" charset="0"/>
                <a:cs typeface="Arial" charset="0"/>
              </a:rPr>
              <a:t>US-GSL-02002  06/20</a:t>
            </a:r>
          </a:p>
        </p:txBody>
      </p:sp>
    </p:spTree>
    <p:extLst>
      <p:ext uri="{BB962C8B-B14F-4D97-AF65-F5344CB8AC3E}">
        <p14:creationId xmlns:p14="http://schemas.microsoft.com/office/powerpoint/2010/main" val="65784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8F0B0-D97E-4C96-8D1A-07F162DABE3A}"/>
              </a:ext>
            </a:extLst>
          </p:cNvPr>
          <p:cNvSpPr>
            <a:spLocks noGrp="1"/>
          </p:cNvSpPr>
          <p:nvPr>
            <p:ph type="title"/>
          </p:nvPr>
        </p:nvSpPr>
        <p:spPr/>
        <p:txBody>
          <a:bodyPr/>
          <a:lstStyle/>
          <a:p>
            <a:r>
              <a:rPr lang="en-US" dirty="0"/>
              <a:t>Leading Medical Societies and Organizations Support HPV Vaccination</a:t>
            </a:r>
          </a:p>
        </p:txBody>
      </p:sp>
      <p:sp>
        <p:nvSpPr>
          <p:cNvPr id="2" name="Footer Placeholder 1">
            <a:extLst>
              <a:ext uri="{FF2B5EF4-FFF2-40B4-BE49-F238E27FC236}">
                <a16:creationId xmlns:a16="http://schemas.microsoft.com/office/drawing/2014/main" id="{1F53C99E-1C34-44DD-AB42-9A2A8A9844F8}"/>
              </a:ext>
            </a:extLst>
          </p:cNvPr>
          <p:cNvSpPr>
            <a:spLocks noGrp="1"/>
          </p:cNvSpPr>
          <p:nvPr>
            <p:ph type="ftr" sz="quarter" idx="4294967295"/>
          </p:nvPr>
        </p:nvSpPr>
        <p:spPr>
          <a:xfrm>
            <a:off x="1535621" y="5569021"/>
            <a:ext cx="9577387" cy="1128712"/>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AAP=American Academy of Pediatrics; HPV=human papillomavirus.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Recommended Child and Adolescent Immunization Schedule. CDC website. https://</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www.cdc.gov</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/vaccines/schedules/downloads/child/0-18yrs-child-combined-schedule.pdf. </a:t>
            </a:r>
            <a:b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b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Updated January 29, 2020. Accessed February 5, 2020.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ASCO website. https://www.asco.org/practice-policy/policy-issues-statements/asco-in-action/cdc-expands-age-range-human-papillomavirus. Updated July 25, 2019. Accessed March 6, 2020.</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3.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AAP.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Red Book®: 2018 Report of the Committee on Infectious Diseases</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31st Edition. American Academy of Pediatrics; 2018:582-590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4.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ACS Recommendations for HPV Vaccine Use. ACS Website. https://</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www.cancer.org</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/cancer/cancer-causes/infectious-agents/</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hpv</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acs</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-recommendations-for-</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hpv</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-vaccine-</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use.html</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Updated May 31, 2019. Accessed January 10, 2020.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5.</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HPV Vaccines. NCI website. https://</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www.cancer.gov</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/about-cancer/causes-prevention/risk/infectious-agents/</a:t>
            </a:r>
            <a:r>
              <a:rPr kumimoji="0" lang="en-US" sz="1100" b="0" i="0"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hpv</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-vaccine-fact-sheet. Updated September 9, 2019. Accessed February 19, 2020.</a:t>
            </a:r>
          </a:p>
        </p:txBody>
      </p:sp>
      <p:sp>
        <p:nvSpPr>
          <p:cNvPr id="4" name="Slide Number Placeholder 3">
            <a:extLst>
              <a:ext uri="{FF2B5EF4-FFF2-40B4-BE49-F238E27FC236}">
                <a16:creationId xmlns:a16="http://schemas.microsoft.com/office/drawing/2014/main" id="{D8541329-9C63-492B-9F6D-08B600F27AB8}"/>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pSp>
        <p:nvGrpSpPr>
          <p:cNvPr id="16" name="Group 15">
            <a:extLst>
              <a:ext uri="{FF2B5EF4-FFF2-40B4-BE49-F238E27FC236}">
                <a16:creationId xmlns:a16="http://schemas.microsoft.com/office/drawing/2014/main" id="{EF9E06E8-AF62-4E8E-AA4A-05F68FBED3B8}"/>
              </a:ext>
            </a:extLst>
          </p:cNvPr>
          <p:cNvGrpSpPr/>
          <p:nvPr/>
        </p:nvGrpSpPr>
        <p:grpSpPr>
          <a:xfrm>
            <a:off x="971152" y="991226"/>
            <a:ext cx="4836340" cy="3209156"/>
            <a:chOff x="971152" y="991226"/>
            <a:chExt cx="4836340" cy="3209156"/>
          </a:xfrm>
        </p:grpSpPr>
        <p:sp>
          <p:nvSpPr>
            <p:cNvPr id="17" name="Rectangle 16">
              <a:extLst>
                <a:ext uri="{FF2B5EF4-FFF2-40B4-BE49-F238E27FC236}">
                  <a16:creationId xmlns:a16="http://schemas.microsoft.com/office/drawing/2014/main" id="{09D019D5-F443-48E2-9154-BB059071CA60}"/>
                </a:ext>
              </a:extLst>
            </p:cNvPr>
            <p:cNvSpPr/>
            <p:nvPr/>
          </p:nvSpPr>
          <p:spPr>
            <a:xfrm>
              <a:off x="971152" y="991226"/>
              <a:ext cx="4836340" cy="2809424"/>
            </a:xfrm>
            <a:prstGeom prst="rect">
              <a:avLst/>
            </a:prstGeom>
            <a:noFill/>
            <a:ln w="12700" cap="flat" cmpd="sng" algn="ctr">
              <a:solidFill>
                <a:srgbClr val="615E8A">
                  <a:lumMod val="20000"/>
                  <a:lumOff val="80000"/>
                </a:srgbClr>
              </a:solidFill>
              <a:prstDash val="solid"/>
            </a:ln>
            <a:effectLst/>
          </p:spPr>
          <p:txBody>
            <a:bodyPr lIns="0" tIns="457200" rIns="0" bIns="0" rtlCol="0" anchor="ctr"/>
            <a:lstStyle/>
            <a:p>
              <a:pPr marL="0" marR="0" lvl="0" indent="0" algn="ctr" defTabSz="914400" eaLnBrk="1" fontAlgn="auto" latinLnBrk="0" hangingPunct="1">
                <a:lnSpc>
                  <a:spcPts val="208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5">
                      <a:lumMod val="50000"/>
                    </a:schemeClr>
                  </a:solidFill>
                  <a:effectLst/>
                  <a:uLnTx/>
                  <a:uFillTx/>
                  <a:latin typeface="Arial Narrow Bold"/>
                  <a:ea typeface="+mn-ea"/>
                  <a:cs typeface="Arial" panose="020B0604020202020204" pitchFamily="34" charset="0"/>
                </a:rPr>
                <a:t>American Academy of Family Physicians</a:t>
              </a:r>
              <a:br>
                <a:rPr kumimoji="0" lang="en-US" sz="1600" b="0" i="0" u="none" strike="noStrike" kern="0" cap="none" spc="0" normalizeH="0" baseline="0" noProof="0" dirty="0">
                  <a:ln>
                    <a:noFill/>
                  </a:ln>
                  <a:solidFill>
                    <a:schemeClr val="accent5">
                      <a:lumMod val="50000"/>
                    </a:schemeClr>
                  </a:solidFill>
                  <a:effectLst/>
                  <a:uLnTx/>
                  <a:uFillTx/>
                  <a:latin typeface="Arial Narrow Bold"/>
                  <a:ea typeface="+mn-ea"/>
                  <a:cs typeface="Arial" panose="020B0604020202020204" pitchFamily="34" charset="0"/>
                </a:rPr>
              </a:br>
              <a:r>
                <a:rPr kumimoji="0" lang="en-US" sz="1600" b="0" i="0" u="none" strike="noStrike" kern="0" cap="none" spc="0" normalizeH="0" baseline="0" noProof="0" dirty="0">
                  <a:ln>
                    <a:noFill/>
                  </a:ln>
                  <a:solidFill>
                    <a:schemeClr val="accent5">
                      <a:lumMod val="50000"/>
                    </a:schemeClr>
                  </a:solidFill>
                  <a:effectLst/>
                  <a:uLnTx/>
                  <a:uFillTx/>
                  <a:latin typeface="Arial Narrow Bold"/>
                  <a:ea typeface="+mn-ea"/>
                  <a:cs typeface="Arial" panose="020B0604020202020204" pitchFamily="34" charset="0"/>
                </a:rPr>
                <a:t>American Academy of Pediatrics</a:t>
              </a:r>
            </a:p>
            <a:p>
              <a:pPr marL="0" marR="0" lvl="0" indent="0" algn="ctr" defTabSz="914400" eaLnBrk="1" fontAlgn="auto" latinLnBrk="0" hangingPunct="1">
                <a:lnSpc>
                  <a:spcPts val="208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5">
                      <a:lumMod val="50000"/>
                    </a:schemeClr>
                  </a:solidFill>
                  <a:effectLst/>
                  <a:uLnTx/>
                  <a:uFillTx/>
                  <a:latin typeface="Arial Narrow Bold"/>
                  <a:ea typeface="+mn-ea"/>
                  <a:cs typeface="Arial" panose="020B0604020202020204" pitchFamily="34" charset="0"/>
                </a:rPr>
                <a:t>The American College of Obstetricians and Gynecologists</a:t>
              </a:r>
            </a:p>
            <a:p>
              <a:pPr marL="0" marR="0" lvl="0" indent="0" algn="ctr" defTabSz="914400" eaLnBrk="1" fontAlgn="auto" latinLnBrk="0" hangingPunct="1">
                <a:lnSpc>
                  <a:spcPts val="208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5">
                      <a:lumMod val="50000"/>
                    </a:schemeClr>
                  </a:solidFill>
                  <a:effectLst/>
                  <a:uLnTx/>
                  <a:uFillTx/>
                  <a:latin typeface="Arial Narrow Bold"/>
                  <a:ea typeface="+mn-ea"/>
                  <a:cs typeface="Arial" panose="020B0604020202020204" pitchFamily="34" charset="0"/>
                </a:rPr>
                <a:t>American Society of Clinical Oncology</a:t>
              </a:r>
              <a:endParaRPr kumimoji="0" lang="en-US" sz="1600" b="0" i="0" u="none" strike="noStrike" kern="0" cap="none" spc="0" normalizeH="0" baseline="30000" noProof="0" dirty="0">
                <a:ln>
                  <a:noFill/>
                </a:ln>
                <a:solidFill>
                  <a:schemeClr val="accent5">
                    <a:lumMod val="50000"/>
                  </a:schemeClr>
                </a:solidFill>
                <a:effectLst/>
                <a:uLnTx/>
                <a:uFillTx/>
                <a:latin typeface="Arial Narrow Bold"/>
                <a:ea typeface="+mn-ea"/>
                <a:cs typeface="Arial" panose="020B0604020202020204" pitchFamily="34" charset="0"/>
              </a:endParaRPr>
            </a:p>
          </p:txBody>
        </p:sp>
        <p:sp>
          <p:nvSpPr>
            <p:cNvPr id="18" name="Rectangle 17">
              <a:extLst>
                <a:ext uri="{FF2B5EF4-FFF2-40B4-BE49-F238E27FC236}">
                  <a16:creationId xmlns:a16="http://schemas.microsoft.com/office/drawing/2014/main" id="{7D4A0C54-FBDB-41B9-8826-DC4D40186EA9}"/>
                </a:ext>
              </a:extLst>
            </p:cNvPr>
            <p:cNvSpPr/>
            <p:nvPr/>
          </p:nvSpPr>
          <p:spPr>
            <a:xfrm>
              <a:off x="971152" y="998033"/>
              <a:ext cx="4836340" cy="677108"/>
            </a:xfrm>
            <a:prstGeom prst="rect">
              <a:avLst/>
            </a:prstGeom>
            <a:solidFill>
              <a:schemeClr val="accent5"/>
            </a:solidFill>
          </p:spPr>
          <p:txBody>
            <a:bodyPr wrap="square" tIns="182880" bIns="18288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Narrow"/>
                </a:rPr>
                <a:t>PROFESSIONAL MEDICAL ASSOCIATIONS</a:t>
              </a:r>
              <a:r>
                <a:rPr kumimoji="0" lang="en-US" sz="2000" b="0" i="0" u="none" strike="noStrike" kern="0" cap="none" spc="0" normalizeH="0" baseline="30000" noProof="0" dirty="0">
                  <a:ln>
                    <a:noFill/>
                  </a:ln>
                  <a:solidFill>
                    <a:schemeClr val="bg1"/>
                  </a:solidFill>
                  <a:effectLst/>
                  <a:uLnTx/>
                  <a:uFillTx/>
                  <a:latin typeface="Arial Narrow"/>
                </a:rPr>
                <a:t>1-3</a:t>
              </a:r>
            </a:p>
          </p:txBody>
        </p:sp>
        <p:pic>
          <p:nvPicPr>
            <p:cNvPr id="20" name="Picture 19">
              <a:extLst>
                <a:ext uri="{FF2B5EF4-FFF2-40B4-BE49-F238E27FC236}">
                  <a16:creationId xmlns:a16="http://schemas.microsoft.com/office/drawing/2014/main" id="{98F91C16-EEE7-491A-A19A-D7130390044C}"/>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904202" y="3351924"/>
              <a:ext cx="849787" cy="848458"/>
            </a:xfrm>
            <a:prstGeom prst="rect">
              <a:avLst/>
            </a:prstGeom>
          </p:spPr>
        </p:pic>
      </p:grpSp>
      <p:grpSp>
        <p:nvGrpSpPr>
          <p:cNvPr id="21" name="Group 20">
            <a:extLst>
              <a:ext uri="{FF2B5EF4-FFF2-40B4-BE49-F238E27FC236}">
                <a16:creationId xmlns:a16="http://schemas.microsoft.com/office/drawing/2014/main" id="{92986244-911F-4C08-A38E-53B4837ECD11}"/>
              </a:ext>
            </a:extLst>
          </p:cNvPr>
          <p:cNvGrpSpPr/>
          <p:nvPr/>
        </p:nvGrpSpPr>
        <p:grpSpPr>
          <a:xfrm>
            <a:off x="6061594" y="991225"/>
            <a:ext cx="4836340" cy="3077365"/>
            <a:chOff x="6061594" y="991225"/>
            <a:chExt cx="4836340" cy="3077365"/>
          </a:xfrm>
        </p:grpSpPr>
        <p:sp>
          <p:nvSpPr>
            <p:cNvPr id="23" name="Rectangle 22">
              <a:extLst>
                <a:ext uri="{FF2B5EF4-FFF2-40B4-BE49-F238E27FC236}">
                  <a16:creationId xmlns:a16="http://schemas.microsoft.com/office/drawing/2014/main" id="{4E32C0EA-C212-4E8F-8937-5F56D18BE410}"/>
                </a:ext>
              </a:extLst>
            </p:cNvPr>
            <p:cNvSpPr/>
            <p:nvPr/>
          </p:nvSpPr>
          <p:spPr>
            <a:xfrm>
              <a:off x="6061594" y="1455977"/>
              <a:ext cx="4836340" cy="2344672"/>
            </a:xfrm>
            <a:prstGeom prst="rect">
              <a:avLst/>
            </a:prstGeom>
            <a:noFill/>
            <a:ln w="12700" cap="flat" cmpd="sng" algn="ctr">
              <a:solidFill>
                <a:srgbClr val="63C1B9">
                  <a:lumMod val="20000"/>
                  <a:lumOff val="80000"/>
                </a:srgb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238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90000"/>
                      <a:lumOff val="10000"/>
                    </a:schemeClr>
                  </a:solidFill>
                  <a:effectLst/>
                  <a:uLnTx/>
                  <a:uFillTx/>
                  <a:latin typeface="Arial Narrow Bold"/>
                  <a:ea typeface="+mn-ea"/>
                  <a:cs typeface="Arial" panose="020B0604020202020204" pitchFamily="34" charset="0"/>
                </a:rPr>
                <a:t>American Cancer Society </a:t>
              </a:r>
              <a:br>
                <a:rPr kumimoji="0" lang="en-US" sz="1800" b="0" i="0" u="none" strike="noStrike" kern="0" cap="none" spc="0" normalizeH="0" baseline="0" noProof="0" dirty="0">
                  <a:ln>
                    <a:noFill/>
                  </a:ln>
                  <a:solidFill>
                    <a:schemeClr val="accent6">
                      <a:lumMod val="90000"/>
                      <a:lumOff val="10000"/>
                    </a:schemeClr>
                  </a:solidFill>
                  <a:effectLst/>
                  <a:uLnTx/>
                  <a:uFillTx/>
                  <a:latin typeface="Arial Narrow Bold"/>
                  <a:ea typeface="+mn-ea"/>
                  <a:cs typeface="Arial" panose="020B0604020202020204" pitchFamily="34" charset="0"/>
                </a:rPr>
              </a:br>
              <a:r>
                <a:rPr kumimoji="0" lang="en-US" sz="1800" b="0" i="0" u="none" strike="noStrike" kern="0" cap="none" spc="0" normalizeH="0" baseline="0" noProof="0" dirty="0">
                  <a:ln>
                    <a:noFill/>
                  </a:ln>
                  <a:solidFill>
                    <a:schemeClr val="accent6">
                      <a:lumMod val="90000"/>
                      <a:lumOff val="10000"/>
                    </a:schemeClr>
                  </a:solidFill>
                  <a:effectLst/>
                  <a:uLnTx/>
                  <a:uFillTx/>
                  <a:latin typeface="Arial Narrow Bold"/>
                  <a:ea typeface="+mn-ea"/>
                  <a:cs typeface="Arial" panose="020B0604020202020204" pitchFamily="34" charset="0"/>
                </a:rPr>
                <a:t>National Cancer Institute</a:t>
              </a:r>
              <a:endParaRPr kumimoji="0" lang="en-US" sz="1800" b="0" i="0" u="none" strike="noStrike" kern="0" cap="none" spc="0" normalizeH="0" baseline="30000" noProof="0" dirty="0">
                <a:ln>
                  <a:noFill/>
                </a:ln>
                <a:solidFill>
                  <a:schemeClr val="accent6">
                    <a:lumMod val="90000"/>
                    <a:lumOff val="10000"/>
                  </a:schemeClr>
                </a:solidFill>
                <a:effectLst/>
                <a:uLnTx/>
                <a:uFillTx/>
                <a:latin typeface="Arial Narrow Bold"/>
                <a:ea typeface="+mn-ea"/>
                <a:cs typeface="Arial" panose="020B0604020202020204" pitchFamily="34" charset="0"/>
              </a:endParaRPr>
            </a:p>
          </p:txBody>
        </p:sp>
        <p:sp>
          <p:nvSpPr>
            <p:cNvPr id="24" name="Rectangle 23">
              <a:extLst>
                <a:ext uri="{FF2B5EF4-FFF2-40B4-BE49-F238E27FC236}">
                  <a16:creationId xmlns:a16="http://schemas.microsoft.com/office/drawing/2014/main" id="{E2ECBF9D-C01D-4CDC-AB21-8BCB9A637EDA}"/>
                </a:ext>
              </a:extLst>
            </p:cNvPr>
            <p:cNvSpPr/>
            <p:nvPr/>
          </p:nvSpPr>
          <p:spPr>
            <a:xfrm>
              <a:off x="6061594" y="991225"/>
              <a:ext cx="4836340" cy="707886"/>
            </a:xfrm>
            <a:prstGeom prst="rect">
              <a:avLst/>
            </a:prstGeom>
            <a:solidFill>
              <a:srgbClr val="63C1B9">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6">
                      <a:lumMod val="90000"/>
                      <a:lumOff val="10000"/>
                    </a:schemeClr>
                  </a:solidFill>
                  <a:effectLst/>
                  <a:uLnTx/>
                  <a:uFillTx/>
                  <a:latin typeface="Arial Narrow"/>
                </a:rPr>
                <a:t>NATIONAL ORGANIZATIONS </a:t>
              </a:r>
              <a:br>
                <a:rPr kumimoji="0" lang="en-US" sz="2000" b="0" i="0" u="none" strike="noStrike" kern="0" cap="none" spc="0" normalizeH="0" baseline="0" noProof="0" dirty="0">
                  <a:ln>
                    <a:noFill/>
                  </a:ln>
                  <a:solidFill>
                    <a:schemeClr val="accent6">
                      <a:lumMod val="90000"/>
                      <a:lumOff val="10000"/>
                    </a:schemeClr>
                  </a:solidFill>
                  <a:effectLst/>
                  <a:uLnTx/>
                  <a:uFillTx/>
                  <a:latin typeface="Arial Narrow"/>
                </a:rPr>
              </a:br>
              <a:r>
                <a:rPr kumimoji="0" lang="en-US" sz="2000" b="0" i="0" u="none" strike="noStrike" kern="0" cap="none" spc="0" normalizeH="0" baseline="0" noProof="0" dirty="0">
                  <a:ln>
                    <a:noFill/>
                  </a:ln>
                  <a:solidFill>
                    <a:schemeClr val="accent6">
                      <a:lumMod val="90000"/>
                      <a:lumOff val="10000"/>
                    </a:schemeClr>
                  </a:solidFill>
                  <a:effectLst/>
                  <a:uLnTx/>
                  <a:uFillTx/>
                  <a:latin typeface="Arial Narrow"/>
                </a:rPr>
                <a:t>FOCUSED ON CANCER RESEARCH</a:t>
              </a:r>
              <a:r>
                <a:rPr kumimoji="0" lang="en-US" sz="2000" b="0" i="0" u="none" strike="noStrike" kern="0" cap="none" spc="0" normalizeH="0" baseline="30000" noProof="0" dirty="0">
                  <a:ln>
                    <a:noFill/>
                  </a:ln>
                  <a:solidFill>
                    <a:schemeClr val="accent6">
                      <a:lumMod val="90000"/>
                      <a:lumOff val="10000"/>
                    </a:schemeClr>
                  </a:solidFill>
                  <a:effectLst/>
                  <a:uLnTx/>
                  <a:uFillTx/>
                  <a:latin typeface="Arial Narrow"/>
                </a:rPr>
                <a:t>4,5</a:t>
              </a:r>
            </a:p>
          </p:txBody>
        </p:sp>
        <p:pic>
          <p:nvPicPr>
            <p:cNvPr id="27" name="Picture 26">
              <a:extLst>
                <a:ext uri="{FF2B5EF4-FFF2-40B4-BE49-F238E27FC236}">
                  <a16:creationId xmlns:a16="http://schemas.microsoft.com/office/drawing/2014/main" id="{6F88EA2E-5225-44C6-BAB7-09E17313C2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39015" y="3106587"/>
              <a:ext cx="681497" cy="962003"/>
            </a:xfrm>
            <a:prstGeom prst="rect">
              <a:avLst/>
            </a:prstGeom>
          </p:spPr>
        </p:pic>
      </p:grpSp>
      <p:sp>
        <p:nvSpPr>
          <p:cNvPr id="28" name="TextBox 27">
            <a:extLst>
              <a:ext uri="{FF2B5EF4-FFF2-40B4-BE49-F238E27FC236}">
                <a16:creationId xmlns:a16="http://schemas.microsoft.com/office/drawing/2014/main" id="{730FC6C5-6DC4-46AD-8CCD-4FC120F4E3F5}"/>
              </a:ext>
            </a:extLst>
          </p:cNvPr>
          <p:cNvSpPr txBox="1"/>
          <p:nvPr/>
        </p:nvSpPr>
        <p:spPr>
          <a:xfrm>
            <a:off x="971152" y="4316793"/>
            <a:ext cx="9926782" cy="1151358"/>
          </a:xfrm>
          <a:prstGeom prst="rect">
            <a:avLst/>
          </a:prstGeom>
          <a:solidFill>
            <a:schemeClr val="accent5"/>
          </a:solidFill>
        </p:spPr>
        <p:txBody>
          <a:bodyPr wrap="square" tIns="91440" bIns="91440" rtlCol="0" anchor="ctr" anchorCtr="0">
            <a:noAutofit/>
          </a:bodyPr>
          <a:lstStyle/>
          <a:p>
            <a:pPr marL="0" marR="0" lvl="0" indent="0" algn="ctr" defTabSz="1219170" eaLnBrk="1" fontAlgn="base" latinLnBrk="0" hangingPunct="1">
              <a:lnSpc>
                <a:spcPts val="2160"/>
              </a:lnSpc>
              <a:spcBef>
                <a:spcPts val="120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Arial Narrow"/>
              </a:rPr>
              <a:t>“The AAP recommends starting the series between 9 and 12 years, at an age that the provider </a:t>
            </a:r>
            <a:br>
              <a:rPr kumimoji="0" lang="en-US" sz="1800" b="0" i="0" u="none" strike="noStrike" kern="0" cap="none" spc="0" normalizeH="0" baseline="0" noProof="0" dirty="0">
                <a:ln>
                  <a:noFill/>
                </a:ln>
                <a:solidFill>
                  <a:schemeClr val="bg1"/>
                </a:solidFill>
                <a:effectLst/>
                <a:uLnTx/>
                <a:uFillTx/>
                <a:latin typeface="Arial Narrow"/>
              </a:rPr>
            </a:br>
            <a:r>
              <a:rPr kumimoji="0" lang="en-US" sz="1800" b="0" i="0" u="none" strike="noStrike" kern="0" cap="none" spc="0" normalizeH="0" baseline="0" noProof="0" dirty="0">
                <a:ln>
                  <a:noFill/>
                </a:ln>
                <a:solidFill>
                  <a:schemeClr val="bg1"/>
                </a:solidFill>
                <a:effectLst/>
                <a:uLnTx/>
                <a:uFillTx/>
                <a:latin typeface="Arial Narrow"/>
              </a:rPr>
              <a:t>deems optimal for acceptance and completion of the vaccination series.”</a:t>
            </a:r>
            <a:r>
              <a:rPr kumimoji="0" lang="en-US" sz="1800" b="0" i="0" u="none" strike="noStrike" kern="0" cap="none" spc="0" normalizeH="0" baseline="30000" noProof="0" dirty="0">
                <a:ln>
                  <a:noFill/>
                </a:ln>
                <a:solidFill>
                  <a:schemeClr val="bg1"/>
                </a:solidFill>
                <a:effectLst/>
                <a:uLnTx/>
                <a:uFillTx/>
                <a:latin typeface="Arial Narrow"/>
              </a:rPr>
              <a:t> </a:t>
            </a:r>
            <a:br>
              <a:rPr kumimoji="0" lang="en-US" sz="1800" b="0" i="0" u="none" strike="noStrike" kern="0" cap="none" spc="0" normalizeH="0" baseline="30000" noProof="0" dirty="0">
                <a:ln>
                  <a:noFill/>
                </a:ln>
                <a:solidFill>
                  <a:schemeClr val="bg1"/>
                </a:solidFill>
                <a:effectLst/>
                <a:uLnTx/>
                <a:uFillTx/>
                <a:latin typeface="Arial Narrow"/>
              </a:rPr>
            </a:br>
            <a:r>
              <a:rPr kumimoji="0" lang="en-GB" sz="1800" b="0" i="0" u="none" strike="noStrike" kern="0" cap="none" spc="0" normalizeH="0" baseline="0" noProof="0" dirty="0">
                <a:ln>
                  <a:noFill/>
                </a:ln>
                <a:solidFill>
                  <a:schemeClr val="bg1"/>
                </a:solidFill>
                <a:effectLst/>
                <a:uLnTx/>
                <a:uFillTx/>
                <a:latin typeface="Arial Narrow"/>
              </a:rPr>
              <a:t>Providers are encouraged to recommend HPV vaccination as they do all other routine childhood </a:t>
            </a:r>
            <a:br>
              <a:rPr kumimoji="0" lang="en-GB" sz="1800" b="0" i="0" u="none" strike="noStrike" kern="0" cap="none" spc="0" normalizeH="0" baseline="0" noProof="0" dirty="0">
                <a:ln>
                  <a:noFill/>
                </a:ln>
                <a:solidFill>
                  <a:schemeClr val="bg1"/>
                </a:solidFill>
                <a:effectLst/>
                <a:uLnTx/>
                <a:uFillTx/>
                <a:latin typeface="Arial Narrow"/>
              </a:rPr>
            </a:br>
            <a:r>
              <a:rPr kumimoji="0" lang="en-GB" sz="1800" b="0" i="0" u="none" strike="noStrike" kern="0" cap="none" spc="0" normalizeH="0" baseline="0" noProof="0" dirty="0">
                <a:ln>
                  <a:noFill/>
                </a:ln>
                <a:solidFill>
                  <a:schemeClr val="bg1"/>
                </a:solidFill>
                <a:effectLst/>
                <a:uLnTx/>
                <a:uFillTx/>
                <a:latin typeface="Arial Narrow"/>
              </a:rPr>
              <a:t>and adolescent vaccines.</a:t>
            </a:r>
            <a:r>
              <a:rPr kumimoji="0" lang="en-GB" sz="1800" b="0" i="0" u="none" strike="noStrike" kern="0" cap="none" spc="0" normalizeH="0" baseline="30000" noProof="0" dirty="0">
                <a:ln>
                  <a:noFill/>
                </a:ln>
                <a:solidFill>
                  <a:schemeClr val="bg1"/>
                </a:solidFill>
                <a:effectLst/>
                <a:uLnTx/>
                <a:uFillTx/>
                <a:latin typeface="Arial Narrow"/>
              </a:rPr>
              <a:t>3</a:t>
            </a:r>
            <a:endParaRPr kumimoji="0" lang="en-GB" sz="1800" b="0" i="0" u="none" strike="noStrike" kern="0" cap="none" spc="0" normalizeH="0" baseline="30000" noProof="0" dirty="0">
              <a:ln>
                <a:noFill/>
              </a:ln>
              <a:solidFill>
                <a:schemeClr val="bg1"/>
              </a:solidFill>
              <a:effectLst/>
              <a:uLnTx/>
              <a:uFillTx/>
              <a:latin typeface="Arial Narrow"/>
              <a:cs typeface="Arial" pitchFamily="34" charset="0"/>
            </a:endParaRPr>
          </a:p>
        </p:txBody>
      </p:sp>
    </p:spTree>
    <p:extLst>
      <p:ext uri="{BB962C8B-B14F-4D97-AF65-F5344CB8AC3E}">
        <p14:creationId xmlns:p14="http://schemas.microsoft.com/office/powerpoint/2010/main" val="326727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7CA26C0-98B6-0441-9FA1-AED455E976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10"/>
          <a:stretch/>
        </p:blipFill>
        <p:spPr>
          <a:xfrm>
            <a:off x="1434641" y="1338805"/>
            <a:ext cx="1008255" cy="1234440"/>
          </a:xfrm>
          <a:prstGeom prst="rect">
            <a:avLst/>
          </a:prstGeom>
        </p:spPr>
      </p:pic>
      <p:pic>
        <p:nvPicPr>
          <p:cNvPr id="35" name="Picture 34">
            <a:extLst>
              <a:ext uri="{FF2B5EF4-FFF2-40B4-BE49-F238E27FC236}">
                <a16:creationId xmlns:a16="http://schemas.microsoft.com/office/drawing/2014/main" id="{FF4D913E-7933-EF47-AD9E-420BF95BCEC9}"/>
              </a:ext>
            </a:extLst>
          </p:cNvPr>
          <p:cNvPicPr>
            <a:picLocks noChangeAspect="1"/>
          </p:cNvPicPr>
          <p:nvPr/>
        </p:nvPicPr>
        <p:blipFill rotWithShape="1">
          <a:blip r:embed="rId4" cstate="email">
            <a:duotone>
              <a:srgbClr val="6E0447">
                <a:shade val="45000"/>
                <a:satMod val="135000"/>
              </a:srgbClr>
              <a:prstClr val="white"/>
            </a:duotone>
            <a:extLst>
              <a:ext uri="{28A0092B-C50C-407E-A947-70E740481C1C}">
                <a14:useLocalDpi xmlns:a14="http://schemas.microsoft.com/office/drawing/2010/main"/>
              </a:ext>
            </a:extLst>
          </a:blip>
          <a:srcRect/>
          <a:stretch/>
        </p:blipFill>
        <p:spPr>
          <a:xfrm>
            <a:off x="9489319" y="1340622"/>
            <a:ext cx="1123572" cy="1232623"/>
          </a:xfrm>
          <a:prstGeom prst="rect">
            <a:avLst/>
          </a:prstGeom>
        </p:spPr>
      </p:pic>
      <p:sp>
        <p:nvSpPr>
          <p:cNvPr id="3" name="Title 2">
            <a:extLst>
              <a:ext uri="{FF2B5EF4-FFF2-40B4-BE49-F238E27FC236}">
                <a16:creationId xmlns:a16="http://schemas.microsoft.com/office/drawing/2014/main" id="{CD208C05-2F1D-4385-A556-7E8406BFAD28}"/>
              </a:ext>
            </a:extLst>
          </p:cNvPr>
          <p:cNvSpPr>
            <a:spLocks noGrp="1"/>
          </p:cNvSpPr>
          <p:nvPr>
            <p:ph type="title"/>
          </p:nvPr>
        </p:nvSpPr>
        <p:spPr/>
        <p:txBody>
          <a:bodyPr>
            <a:normAutofit fontScale="90000"/>
          </a:bodyPr>
          <a:lstStyle/>
          <a:p>
            <a:r>
              <a:rPr lang="en-US" dirty="0"/>
              <a:t>Indication for GARDASIL</a:t>
            </a:r>
            <a:r>
              <a:rPr lang="en-US" baseline="30000" dirty="0"/>
              <a:t>®</a:t>
            </a:r>
            <a:r>
              <a:rPr lang="en-US" dirty="0"/>
              <a:t>9 (Human Papillomavirus 9-valent </a:t>
            </a:r>
            <a:br>
              <a:rPr lang="en-US" dirty="0"/>
            </a:br>
            <a:r>
              <a:rPr lang="en-US" dirty="0"/>
              <a:t>Vaccine, Recombinant)</a:t>
            </a:r>
          </a:p>
        </p:txBody>
      </p:sp>
      <p:sp>
        <p:nvSpPr>
          <p:cNvPr id="4" name="Slide Number Placeholder 3">
            <a:extLst>
              <a:ext uri="{FF2B5EF4-FFF2-40B4-BE49-F238E27FC236}">
                <a16:creationId xmlns:a16="http://schemas.microsoft.com/office/drawing/2014/main" id="{B797C8C4-EB5B-4D7E-85E8-B6587EE6380B}"/>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9" name="Rectangle 8">
            <a:extLst>
              <a:ext uri="{FF2B5EF4-FFF2-40B4-BE49-F238E27FC236}">
                <a16:creationId xmlns:a16="http://schemas.microsoft.com/office/drawing/2014/main" id="{AE22612F-3FB8-4103-B531-D934D07A7EB5}"/>
              </a:ext>
            </a:extLst>
          </p:cNvPr>
          <p:cNvSpPr/>
          <p:nvPr/>
        </p:nvSpPr>
        <p:spPr>
          <a:xfrm>
            <a:off x="1338668" y="2563583"/>
            <a:ext cx="4279072" cy="2676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65760" rtlCol="0" anchor="t"/>
          <a:lstStyle/>
          <a:p>
            <a:pPr marL="0" marR="0" lvl="0" indent="0" algn="l" defTabSz="914400" rtl="0" eaLnBrk="1" fontAlgn="auto" latinLnBrk="0" hangingPunct="1">
              <a:lnSpc>
                <a:spcPts val="1900"/>
              </a:lnSpc>
              <a:spcBef>
                <a:spcPts val="0"/>
              </a:spcBef>
              <a:spcAft>
                <a:spcPts val="600"/>
              </a:spcAft>
              <a:buClr>
                <a:srgbClr val="615E8A"/>
              </a:buClr>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INDICATED FOR THE PREVENTION OF:</a:t>
            </a:r>
          </a:p>
          <a:p>
            <a:pPr marL="177800" marR="0" lvl="0" indent="-177800" algn="l" defTabSz="914400" rtl="0" eaLnBrk="1" fontAlgn="auto" latinLnBrk="0" hangingPunct="1">
              <a:lnSpc>
                <a:spcPts val="1900"/>
              </a:lnSpc>
              <a:spcBef>
                <a:spcPts val="0"/>
              </a:spcBef>
              <a:spcAft>
                <a:spcPts val="600"/>
              </a:spcAft>
              <a:buClr>
                <a:srgbClr val="615E8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Cervical, vulvar, vaginal, anal, oropharyngeal and other head and neck cancers caused by HPV Types 16, 18, 31, 33, 45, 52, and 58</a:t>
            </a:r>
          </a:p>
          <a:p>
            <a:pPr marL="177800" marR="0" lvl="0" indent="-177800" algn="l" defTabSz="914400" rtl="0" eaLnBrk="1" fontAlgn="auto" latinLnBrk="0" hangingPunct="1">
              <a:lnSpc>
                <a:spcPts val="1900"/>
              </a:lnSpc>
              <a:spcBef>
                <a:spcPts val="0"/>
              </a:spcBef>
              <a:spcAft>
                <a:spcPts val="600"/>
              </a:spcAft>
              <a:buClr>
                <a:srgbClr val="615E8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Cervical, vulvar, vaginal, and anal precancerous or dysplastic lesions caused by HPV Types 6, 11, 16, 18, 31, 33, 45, 52, and 58</a:t>
            </a:r>
          </a:p>
          <a:p>
            <a:pPr marL="177800" marR="0" lvl="0" indent="-177800" algn="l" defTabSz="914400" rtl="0" eaLnBrk="1" fontAlgn="auto" latinLnBrk="0" hangingPunct="1">
              <a:lnSpc>
                <a:spcPts val="1900"/>
              </a:lnSpc>
              <a:spcBef>
                <a:spcPts val="0"/>
              </a:spcBef>
              <a:spcAft>
                <a:spcPts val="600"/>
              </a:spcAft>
              <a:buClr>
                <a:srgbClr val="615E8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Genital warts caused by HPV Types 6 and 11</a:t>
            </a:r>
          </a:p>
        </p:txBody>
      </p:sp>
      <p:cxnSp>
        <p:nvCxnSpPr>
          <p:cNvPr id="10" name="Straight Connector 9">
            <a:extLst>
              <a:ext uri="{FF2B5EF4-FFF2-40B4-BE49-F238E27FC236}">
                <a16:creationId xmlns:a16="http://schemas.microsoft.com/office/drawing/2014/main" id="{5697DB52-37A0-484B-AE64-D24B333BAC42}"/>
              </a:ext>
            </a:extLst>
          </p:cNvPr>
          <p:cNvCxnSpPr>
            <a:cxnSpLocks/>
          </p:cNvCxnSpPr>
          <p:nvPr/>
        </p:nvCxnSpPr>
        <p:spPr>
          <a:xfrm>
            <a:off x="1338668" y="2563584"/>
            <a:ext cx="427907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5C34664-D345-4788-AC9F-7A5563064530}"/>
              </a:ext>
            </a:extLst>
          </p:cNvPr>
          <p:cNvSpPr txBox="1"/>
          <p:nvPr/>
        </p:nvSpPr>
        <p:spPr>
          <a:xfrm>
            <a:off x="3616984" y="1693641"/>
            <a:ext cx="1693984" cy="6771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9–45 years 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7393"/>
                </a:solidFill>
                <a:effectLst/>
                <a:uLnTx/>
                <a:uFillTx/>
                <a:latin typeface="Arial" panose="020B0604020202020204"/>
                <a:ea typeface="+mn-ea"/>
                <a:cs typeface="+mn-cs"/>
              </a:rPr>
              <a:t>FEMALES</a:t>
            </a:r>
          </a:p>
        </p:txBody>
      </p:sp>
      <p:pic>
        <p:nvPicPr>
          <p:cNvPr id="14" name="Picture 13">
            <a:extLst>
              <a:ext uri="{FF2B5EF4-FFF2-40B4-BE49-F238E27FC236}">
                <a16:creationId xmlns:a16="http://schemas.microsoft.com/office/drawing/2014/main" id="{1C859BCE-9195-4494-9083-0C43D96B6A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81797" y="1177414"/>
            <a:ext cx="1258641" cy="1655064"/>
          </a:xfrm>
          <a:prstGeom prst="rect">
            <a:avLst/>
          </a:prstGeom>
        </p:spPr>
      </p:pic>
      <p:sp>
        <p:nvSpPr>
          <p:cNvPr id="7" name="Rectangle 6">
            <a:extLst>
              <a:ext uri="{FF2B5EF4-FFF2-40B4-BE49-F238E27FC236}">
                <a16:creationId xmlns:a16="http://schemas.microsoft.com/office/drawing/2014/main" id="{D7457FE3-DDB0-46EC-B133-EC17265FBFDF}"/>
              </a:ext>
            </a:extLst>
          </p:cNvPr>
          <p:cNvSpPr/>
          <p:nvPr/>
        </p:nvSpPr>
        <p:spPr>
          <a:xfrm>
            <a:off x="6389873" y="2563583"/>
            <a:ext cx="4279072" cy="2676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65760" rtlCol="0" anchor="t"/>
          <a:lstStyle/>
          <a:p>
            <a:pPr marL="0" marR="0" lvl="0" indent="0" algn="l" defTabSz="914400" rtl="0" eaLnBrk="1" fontAlgn="auto" latinLnBrk="0" hangingPunct="1">
              <a:lnSpc>
                <a:spcPts val="1900"/>
              </a:lnSpc>
              <a:spcBef>
                <a:spcPts val="0"/>
              </a:spcBef>
              <a:spcAft>
                <a:spcPts val="600"/>
              </a:spcAft>
              <a:buClr>
                <a:srgbClr val="615E8A"/>
              </a:buClr>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INDICATED FOR THE PREVENTION OF:</a:t>
            </a:r>
          </a:p>
          <a:p>
            <a:pPr marL="177800" marR="0" lvl="0" indent="-177800" algn="l" defTabSz="914400" rtl="0" eaLnBrk="1" fontAlgn="auto" latinLnBrk="0" hangingPunct="1">
              <a:lnSpc>
                <a:spcPts val="1900"/>
              </a:lnSpc>
              <a:spcBef>
                <a:spcPts val="0"/>
              </a:spcBef>
              <a:spcAft>
                <a:spcPts val="600"/>
              </a:spcAft>
              <a:buClr>
                <a:srgbClr val="58A9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Anal, oropharyngeal and other head and neck cancers caused by HPV Types 16, 18, 31, 33, 45, 52, and 58</a:t>
            </a:r>
          </a:p>
          <a:p>
            <a:pPr marL="177800" marR="0" lvl="0" indent="-177800" algn="l" defTabSz="914400" rtl="0" eaLnBrk="1" fontAlgn="auto" latinLnBrk="0" hangingPunct="1">
              <a:lnSpc>
                <a:spcPts val="1900"/>
              </a:lnSpc>
              <a:spcBef>
                <a:spcPts val="0"/>
              </a:spcBef>
              <a:spcAft>
                <a:spcPts val="600"/>
              </a:spcAft>
              <a:buClr>
                <a:srgbClr val="58A9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Anal precancerous or dysplastic lesions caused by HPV Types 6, 11, 16, 18, 31, 33, 45, 52, and 58</a:t>
            </a:r>
          </a:p>
          <a:p>
            <a:pPr marL="177800" marR="0" lvl="0" indent="-177800" algn="l" defTabSz="914400" rtl="0" eaLnBrk="1" fontAlgn="auto" latinLnBrk="0" hangingPunct="1">
              <a:lnSpc>
                <a:spcPts val="1900"/>
              </a:lnSpc>
              <a:spcBef>
                <a:spcPts val="0"/>
              </a:spcBef>
              <a:spcAft>
                <a:spcPts val="600"/>
              </a:spcAft>
              <a:buClr>
                <a:srgbClr val="58A9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Genital warts caused by HPV Types 6 and 11</a:t>
            </a:r>
          </a:p>
        </p:txBody>
      </p:sp>
      <p:cxnSp>
        <p:nvCxnSpPr>
          <p:cNvPr id="8" name="Straight Connector 7">
            <a:extLst>
              <a:ext uri="{FF2B5EF4-FFF2-40B4-BE49-F238E27FC236}">
                <a16:creationId xmlns:a16="http://schemas.microsoft.com/office/drawing/2014/main" id="{2A4ED301-01E6-4C7E-BF9B-0CE66FD43691}"/>
              </a:ext>
            </a:extLst>
          </p:cNvPr>
          <p:cNvCxnSpPr>
            <a:cxnSpLocks/>
          </p:cNvCxnSpPr>
          <p:nvPr/>
        </p:nvCxnSpPr>
        <p:spPr>
          <a:xfrm>
            <a:off x="6389873" y="2563584"/>
            <a:ext cx="427907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F6CD169-935F-44B9-9E33-C94369A904A3}"/>
              </a:ext>
            </a:extLst>
          </p:cNvPr>
          <p:cNvSpPr txBox="1"/>
          <p:nvPr/>
        </p:nvSpPr>
        <p:spPr>
          <a:xfrm>
            <a:off x="6417665" y="1693641"/>
            <a:ext cx="1781706" cy="6771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Arial Narrow" panose="020B0604020202020204" pitchFamily="34" charset="0"/>
                <a:ea typeface="+mn-ea"/>
                <a:cs typeface="Arial Narrow" panose="020B0604020202020204" pitchFamily="34" charset="0"/>
              </a:rPr>
              <a:t>9–45 years 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solidFill>
                <a:effectLst/>
                <a:uLnTx/>
                <a:uFillTx/>
                <a:latin typeface="Arial" panose="020B0604020202020204"/>
                <a:ea typeface="+mn-ea"/>
                <a:cs typeface="+mn-cs"/>
              </a:rPr>
              <a:t>MALES</a:t>
            </a:r>
          </a:p>
        </p:txBody>
      </p:sp>
      <p:pic>
        <p:nvPicPr>
          <p:cNvPr id="15" name="Picture 14">
            <a:extLst>
              <a:ext uri="{FF2B5EF4-FFF2-40B4-BE49-F238E27FC236}">
                <a16:creationId xmlns:a16="http://schemas.microsoft.com/office/drawing/2014/main" id="{E358C870-763A-4C4C-BD9C-75E1FD8B56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78711" y="1232278"/>
            <a:ext cx="1436348" cy="1600200"/>
          </a:xfrm>
          <a:prstGeom prst="rect">
            <a:avLst/>
          </a:prstGeom>
        </p:spPr>
      </p:pic>
      <p:sp>
        <p:nvSpPr>
          <p:cNvPr id="16" name="Rectangle 15">
            <a:extLst>
              <a:ext uri="{FF2B5EF4-FFF2-40B4-BE49-F238E27FC236}">
                <a16:creationId xmlns:a16="http://schemas.microsoft.com/office/drawing/2014/main" id="{AF928BE7-BC2D-1D4B-A69E-1C80F9BAE154}"/>
              </a:ext>
            </a:extLst>
          </p:cNvPr>
          <p:cNvSpPr/>
          <p:nvPr/>
        </p:nvSpPr>
        <p:spPr>
          <a:xfrm>
            <a:off x="7978140" y="6212739"/>
            <a:ext cx="3136174" cy="2616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333F48"/>
                </a:solidFill>
                <a:effectLst/>
                <a:uLnTx/>
                <a:uFillTx/>
                <a:latin typeface="Arial Narrow"/>
                <a:ea typeface="+mn-ea"/>
                <a:cs typeface="+mn-cs"/>
              </a:rPr>
              <a:t>Indication continues</a:t>
            </a:r>
          </a:p>
        </p:txBody>
      </p:sp>
      <p:sp>
        <p:nvSpPr>
          <p:cNvPr id="21" name="Rectangle 20">
            <a:extLst>
              <a:ext uri="{FF2B5EF4-FFF2-40B4-BE49-F238E27FC236}">
                <a16:creationId xmlns:a16="http://schemas.microsoft.com/office/drawing/2014/main" id="{4D43737C-E400-4AEA-B0EB-B31CC5199DC6}"/>
              </a:ext>
            </a:extLst>
          </p:cNvPr>
          <p:cNvSpPr/>
          <p:nvPr/>
        </p:nvSpPr>
        <p:spPr>
          <a:xfrm>
            <a:off x="1325642" y="5199460"/>
            <a:ext cx="9350828" cy="8610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The oropharyngeal and head and neck cancer indication is approved under accelerated approval based on </a:t>
            </a:r>
            <a:br>
              <a:rPr kumimoji="0" lang="en-US" sz="16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effectiveness  in preventing HPV-related anogenital disease. Continued approval for this indication may be </a:t>
            </a:r>
            <a:br>
              <a:rPr kumimoji="0" lang="en-US" sz="16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contingent upon verification and description of clinical benefit in a confirmatory trial.</a:t>
            </a:r>
          </a:p>
        </p:txBody>
      </p:sp>
      <p:sp>
        <p:nvSpPr>
          <p:cNvPr id="17" name="Footer Placeholder 1">
            <a:extLst>
              <a:ext uri="{FF2B5EF4-FFF2-40B4-BE49-F238E27FC236}">
                <a16:creationId xmlns:a16="http://schemas.microsoft.com/office/drawing/2014/main" id="{43D033BB-D79E-4FDC-8730-BABDDB851456}"/>
              </a:ext>
            </a:extLst>
          </p:cNvPr>
          <p:cNvSpPr txBox="1">
            <a:spLocks/>
          </p:cNvSpPr>
          <p:nvPr/>
        </p:nvSpPr>
        <p:spPr>
          <a:xfrm>
            <a:off x="1535621" y="6436121"/>
            <a:ext cx="9577387" cy="2616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300"/>
              </a:spcAft>
              <a:defRPr/>
            </a:pPr>
            <a:r>
              <a:rPr lang="en-US" sz="1100" dirty="0">
                <a:solidFill>
                  <a:srgbClr val="000000">
                    <a:lumMod val="65000"/>
                    <a:lumOff val="35000"/>
                  </a:srgbClr>
                </a:solidFill>
                <a:latin typeface="Arial Narrow" panose="020B0606020202030204" pitchFamily="34" charset="0"/>
              </a:rPr>
              <a:t>HPV=human papillomavirus. </a:t>
            </a:r>
          </a:p>
        </p:txBody>
      </p:sp>
    </p:spTree>
    <p:extLst>
      <p:ext uri="{BB962C8B-B14F-4D97-AF65-F5344CB8AC3E}">
        <p14:creationId xmlns:p14="http://schemas.microsoft.com/office/powerpoint/2010/main" val="125139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FB2C-8A04-4A43-ADF1-BC6FB4623F9E}"/>
              </a:ext>
            </a:extLst>
          </p:cNvPr>
          <p:cNvSpPr>
            <a:spLocks noGrp="1"/>
          </p:cNvSpPr>
          <p:nvPr>
            <p:ph type="title"/>
          </p:nvPr>
        </p:nvSpPr>
        <p:spPr/>
        <p:txBody>
          <a:bodyPr/>
          <a:lstStyle/>
          <a:p>
            <a:r>
              <a:rPr lang="en-US" dirty="0"/>
              <a:t>GARDASIL</a:t>
            </a:r>
            <a:r>
              <a:rPr lang="en-US" baseline="30000" dirty="0"/>
              <a:t>®</a:t>
            </a:r>
            <a:r>
              <a:rPr lang="en-US" dirty="0"/>
              <a:t>9 (Human Papillomavirus 9-valent Vaccine, Recombinant)</a:t>
            </a:r>
          </a:p>
        </p:txBody>
      </p:sp>
      <p:sp>
        <p:nvSpPr>
          <p:cNvPr id="4" name="Slide Number Placeholder 3">
            <a:extLst>
              <a:ext uri="{FF2B5EF4-FFF2-40B4-BE49-F238E27FC236}">
                <a16:creationId xmlns:a16="http://schemas.microsoft.com/office/drawing/2014/main" id="{67B7FB22-7668-4D93-9C4A-8DAA4B34A205}"/>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9" name="Rectangle 6">
            <a:extLst>
              <a:ext uri="{FF2B5EF4-FFF2-40B4-BE49-F238E27FC236}">
                <a16:creationId xmlns:a16="http://schemas.microsoft.com/office/drawing/2014/main" id="{B1BCB7B5-F27C-4EA0-A9A2-74B4F9050C15}"/>
              </a:ext>
            </a:extLst>
          </p:cNvPr>
          <p:cNvSpPr txBox="1">
            <a:spLocks noChangeArrowheads="1"/>
          </p:cNvSpPr>
          <p:nvPr/>
        </p:nvSpPr>
        <p:spPr>
          <a:xfrm>
            <a:off x="419100" y="6452393"/>
            <a:ext cx="9699625" cy="2619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100">
                <a:solidFill>
                  <a:srgbClr val="595959"/>
                </a:solidFill>
                <a:latin typeface="Arial Narrow" panose="020B0606020202030204" pitchFamily="34" charset="0"/>
              </a:rPr>
              <a:t>HPV=human papillomavirus.</a:t>
            </a:r>
            <a:endParaRPr lang="en-GB" sz="1100" dirty="0">
              <a:solidFill>
                <a:srgbClr val="595959"/>
              </a:solidFill>
              <a:latin typeface="Arial Narrow" panose="020B0606020202030204" pitchFamily="34" charset="0"/>
            </a:endParaRPr>
          </a:p>
        </p:txBody>
      </p:sp>
      <p:sp>
        <p:nvSpPr>
          <p:cNvPr id="10" name="Text Placeholder 3">
            <a:extLst>
              <a:ext uri="{FF2B5EF4-FFF2-40B4-BE49-F238E27FC236}">
                <a16:creationId xmlns:a16="http://schemas.microsoft.com/office/drawing/2014/main" id="{E7DC3999-58E2-4EC1-80A2-DF00706022BF}"/>
              </a:ext>
            </a:extLst>
          </p:cNvPr>
          <p:cNvSpPr txBox="1">
            <a:spLocks/>
          </p:cNvSpPr>
          <p:nvPr/>
        </p:nvSpPr>
        <p:spPr>
          <a:xfrm>
            <a:off x="405493" y="1257300"/>
            <a:ext cx="10712450" cy="40274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000" b="1" dirty="0">
                <a:solidFill>
                  <a:schemeClr val="accent5"/>
                </a:solidFill>
                <a:latin typeface="Arial Narrow" panose="020B0606020202030204" pitchFamily="34" charset="0"/>
              </a:rPr>
              <a:t>Indication </a:t>
            </a:r>
            <a:r>
              <a:rPr lang="en-US" sz="2000" b="1" i="1" dirty="0">
                <a:solidFill>
                  <a:schemeClr val="accent5"/>
                </a:solidFill>
                <a:latin typeface="Arial Narrow" panose="020B0606020202030204" pitchFamily="34" charset="0"/>
              </a:rPr>
              <a:t>(continued)</a:t>
            </a:r>
            <a:r>
              <a:rPr lang="en-US" sz="2000" b="1" dirty="0">
                <a:solidFill>
                  <a:schemeClr val="accent5"/>
                </a:solidFill>
                <a:latin typeface="Arial Narrow" panose="020B0606020202030204" pitchFamily="34" charset="0"/>
              </a:rPr>
              <a:t>—Limitations of Use </a:t>
            </a:r>
          </a:p>
          <a:p>
            <a:pPr marL="238125" indent="-238125">
              <a:lnSpc>
                <a:spcPts val="2800"/>
              </a:lnSpc>
              <a:spcBef>
                <a:spcPts val="600"/>
              </a:spcBef>
              <a:buClr>
                <a:schemeClr val="accent5"/>
              </a:buClr>
            </a:pPr>
            <a:r>
              <a:rPr lang="en-US" sz="2000" dirty="0">
                <a:solidFill>
                  <a:schemeClr val="tx1">
                    <a:lumMod val="65000"/>
                    <a:lumOff val="35000"/>
                  </a:schemeClr>
                </a:solidFill>
                <a:latin typeface="Arial Narrow" panose="020B0606020202030204" pitchFamily="34" charset="0"/>
              </a:rPr>
              <a:t>GARDASIL 9 does not eliminate the necessity for vaccine recipients to undergo screening for cervical, vulvar, vaginal, anal, oropharyngeal and other head and neck cancers as recommended by a health care provider.</a:t>
            </a:r>
          </a:p>
          <a:p>
            <a:pPr marL="238125" indent="-238125">
              <a:lnSpc>
                <a:spcPts val="2800"/>
              </a:lnSpc>
              <a:spcBef>
                <a:spcPts val="600"/>
              </a:spcBef>
              <a:buClr>
                <a:schemeClr val="accent5"/>
              </a:buClr>
            </a:pPr>
            <a:r>
              <a:rPr lang="en-US" sz="2000" dirty="0">
                <a:solidFill>
                  <a:schemeClr val="tx1">
                    <a:lumMod val="65000"/>
                    <a:lumOff val="35000"/>
                  </a:schemeClr>
                </a:solidFill>
                <a:latin typeface="Arial Narrow" panose="020B0606020202030204" pitchFamily="34" charset="0"/>
              </a:rPr>
              <a:t>GARDASIL 9 has not been demonstrated to provide protection against diseases caused by:</a:t>
            </a:r>
          </a:p>
          <a:p>
            <a:pPr marL="685800" lvl="1">
              <a:lnSpc>
                <a:spcPts val="2800"/>
              </a:lnSpc>
              <a:spcBef>
                <a:spcPts val="600"/>
              </a:spcBef>
              <a:buClr>
                <a:schemeClr val="accent5"/>
              </a:buClr>
              <a:buFont typeface="Arial" panose="020B0604020202020204" pitchFamily="34" charset="0"/>
              <a:buChar char="•"/>
            </a:pPr>
            <a:r>
              <a:rPr lang="en-US" sz="2000" dirty="0">
                <a:solidFill>
                  <a:schemeClr val="tx1">
                    <a:lumMod val="65000"/>
                    <a:lumOff val="35000"/>
                  </a:schemeClr>
                </a:solidFill>
                <a:latin typeface="Arial Narrow" panose="020B0606020202030204" pitchFamily="34" charset="0"/>
              </a:rPr>
              <a:t>HPV types not covered by the vaccine</a:t>
            </a:r>
          </a:p>
          <a:p>
            <a:pPr marL="685800" lvl="1">
              <a:lnSpc>
                <a:spcPts val="2800"/>
              </a:lnSpc>
              <a:spcBef>
                <a:spcPts val="600"/>
              </a:spcBef>
              <a:buClr>
                <a:schemeClr val="accent5"/>
              </a:buClr>
              <a:buFont typeface="Arial" panose="020B0604020202020204" pitchFamily="34" charset="0"/>
              <a:buChar char="•"/>
            </a:pPr>
            <a:r>
              <a:rPr lang="en-US" sz="2000" dirty="0">
                <a:solidFill>
                  <a:schemeClr val="tx1">
                    <a:lumMod val="65000"/>
                    <a:lumOff val="35000"/>
                  </a:schemeClr>
                </a:solidFill>
                <a:latin typeface="Arial Narrow" panose="020B0606020202030204" pitchFamily="34" charset="0"/>
              </a:rPr>
              <a:t>HPV types to which a person has previously been exposed through sexual activity.</a:t>
            </a:r>
          </a:p>
          <a:p>
            <a:endParaRPr lang="en-US" dirty="0">
              <a:latin typeface="Arial Narrow" panose="020B0606020202030204" pitchFamily="34" charset="0"/>
            </a:endParaRPr>
          </a:p>
        </p:txBody>
      </p:sp>
      <p:sp>
        <p:nvSpPr>
          <p:cNvPr id="11" name="Rectangle 10">
            <a:extLst>
              <a:ext uri="{FF2B5EF4-FFF2-40B4-BE49-F238E27FC236}">
                <a16:creationId xmlns:a16="http://schemas.microsoft.com/office/drawing/2014/main" id="{86CF7911-951E-4730-945C-54D3B0F9582F}"/>
              </a:ext>
            </a:extLst>
          </p:cNvPr>
          <p:cNvSpPr/>
          <p:nvPr/>
        </p:nvSpPr>
        <p:spPr>
          <a:xfrm>
            <a:off x="9907445" y="6143289"/>
            <a:ext cx="15552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chemeClr val="accent5"/>
                </a:solidFill>
                <a:effectLst/>
                <a:uLnTx/>
                <a:uFillTx/>
                <a:latin typeface="Arial" panose="020B0604020202020204"/>
                <a:ea typeface="+mn-ea"/>
                <a:cs typeface="+mn-cs"/>
              </a:rPr>
              <a:t>Indication continues</a:t>
            </a:r>
          </a:p>
        </p:txBody>
      </p:sp>
    </p:spTree>
    <p:extLst>
      <p:ext uri="{BB962C8B-B14F-4D97-AF65-F5344CB8AC3E}">
        <p14:creationId xmlns:p14="http://schemas.microsoft.com/office/powerpoint/2010/main" val="103211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8E90-CCEC-4B2B-8938-F50CE3F28EB2}"/>
              </a:ext>
            </a:extLst>
          </p:cNvPr>
          <p:cNvSpPr>
            <a:spLocks noGrp="1"/>
          </p:cNvSpPr>
          <p:nvPr>
            <p:ph type="title"/>
          </p:nvPr>
        </p:nvSpPr>
        <p:spPr/>
        <p:txBody>
          <a:bodyPr/>
          <a:lstStyle/>
          <a:p>
            <a:r>
              <a:rPr lang="en-US" dirty="0"/>
              <a:t>GARDASIL</a:t>
            </a:r>
            <a:r>
              <a:rPr lang="en-US" baseline="30000" dirty="0"/>
              <a:t>®</a:t>
            </a:r>
            <a:r>
              <a:rPr lang="en-US" dirty="0"/>
              <a:t>9 (Human Papillomavirus 9-valent Vaccine, Recombinant)</a:t>
            </a:r>
          </a:p>
        </p:txBody>
      </p:sp>
      <p:sp>
        <p:nvSpPr>
          <p:cNvPr id="4" name="Slide Number Placeholder 3">
            <a:extLst>
              <a:ext uri="{FF2B5EF4-FFF2-40B4-BE49-F238E27FC236}">
                <a16:creationId xmlns:a16="http://schemas.microsoft.com/office/drawing/2014/main" id="{8AC51D85-70AE-45EB-AB03-7FF90BE6CA5C}"/>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sp>
        <p:nvSpPr>
          <p:cNvPr id="7" name="Text Placeholder 3">
            <a:extLst>
              <a:ext uri="{FF2B5EF4-FFF2-40B4-BE49-F238E27FC236}">
                <a16:creationId xmlns:a16="http://schemas.microsoft.com/office/drawing/2014/main" id="{18CF909A-0E64-4CCF-BB09-AD87F7A4B16F}"/>
              </a:ext>
            </a:extLst>
          </p:cNvPr>
          <p:cNvSpPr txBox="1">
            <a:spLocks/>
          </p:cNvSpPr>
          <p:nvPr/>
        </p:nvSpPr>
        <p:spPr>
          <a:xfrm>
            <a:off x="433614" y="1271814"/>
            <a:ext cx="11115258" cy="41798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000" b="1" dirty="0">
                <a:solidFill>
                  <a:schemeClr val="accent5"/>
                </a:solidFill>
                <a:latin typeface="Arial Narrow" panose="020B0606020202030204" pitchFamily="34" charset="0"/>
              </a:rPr>
              <a:t>Indication </a:t>
            </a:r>
            <a:r>
              <a:rPr lang="en-US" sz="2000" b="1" i="1" dirty="0">
                <a:solidFill>
                  <a:schemeClr val="accent5"/>
                </a:solidFill>
                <a:latin typeface="Arial Narrow" panose="020B0606020202030204" pitchFamily="34" charset="0"/>
              </a:rPr>
              <a:t>(continued)—</a:t>
            </a:r>
            <a:r>
              <a:rPr lang="en-US" sz="2000" b="1" dirty="0">
                <a:solidFill>
                  <a:schemeClr val="accent5"/>
                </a:solidFill>
                <a:latin typeface="Arial Narrow" panose="020B0606020202030204" pitchFamily="34" charset="0"/>
              </a:rPr>
              <a:t>Limitations of Use </a:t>
            </a:r>
            <a:r>
              <a:rPr lang="en-US" sz="2000" b="1" i="1" dirty="0">
                <a:solidFill>
                  <a:schemeClr val="accent5"/>
                </a:solidFill>
                <a:latin typeface="Arial Narrow" panose="020B0606020202030204" pitchFamily="34" charset="0"/>
              </a:rPr>
              <a:t>(continued)</a:t>
            </a:r>
          </a:p>
          <a:p>
            <a:pPr marL="238125" indent="-238125">
              <a:lnSpc>
                <a:spcPts val="2800"/>
              </a:lnSpc>
              <a:spcBef>
                <a:spcPts val="600"/>
              </a:spcBef>
              <a:spcAft>
                <a:spcPts val="600"/>
              </a:spcAft>
              <a:buClr>
                <a:schemeClr val="accent5"/>
              </a:buClr>
            </a:pPr>
            <a:r>
              <a:rPr lang="en-US" sz="2000" dirty="0">
                <a:solidFill>
                  <a:schemeClr val="tx1">
                    <a:lumMod val="65000"/>
                    <a:lumOff val="35000"/>
                  </a:schemeClr>
                </a:solidFill>
                <a:latin typeface="Arial Narrow" panose="020B0606020202030204" pitchFamily="34" charset="0"/>
              </a:rPr>
              <a:t>Not all vulvar, vaginal, anal, oropharyngeal and other head and neck cancers are caused by HPV, and </a:t>
            </a:r>
            <a:br>
              <a:rPr lang="en-US" sz="2000" dirty="0">
                <a:solidFill>
                  <a:schemeClr val="tx1">
                    <a:lumMod val="65000"/>
                    <a:lumOff val="35000"/>
                  </a:schemeClr>
                </a:solidFill>
                <a:latin typeface="Arial Narrow" panose="020B0606020202030204" pitchFamily="34" charset="0"/>
              </a:rPr>
            </a:br>
            <a:r>
              <a:rPr lang="en-US" sz="2000" dirty="0">
                <a:solidFill>
                  <a:schemeClr val="tx1">
                    <a:lumMod val="65000"/>
                    <a:lumOff val="35000"/>
                  </a:schemeClr>
                </a:solidFill>
                <a:latin typeface="Arial Narrow" panose="020B0606020202030204" pitchFamily="34" charset="0"/>
              </a:rPr>
              <a:t>GARDASIL 9 protects only against those vulvar, vaginal, anal, oropharyngeal and other head and neck cancers caused by HPV Types 16, 18, 31, 33, 45, 52, and 58. </a:t>
            </a:r>
          </a:p>
          <a:p>
            <a:pPr marL="238125" indent="-238125">
              <a:lnSpc>
                <a:spcPts val="2800"/>
              </a:lnSpc>
              <a:spcBef>
                <a:spcPts val="600"/>
              </a:spcBef>
              <a:spcAft>
                <a:spcPts val="600"/>
              </a:spcAft>
              <a:buClr>
                <a:schemeClr val="accent5"/>
              </a:buClr>
            </a:pPr>
            <a:r>
              <a:rPr lang="en-US" sz="2000" dirty="0">
                <a:solidFill>
                  <a:schemeClr val="tx1">
                    <a:lumMod val="65000"/>
                    <a:lumOff val="35000"/>
                  </a:schemeClr>
                </a:solidFill>
                <a:latin typeface="Arial Narrow" panose="020B0606020202030204" pitchFamily="34" charset="0"/>
              </a:rPr>
              <a:t>GARDASIL 9 is not a treatment for external genital lesions; cervical, vulvar, vaginal, anal, oropharyngeal and other head and neck cancers; or cervical intraepithelial neoplasia (</a:t>
            </a:r>
            <a:r>
              <a:rPr lang="en-US" sz="2000" dirty="0" err="1">
                <a:solidFill>
                  <a:schemeClr val="tx1">
                    <a:lumMod val="65000"/>
                    <a:lumOff val="35000"/>
                  </a:schemeClr>
                </a:solidFill>
                <a:latin typeface="Arial Narrow" panose="020B0606020202030204" pitchFamily="34" charset="0"/>
              </a:rPr>
              <a:t>CIN</a:t>
            </a:r>
            <a:r>
              <a:rPr lang="en-US" sz="2000" dirty="0">
                <a:solidFill>
                  <a:schemeClr val="tx1">
                    <a:lumMod val="65000"/>
                    <a:lumOff val="35000"/>
                  </a:schemeClr>
                </a:solidFill>
                <a:latin typeface="Arial Narrow" panose="020B0606020202030204" pitchFamily="34" charset="0"/>
              </a:rPr>
              <a:t>), vulvar intraepithelial neoplasia (VIN), vaginal intraepithelial neoplasia (</a:t>
            </a:r>
            <a:r>
              <a:rPr lang="en-US" sz="2000" dirty="0" err="1">
                <a:solidFill>
                  <a:schemeClr val="tx1">
                    <a:lumMod val="65000"/>
                    <a:lumOff val="35000"/>
                  </a:schemeClr>
                </a:solidFill>
                <a:latin typeface="Arial Narrow" panose="020B0606020202030204" pitchFamily="34" charset="0"/>
              </a:rPr>
              <a:t>VaIN</a:t>
            </a:r>
            <a:r>
              <a:rPr lang="en-US" sz="2000" dirty="0">
                <a:solidFill>
                  <a:schemeClr val="tx1">
                    <a:lumMod val="65000"/>
                    <a:lumOff val="35000"/>
                  </a:schemeClr>
                </a:solidFill>
                <a:latin typeface="Arial Narrow" panose="020B0606020202030204" pitchFamily="34" charset="0"/>
              </a:rPr>
              <a:t>), or anal intraepithelial neoplasia (AIN).</a:t>
            </a:r>
          </a:p>
          <a:p>
            <a:pPr marL="238125" indent="-238125">
              <a:lnSpc>
                <a:spcPts val="2800"/>
              </a:lnSpc>
              <a:spcBef>
                <a:spcPts val="600"/>
              </a:spcBef>
              <a:spcAft>
                <a:spcPts val="600"/>
              </a:spcAft>
              <a:buClr>
                <a:schemeClr val="accent5"/>
              </a:buClr>
            </a:pPr>
            <a:r>
              <a:rPr lang="en-US" sz="2000" dirty="0">
                <a:solidFill>
                  <a:schemeClr val="tx1">
                    <a:lumMod val="65000"/>
                    <a:lumOff val="35000"/>
                  </a:schemeClr>
                </a:solidFill>
                <a:latin typeface="Arial Narrow" panose="020B0606020202030204" pitchFamily="34" charset="0"/>
              </a:rPr>
              <a:t>Vaccination with GARDASIL 9 may not result in protection in all vaccine recipients.</a:t>
            </a:r>
          </a:p>
          <a:p>
            <a:endParaRPr lang="en-US" dirty="0">
              <a:latin typeface="Arial Narrow" panose="020B0606020202030204" pitchFamily="34" charset="0"/>
            </a:endParaRPr>
          </a:p>
        </p:txBody>
      </p:sp>
      <p:sp>
        <p:nvSpPr>
          <p:cNvPr id="8" name="Rectangle 6">
            <a:extLst>
              <a:ext uri="{FF2B5EF4-FFF2-40B4-BE49-F238E27FC236}">
                <a16:creationId xmlns:a16="http://schemas.microsoft.com/office/drawing/2014/main" id="{351B3EB8-9D92-4C73-842B-8CA7D2097B49}"/>
              </a:ext>
            </a:extLst>
          </p:cNvPr>
          <p:cNvSpPr txBox="1">
            <a:spLocks noChangeArrowheads="1"/>
          </p:cNvSpPr>
          <p:nvPr/>
        </p:nvSpPr>
        <p:spPr>
          <a:xfrm>
            <a:off x="419100" y="6452393"/>
            <a:ext cx="9699625" cy="2619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Invention" panose="020B0503020008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nvention" panose="020B0503020008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nvention" panose="020B0503020008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nvention" panose="020B0503020008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100" dirty="0">
                <a:solidFill>
                  <a:srgbClr val="595959"/>
                </a:solidFill>
                <a:latin typeface="Arial Narrow" panose="020B0606020202030204" pitchFamily="34" charset="0"/>
              </a:rPr>
              <a:t>HPV=human papillomavirus.</a:t>
            </a:r>
          </a:p>
        </p:txBody>
      </p:sp>
    </p:spTree>
    <p:extLst>
      <p:ext uri="{BB962C8B-B14F-4D97-AF65-F5344CB8AC3E}">
        <p14:creationId xmlns:p14="http://schemas.microsoft.com/office/powerpoint/2010/main" val="22129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72E30-0ABF-4951-8237-E447BF66FD54}"/>
              </a:ext>
            </a:extLst>
          </p:cNvPr>
          <p:cNvSpPr>
            <a:spLocks noGrp="1"/>
          </p:cNvSpPr>
          <p:nvPr>
            <p:ph type="title"/>
          </p:nvPr>
        </p:nvSpPr>
        <p:spPr/>
        <p:txBody>
          <a:bodyPr/>
          <a:lstStyle/>
          <a:p>
            <a:r>
              <a:rPr lang="en-US" sz="2600" dirty="0"/>
              <a:t>HPV Vaccination Initiation (≥1 Dose) Rates Among Adolescents Are Increasing</a:t>
            </a:r>
          </a:p>
        </p:txBody>
      </p:sp>
      <p:sp>
        <p:nvSpPr>
          <p:cNvPr id="2" name="Footer Placeholder 1">
            <a:extLst>
              <a:ext uri="{FF2B5EF4-FFF2-40B4-BE49-F238E27FC236}">
                <a16:creationId xmlns:a16="http://schemas.microsoft.com/office/drawing/2014/main" id="{C4D1DADC-67E8-4007-BFB3-62210BE94F5C}"/>
              </a:ext>
            </a:extLst>
          </p:cNvPr>
          <p:cNvSpPr>
            <a:spLocks noGrp="1"/>
          </p:cNvSpPr>
          <p:nvPr>
            <p:ph type="ftr" sz="quarter" idx="4294967295"/>
          </p:nvPr>
        </p:nvSpPr>
        <p:spPr>
          <a:xfrm>
            <a:off x="1763939" y="5561546"/>
            <a:ext cx="9799411" cy="901700"/>
          </a:xfrm>
          <a:prstGeom prst="rect">
            <a:avLst/>
          </a:prstGeom>
        </p:spPr>
        <p:txBody>
          <a:bodyPr/>
          <a:lstStyle/>
          <a:p>
            <a:pPr marL="0" marR="0" lvl="0" indent="0" algn="l" defTabSz="914400" rtl="0" eaLnBrk="1" fontAlgn="auto" latinLnBrk="0" hangingPunct="1">
              <a:lnSpc>
                <a:spcPts val="118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ndParaRPr>
          </a:p>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2013 NIS-Teen: N=18,264;</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 </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2014 NIS-Teen: N=20,827;</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2 </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2015 NIS-Teen: N=21,875;</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3 </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2016 NIS-Teen: N=20,475;</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4 </a:t>
            </a: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2017 NIS-Teen: N=20,949; </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5 </a:t>
            </a:r>
            <a:b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b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2018 NIS-Teen: N=18,700.</a:t>
            </a:r>
            <a:r>
              <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6</a:t>
            </a:r>
          </a:p>
          <a:p>
            <a:pPr marL="0" marR="0" lvl="0" indent="0" algn="l" defTabSz="914400" rtl="0" eaLnBrk="1" fontAlgn="auto" latinLnBrk="0" hangingPunct="1">
              <a:lnSpc>
                <a:spcPts val="1180"/>
              </a:lnSpc>
              <a:spcBef>
                <a:spcPts val="0"/>
              </a:spcBef>
              <a:spcAft>
                <a:spcPts val="0"/>
              </a:spcAft>
              <a:buClrTx/>
              <a:buSzTx/>
              <a:buFontTx/>
              <a:buNone/>
              <a:tabLst/>
              <a:defRPr/>
            </a:pPr>
            <a:endParaRPr kumimoji="0" lang="en-US" sz="14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endParaRPr>
          </a:p>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 NIS=National Immunization Survey.</a:t>
            </a:r>
          </a:p>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Elam-Evans LD,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2014;63(29):625-633.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Reagan-Steiner S,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2015;64(29):784-792.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3.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Reagan-Steiner S,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2016;65(33):850-858.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4.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2017;66(33):874-882.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5.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2018;67(33):909-917.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6.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9A9D7867-A2E0-472B-A662-3A162CED83DF}"/>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aphicFrame>
        <p:nvGraphicFramePr>
          <p:cNvPr id="7" name="Content Placeholder 12">
            <a:extLst>
              <a:ext uri="{FF2B5EF4-FFF2-40B4-BE49-F238E27FC236}">
                <a16:creationId xmlns:a16="http://schemas.microsoft.com/office/drawing/2014/main" id="{3DBD2968-ADDB-44B5-8888-E3B0433F4B41}"/>
              </a:ext>
            </a:extLst>
          </p:cNvPr>
          <p:cNvGraphicFramePr>
            <a:graphicFrameLocks/>
          </p:cNvGraphicFramePr>
          <p:nvPr>
            <p:extLst>
              <p:ext uri="{D42A27DB-BD31-4B8C-83A1-F6EECF244321}">
                <p14:modId xmlns:p14="http://schemas.microsoft.com/office/powerpoint/2010/main" val="1940602349"/>
              </p:ext>
            </p:extLst>
          </p:nvPr>
        </p:nvGraphicFramePr>
        <p:xfrm>
          <a:off x="720013" y="1172629"/>
          <a:ext cx="10164734" cy="40642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1">
            <a:extLst>
              <a:ext uri="{FF2B5EF4-FFF2-40B4-BE49-F238E27FC236}">
                <a16:creationId xmlns:a16="http://schemas.microsoft.com/office/drawing/2014/main" id="{B93544DD-A07D-4397-B0DF-40166707B407}"/>
              </a:ext>
            </a:extLst>
          </p:cNvPr>
          <p:cNvSpPr txBox="1">
            <a:spLocks/>
          </p:cNvSpPr>
          <p:nvPr/>
        </p:nvSpPr>
        <p:spPr>
          <a:xfrm>
            <a:off x="1763486" y="5236829"/>
            <a:ext cx="9350828" cy="278774"/>
          </a:xfrm>
          <a:prstGeom prst="rect">
            <a:avLst/>
          </a:prstGeom>
        </p:spPr>
        <p:txBody>
          <a:bodyPr vert="horz" lIns="91440" tIns="45720" rIns="91440" bIns="45720" rtlCol="0" anchor="b"/>
          <a:lstStyle>
            <a:defPPr>
              <a:defRPr lang="en-US"/>
            </a:defPPr>
            <a:lvl1pPr marL="0" algn="l" defTabSz="914400" rtl="0" eaLnBrk="1" latinLnBrk="0" hangingPunct="1">
              <a:spcAft>
                <a:spcPts val="300"/>
              </a:spcAft>
              <a:defRPr kumimoji="0" lang="en-US" sz="900" b="0" i="0" u="none" strike="noStrike" kern="1200" cap="none" spc="0" normalizeH="0" baseline="0">
                <a:ln>
                  <a:noFill/>
                </a:ln>
                <a:solidFill>
                  <a:srgbClr val="000000">
                    <a:lumMod val="65000"/>
                    <a:lumOff val="35000"/>
                  </a:srgbClr>
                </a:solidFill>
                <a:effectLst/>
                <a:uLnTx/>
                <a:uFillTx/>
                <a:latin typeface="Arial" panose="020B060402020202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GARDASIL</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9 (Human Papillomavirus 9-valent Vaccine, Recombinant) should be administered in a 2- or 3-dose series.</a:t>
            </a:r>
            <a:endParaRPr kumimoji="0" lang="en-US" sz="9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ndParaRPr>
          </a:p>
        </p:txBody>
      </p:sp>
    </p:spTree>
    <p:extLst>
      <p:ext uri="{BB962C8B-B14F-4D97-AF65-F5344CB8AC3E}">
        <p14:creationId xmlns:p14="http://schemas.microsoft.com/office/powerpoint/2010/main" val="192755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72E30-0ABF-4951-8237-E447BF66FD54}"/>
              </a:ext>
            </a:extLst>
          </p:cNvPr>
          <p:cNvSpPr>
            <a:spLocks noGrp="1"/>
          </p:cNvSpPr>
          <p:nvPr>
            <p:ph type="title"/>
          </p:nvPr>
        </p:nvSpPr>
        <p:spPr/>
        <p:txBody>
          <a:bodyPr/>
          <a:lstStyle/>
          <a:p>
            <a:r>
              <a:rPr lang="en-US" sz="2600" dirty="0"/>
              <a:t>HPV Vaccination Completion Rates Among Adolescents Are Also Increasing</a:t>
            </a:r>
          </a:p>
        </p:txBody>
      </p:sp>
      <p:sp>
        <p:nvSpPr>
          <p:cNvPr id="2" name="Footer Placeholder 1">
            <a:extLst>
              <a:ext uri="{FF2B5EF4-FFF2-40B4-BE49-F238E27FC236}">
                <a16:creationId xmlns:a16="http://schemas.microsoft.com/office/drawing/2014/main" id="{C4D1DADC-67E8-4007-BFB3-62210BE94F5C}"/>
              </a:ext>
            </a:extLst>
          </p:cNvPr>
          <p:cNvSpPr>
            <a:spLocks noGrp="1"/>
          </p:cNvSpPr>
          <p:nvPr>
            <p:ph type="ftr" sz="quarter" idx="4294967295"/>
          </p:nvPr>
        </p:nvSpPr>
        <p:spPr>
          <a:xfrm>
            <a:off x="1534372" y="5424488"/>
            <a:ext cx="9350375" cy="1106487"/>
          </a:xfrm>
          <a:prstGeom prst="rect">
            <a:avLst/>
          </a:prstGeom>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 UTD includes those who received 3 doses, and those who received 2 doses when the first HPV vaccine dose was initiated before age 15 years and the time between the first and second dose was at least 5 months minus 4 days.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endParaRPr>
          </a:p>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2016 NIS-Teen: N=20,475;</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2017 NIS-Teen: N=20,949;</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2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2018 NIS-Teen: N=18,700.</a:t>
            </a:r>
            <a:r>
              <a:rPr kumimoji="0" lang="en-US" sz="1100" b="0" i="0" u="none" strike="noStrike" kern="1200" cap="none" spc="0" normalizeH="0" baseline="30000" noProof="0" dirty="0">
                <a:ln>
                  <a:noFill/>
                </a:ln>
                <a:solidFill>
                  <a:srgbClr val="000000">
                    <a:lumMod val="65000"/>
                    <a:lumOff val="35000"/>
                  </a:srgbClr>
                </a:solidFill>
                <a:effectLst/>
                <a:uLnTx/>
                <a:uFillTx/>
                <a:latin typeface="Arial Narrow" panose="020B0606020202030204" pitchFamily="34" charset="0"/>
              </a:rPr>
              <a:t>3</a:t>
            </a:r>
          </a:p>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HPV=human papillomavirus; NIS=National Immunization Survey.</a:t>
            </a:r>
          </a:p>
          <a:p>
            <a:pPr marL="0" marR="0" lvl="0" indent="0" algn="l" defTabSz="914400" rtl="0" eaLnBrk="1" fontAlgn="auto" latinLnBrk="0" hangingPunct="1">
              <a:lnSpc>
                <a:spcPts val="118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1.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2017;66(33):874-882.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2.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2018;67(33):909-917. </a:t>
            </a:r>
            <a:r>
              <a:rPr kumimoji="0" lang="en-US" sz="1100" b="1"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3. </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Walker TY et al. </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MMWR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Morb</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Mortal </a:t>
            </a:r>
            <a:r>
              <a:rPr kumimoji="0" lang="en-US" sz="1100" b="0" i="1" u="none" strike="noStrike" kern="1200" cap="none" spc="0" normalizeH="0" baseline="0" noProof="0" dirty="0" err="1">
                <a:ln>
                  <a:noFill/>
                </a:ln>
                <a:solidFill>
                  <a:srgbClr val="000000">
                    <a:lumMod val="65000"/>
                    <a:lumOff val="35000"/>
                  </a:srgbClr>
                </a:solidFill>
                <a:effectLst/>
                <a:uLnTx/>
                <a:uFillTx/>
                <a:latin typeface="Arial Narrow" panose="020B0606020202030204" pitchFamily="34" charset="0"/>
              </a:rPr>
              <a:t>Wkly</a:t>
            </a:r>
            <a:r>
              <a:rPr kumimoji="0" lang="en-US" sz="1100" b="0" i="1"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Rep</a:t>
            </a:r>
            <a:r>
              <a:rPr kumimoji="0" lang="en-US" sz="1100" b="0" i="0" u="none" strike="noStrike" kern="1200" cap="none" spc="0" normalizeH="0" baseline="0" noProof="0" dirty="0">
                <a:ln>
                  <a:noFill/>
                </a:ln>
                <a:solidFill>
                  <a:srgbClr val="000000">
                    <a:lumMod val="65000"/>
                    <a:lumOff val="35000"/>
                  </a:srgbClr>
                </a:solidFill>
                <a:effectLst/>
                <a:uLnTx/>
                <a:uFillTx/>
                <a:latin typeface="Arial Narrow" panose="020B0606020202030204" pitchFamily="34" charset="0"/>
              </a:rPr>
              <a:t>. 2019;68(33):718-723.</a:t>
            </a:r>
          </a:p>
        </p:txBody>
      </p:sp>
      <p:sp>
        <p:nvSpPr>
          <p:cNvPr id="4" name="Slide Number Placeholder 3">
            <a:extLst>
              <a:ext uri="{FF2B5EF4-FFF2-40B4-BE49-F238E27FC236}">
                <a16:creationId xmlns:a16="http://schemas.microsoft.com/office/drawing/2014/main" id="{9A9D7867-A2E0-472B-A662-3A162CED83DF}"/>
              </a:ext>
            </a:extLst>
          </p:cNvPr>
          <p:cNvSpPr>
            <a:spLocks noGrp="1"/>
          </p:cNvSpPr>
          <p:nvPr>
            <p:ph type="sldNum" sz="quarter" idx="4294967295"/>
          </p:nvPr>
        </p:nvSpPr>
        <p:spPr>
          <a:xfrm>
            <a:off x="11723688" y="6356350"/>
            <a:ext cx="468312"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A0ECC2-8CC7-9F48-8342-483F884A4CD6}" type="slidenum">
              <a:rPr kumimoji="0" lang="en-US" sz="1067" b="0" i="0" u="none" strike="noStrike" kern="1200" cap="none" spc="0" normalizeH="0" baseline="0" noProof="0" smtClean="0">
                <a:ln>
                  <a:noFill/>
                </a:ln>
                <a:solidFill>
                  <a:srgbClr val="000000">
                    <a:tint val="75000"/>
                  </a:srgbClr>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67" b="0" i="0" u="none" strike="noStrike" kern="1200" cap="none" spc="0" normalizeH="0" baseline="0" noProof="0" dirty="0">
              <a:ln>
                <a:noFill/>
              </a:ln>
              <a:solidFill>
                <a:srgbClr val="000000">
                  <a:tint val="75000"/>
                </a:srgbClr>
              </a:solidFill>
              <a:effectLst/>
              <a:uLnTx/>
              <a:uFillTx/>
              <a:latin typeface="Arial Narrow"/>
              <a:ea typeface="+mn-ea"/>
              <a:cs typeface="+mn-cs"/>
            </a:endParaRPr>
          </a:p>
        </p:txBody>
      </p:sp>
      <p:graphicFrame>
        <p:nvGraphicFramePr>
          <p:cNvPr id="6" name="Content Placeholder 12">
            <a:extLst>
              <a:ext uri="{FF2B5EF4-FFF2-40B4-BE49-F238E27FC236}">
                <a16:creationId xmlns:a16="http://schemas.microsoft.com/office/drawing/2014/main" id="{B190D1A4-576B-489A-B6D7-67737EB81BBE}"/>
              </a:ext>
            </a:extLst>
          </p:cNvPr>
          <p:cNvGraphicFramePr>
            <a:graphicFrameLocks/>
          </p:cNvGraphicFramePr>
          <p:nvPr>
            <p:extLst>
              <p:ext uri="{D42A27DB-BD31-4B8C-83A1-F6EECF244321}">
                <p14:modId xmlns:p14="http://schemas.microsoft.com/office/powerpoint/2010/main" val="1193983725"/>
              </p:ext>
            </p:extLst>
          </p:nvPr>
        </p:nvGraphicFramePr>
        <p:xfrm>
          <a:off x="720013" y="1172629"/>
          <a:ext cx="10164734" cy="406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599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22c1ad9f-0b44-4ef5-a648-767b9e49aa9a"/>
</p:tagLst>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003399"/>
      </a:accent1>
      <a:accent2>
        <a:srgbClr val="008000"/>
      </a:accent2>
      <a:accent3>
        <a:srgbClr val="F79646"/>
      </a:accent3>
      <a:accent4>
        <a:srgbClr val="FFC000"/>
      </a:accent4>
      <a:accent5>
        <a:srgbClr val="6E0447"/>
      </a:accent5>
      <a:accent6>
        <a:srgbClr val="00534A"/>
      </a:accent6>
      <a:hlink>
        <a:srgbClr val="FFFFFF"/>
      </a:hlink>
      <a:folHlink>
        <a:srgbClr val="8000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EFD"/>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Mark_USVMA_template" id="{1810DBD5-1424-B544-9857-08ABFE19DC8F}" vid="{FB37D559-E9BF-7941-8F1F-47112253CD3B}"/>
    </a:ext>
  </a:extLst>
</a:theme>
</file>

<file path=ppt/theme/theme2.xml><?xml version="1.0" encoding="utf-8"?>
<a:theme xmlns:a="http://schemas.openxmlformats.org/drawingml/2006/main" name="MerckMedicalForums_wide">
  <a:themeElements>
    <a:clrScheme name="Merck Medical Forums">
      <a:dk1>
        <a:srgbClr val="000000"/>
      </a:dk1>
      <a:lt1>
        <a:srgbClr val="FFFFFF"/>
      </a:lt1>
      <a:dk2>
        <a:srgbClr val="333F48"/>
      </a:dk2>
      <a:lt2>
        <a:srgbClr val="EEECE1"/>
      </a:lt2>
      <a:accent1>
        <a:srgbClr val="615E8A"/>
      </a:accent1>
      <a:accent2>
        <a:srgbClr val="5B7393"/>
      </a:accent2>
      <a:accent3>
        <a:srgbClr val="5A909F"/>
      </a:accent3>
      <a:accent4>
        <a:srgbClr val="58A9AA"/>
      </a:accent4>
      <a:accent5>
        <a:srgbClr val="63C1B9"/>
      </a:accent5>
      <a:accent6>
        <a:srgbClr val="333F48"/>
      </a:accent6>
      <a:hlink>
        <a:srgbClr val="72797F"/>
      </a:hlink>
      <a:folHlink>
        <a:srgbClr val="800080"/>
      </a:folHlink>
    </a:clrScheme>
    <a:fontScheme name="Custom 2">
      <a:majorFont>
        <a:latin typeface="Arial Narrow Bol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51F027DC084A408074D42DFE287CD2" ma:contentTypeVersion="9" ma:contentTypeDescription="Create a new document." ma:contentTypeScope="" ma:versionID="5da538dc5e19e94c5c36136cf9d814a9">
  <xsd:schema xmlns:xsd="http://www.w3.org/2001/XMLSchema" xmlns:xs="http://www.w3.org/2001/XMLSchema" xmlns:p="http://schemas.microsoft.com/office/2006/metadata/properties" xmlns:ns3="9a826958-8036-4681-bfe0-c5c88f01c0e6" targetNamespace="http://schemas.microsoft.com/office/2006/metadata/properties" ma:root="true" ma:fieldsID="72ef819e1fc5e38d1f9f11550ce1d476" ns3:_="">
    <xsd:import namespace="9a826958-8036-4681-bfe0-c5c88f01c0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26958-8036-4681-bfe0-c5c88f01c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Props1.xml><?xml version="1.0" encoding="utf-8"?>
<ds:datastoreItem xmlns:ds="http://schemas.openxmlformats.org/officeDocument/2006/customXml" ds:itemID="{32BD2BC3-B37E-4C6C-A832-A943B51FDD3E}">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a826958-8036-4681-bfe0-c5c88f01c0e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93224A3-88BE-4389-92B3-1BBF76C94C30}">
  <ds:schemaRefs>
    <ds:schemaRef ds:uri="http://schemas.microsoft.com/sharepoint/v3/contenttype/forms"/>
  </ds:schemaRefs>
</ds:datastoreItem>
</file>

<file path=customXml/itemProps3.xml><?xml version="1.0" encoding="utf-8"?>
<ds:datastoreItem xmlns:ds="http://schemas.openxmlformats.org/officeDocument/2006/customXml" ds:itemID="{43E10E58-B9D3-4AE0-AC6B-EBA8796C9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826958-8036-4681-bfe0-c5c88f01c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35F1870-B6F3-4C02-9B67-ED5AC60885A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Facet</Template>
  <TotalTime>34949</TotalTime>
  <Words>3991</Words>
  <Application>Microsoft Office PowerPoint</Application>
  <PresentationFormat>Widescreen</PresentationFormat>
  <Paragraphs>341</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Narrow</vt:lpstr>
      <vt:lpstr>Arial Narrow Bold</vt:lpstr>
      <vt:lpstr>Calibri</vt:lpstr>
      <vt:lpstr>Courier New</vt:lpstr>
      <vt:lpstr>Invention</vt:lpstr>
      <vt:lpstr>Wingdings</vt:lpstr>
      <vt:lpstr>Office Theme</vt:lpstr>
      <vt:lpstr>MerckMedicalForums_wide</vt:lpstr>
      <vt:lpstr>CLOSING THE GAP Discussing HPV With Parents of Adolescents</vt:lpstr>
      <vt:lpstr>HPV Is Common in the United States</vt:lpstr>
      <vt:lpstr>The CDC Recommends Routine HPV Vaccination at Age 11 or 12 Years</vt:lpstr>
      <vt:lpstr>Leading Medical Societies and Organizations Support HPV Vaccination</vt:lpstr>
      <vt:lpstr>Indication for GARDASIL®9 (Human Papillomavirus 9-valent  Vaccine, Recombinant)</vt:lpstr>
      <vt:lpstr>GARDASIL®9 (Human Papillomavirus 9-valent Vaccine, Recombinant)</vt:lpstr>
      <vt:lpstr>GARDASIL®9 (Human Papillomavirus 9-valent Vaccine, Recombinant)</vt:lpstr>
      <vt:lpstr>HPV Vaccination Initiation (≥1 Dose) Rates Among Adolescents Are Increasing</vt:lpstr>
      <vt:lpstr>HPV Vaccination Completion Rates Among Adolescents Are Also Increasing</vt:lpstr>
      <vt:lpstr>GARDASIL®9 (Human Papillomavirus 9-valent Vaccine, Recombinant)</vt:lpstr>
      <vt:lpstr>Gaps Exist Between HPV Vaccination Initiation and Other Adolescent Vaccinations1</vt:lpstr>
      <vt:lpstr>GARDASIL®9 (Human Papillomavirus 9-valent Vaccine, Recombinant)</vt:lpstr>
      <vt:lpstr>Regional Gaps in Adolescent HPV Vaccination Rates1</vt:lpstr>
      <vt:lpstr>Regional Gaps in HCP Recommendations for Adolescent HPV Vaccination1</vt:lpstr>
      <vt:lpstr>Disparities in HPV Vaccine Provider Recommendation Quality  Between Males and Females, 20141</vt:lpstr>
      <vt:lpstr>Help Increase Vaccination Rates by Making a High-Quality Recommendation1</vt:lpstr>
      <vt:lpstr>Focus on Cancer Prevention: HPV-Related Cancer Affects Males  and Females in the United States</vt:lpstr>
      <vt:lpstr>Make a Strong Recommendation: Use an Announcement-Based Approach</vt:lpstr>
      <vt:lpstr>Prevent Missed Opportunities for Vaccination:  Make a Same-Day Recommendation</vt:lpstr>
      <vt:lpstr>Countering Vaccine Hesitancy: A Report From the AAP1</vt:lpstr>
      <vt:lpstr>Answering Common Parent Questions About HPV Vaccination</vt:lpstr>
      <vt:lpstr>Answering Common Parent Questions About HPV Vaccination</vt:lpstr>
      <vt:lpstr>Answering Common Parent Questions About HPV Vaccination</vt:lpstr>
      <vt:lpstr>Answering Common Parent Questions About HPV Vaccination</vt:lpstr>
      <vt:lpstr>HPV Vaccine Efficacy Against Cancer and Diseases Caused by  HPV Types 6, 11, 16, and 18 in Females and Males Ages 16–26 Years</vt:lpstr>
      <vt:lpstr>HPV Vaccine Efficacy Against Cancers Caused by HPV Types 31, 33, 45, 52, and 58 in Females Ages 16–26 Years</vt:lpstr>
      <vt:lpstr>Safety Profile for GARDASIL®9 (Human Papillomavirus  9-valent Vaccine, Recombinant)</vt:lpstr>
      <vt:lpstr>GARDASIL®9 (Human Papillomavirus 9-valent Vaccine, Recombinant)</vt:lpstr>
      <vt:lpstr>GARDASIL®9 (Human Papillomavirus 9-valent Vaccine, Recombinant)</vt:lpstr>
      <vt:lpstr>Help Close the Gap by Discussing HPV Vaccination With Parents  of Adolescents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Mockus</dc:creator>
  <cp:lastModifiedBy>Ney, Debbra</cp:lastModifiedBy>
  <cp:revision>10510</cp:revision>
  <dcterms:created xsi:type="dcterms:W3CDTF">2019-03-04T20:59:51Z</dcterms:created>
  <dcterms:modified xsi:type="dcterms:W3CDTF">2020-07-06T13:18:45Z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94f4c2e6-bfc5-4a18-b2a2-b83db6b48afe</vt:lpwstr>
  </property>
  <property fmtid="{D5CDD505-2E9C-101B-9397-08002B2CF9AE}" pid="3" name="bjSaver">
    <vt:lpwstr>ln9pzd3LJdnpEC9O0EX0J4S83TlvfjR/</vt:lpwstr>
  </property>
  <property fmtid="{D5CDD505-2E9C-101B-9397-08002B2CF9AE}" pid="4"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5" name="bjDocumentLabelXML-0">
    <vt:lpwstr>ames.com/2008/01/sie/internal/label"&gt;&lt;element uid="9920fcc9-9f43-4d43-9e3e-b98a219cfd55" value="" /&gt;&lt;/sisl&gt;</vt:lpwstr>
  </property>
  <property fmtid="{D5CDD505-2E9C-101B-9397-08002B2CF9AE}" pid="6" name="bjDocumentSecurityLabel">
    <vt:lpwstr>Not Classified</vt:lpwstr>
  </property>
  <property fmtid="{D5CDD505-2E9C-101B-9397-08002B2CF9AE}" pid="7" name="_NewReviewCycle">
    <vt:lpwstr/>
  </property>
  <property fmtid="{D5CDD505-2E9C-101B-9397-08002B2CF9AE}" pid="8" name="ContentTypeId">
    <vt:lpwstr>0x0101006E51F027DC084A408074D42DFE287CD2</vt:lpwstr>
  </property>
  <property fmtid="{D5CDD505-2E9C-101B-9397-08002B2CF9AE}" pid="9" name="_dlc_DocIdItemGuid">
    <vt:lpwstr>4abce500-0fd4-46e7-8ea0-de2fe46eb5de</vt:lpwstr>
  </property>
</Properties>
</file>